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4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</p:sldIdLst>
  <p:sldSz cx="9144000" cy="5143500" type="screen16x9"/>
  <p:notesSz cx="6858000" cy="9144000"/>
  <p:embeddedFontLst>
    <p:embeddedFont>
      <p:font typeface="Amatic SC" panose="02010600030101010101" charset="-79"/>
      <p:regular r:id="rId47"/>
      <p:bold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Fira Sans Extra Condensed Medium" panose="02010600030101010101" charset="0"/>
      <p:regular r:id="rId53"/>
      <p:bold r:id="rId54"/>
      <p:italic r:id="rId55"/>
      <p:boldItalic r:id="rId56"/>
    </p:embeddedFont>
    <p:embeddedFont>
      <p:font typeface="Hind" panose="02010600030101010101" charset="0"/>
      <p:regular r:id="rId57"/>
      <p:bold r:id="rId58"/>
    </p:embeddedFont>
    <p:embeddedFont>
      <p:font typeface="Oswald" panose="02010600030101010101" charset="0"/>
      <p:regular r:id="rId59"/>
      <p:bold r:id="rId60"/>
    </p:embeddedFont>
    <p:embeddedFont>
      <p:font typeface="Pathway Gothic One" panose="02010600030101010101" charset="0"/>
      <p:regular r:id="rId61"/>
    </p:embeddedFont>
    <p:embeddedFont>
      <p:font typeface="Proxima Nova" panose="02010600030101010101" charset="0"/>
      <p:regular r:id="rId62"/>
      <p:bold r:id="rId63"/>
      <p:italic r:id="rId64"/>
      <p:boldItalic r:id="rId65"/>
    </p:embeddedFont>
    <p:embeddedFont>
      <p:font typeface="Proxima Nova Semibold" panose="02010600030101010101" charset="0"/>
      <p:regular r:id="rId66"/>
      <p:bold r:id="rId67"/>
      <p:boldItalic r:id="rId68"/>
    </p:embeddedFont>
    <p:embeddedFont>
      <p:font typeface="Roboto Medium" panose="02010600030101010101" charset="0"/>
      <p:regular r:id="rId69"/>
      <p:bold r:id="rId70"/>
      <p:italic r:id="rId71"/>
      <p:boldItalic r:id="rId72"/>
    </p:embeddedFont>
    <p:embeddedFont>
      <p:font typeface="Ubuntu Light" panose="02010600030101010101" charset="0"/>
      <p:regular r:id="rId73"/>
      <p:bold r:id="rId74"/>
      <p:italic r:id="rId75"/>
      <p:boldItalic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6C348A-091C-43F9-98BB-5BF7B49BDD4F}">
  <a:tblStyle styleId="{7C6C348A-091C-43F9-98BB-5BF7B49BDD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C8A68D8-AF1B-4970-829F-A70B89B9335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54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63" Type="http://schemas.openxmlformats.org/officeDocument/2006/relationships/font" Target="fonts/font17.fntdata"/><Relationship Id="rId68" Type="http://schemas.openxmlformats.org/officeDocument/2006/relationships/font" Target="fonts/font22.fntdata"/><Relationship Id="rId76" Type="http://schemas.openxmlformats.org/officeDocument/2006/relationships/font" Target="fonts/font30.fntdata"/><Relationship Id="rId7" Type="http://schemas.openxmlformats.org/officeDocument/2006/relationships/slide" Target="slides/slide5.xml"/><Relationship Id="rId71" Type="http://schemas.openxmlformats.org/officeDocument/2006/relationships/font" Target="fonts/font2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font" Target="fonts/font20.fntdata"/><Relationship Id="rId74" Type="http://schemas.openxmlformats.org/officeDocument/2006/relationships/font" Target="fonts/font28.fntdata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font" Target="fonts/font19.fntdata"/><Relationship Id="rId73" Type="http://schemas.openxmlformats.org/officeDocument/2006/relationships/font" Target="fonts/font27.fntdata"/><Relationship Id="rId78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69" Type="http://schemas.openxmlformats.org/officeDocument/2006/relationships/font" Target="fonts/font23.fntdata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5.fntdata"/><Relationship Id="rId72" Type="http://schemas.openxmlformats.org/officeDocument/2006/relationships/font" Target="fonts/font26.fntdata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font" Target="fonts/font21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70" Type="http://schemas.openxmlformats.org/officeDocument/2006/relationships/font" Target="fonts/font24.fntdata"/><Relationship Id="rId75" Type="http://schemas.openxmlformats.org/officeDocument/2006/relationships/font" Target="fonts/font2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3.fntdata"/><Relationship Id="rId57" Type="http://schemas.openxmlformats.org/officeDocument/2006/relationships/font" Target="fonts/font11.fntdata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6fe0c27f6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6fe0c27f6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6fe0c27f6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6fe0c27f63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700345baf0_2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700345baf0_2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6fe0c27f63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6fe0c27f63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6fe0c27f6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6fe0c27f6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6fe0c27f63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6fe0c27f63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6ffd585346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6ffd585346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6fe0c27f63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6fe0c27f63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6fe0c27f63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6fe0c27f63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6fe0c27f63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6fe0c27f63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6fe0c27f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6fe0c27f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6fe0c27f63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6fe0c27f63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6fe0c27f63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6fe0c27f63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6fe0c27f63_1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6fe0c27f63_1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6ffd585346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6ffd585346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6ffd585346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6ffd585346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6ffd585346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6ffd585346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700345baf0_2_31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700345baf0_2_31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700345baf0_2_31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Google Shape;1776;g700345baf0_2_31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g700345baf0_2_15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3" name="Google Shape;1783;g700345baf0_2_15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700345baf0_2_15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700345baf0_2_15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6fe0c27f6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6fe0c27f6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700345baf0_2_15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700345baf0_2_15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700345baf0_2_16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" name="Google Shape;2145;g700345baf0_2_16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1" name="Google Shape;4931;g700345baf0_2_189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2" name="Google Shape;4932;g700345baf0_2_189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0" name="Google Shape;5350;g700345baf0_2_19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1" name="Google Shape;5351;g700345baf0_2_19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0" name="Google Shape;5520;g700345baf0_2_19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1" name="Google Shape;5521;g700345baf0_2_19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5" name="Google Shape;5925;g700345baf0_2_199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6" name="Google Shape;5926;g700345baf0_2_199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5" name="Google Shape;6305;g700345baf0_2_20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6" name="Google Shape;6306;g700345baf0_2_20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3" name="Google Shape;7073;g700345baf0_2_21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4" name="Google Shape;7074;g700345baf0_2_21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0" name="Google Shape;8480;g700345baf0_2_22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1" name="Google Shape;8481;g700345baf0_2_22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4" name="Google Shape;10874;g700345baf0_2_24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5" name="Google Shape;10875;g700345baf0_2_24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fe0c27f6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fe0c27f6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8" name="Google Shape;12888;g700345baf0_2_26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9" name="Google Shape;12889;g700345baf0_2_26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4" name="Google Shape;14524;g700345baf0_2_28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5" name="Google Shape;14525;g700345baf0_2_28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6" name="Google Shape;15566;g700345baf0_2_29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7" name="Google Shape;15567;g700345baf0_2_29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" name="Google Shape;17101;g700345baf0_2_31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02" name="Google Shape;17102;g700345baf0_2_31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6fe0c27f6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6fe0c27f6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6fe0c27f6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6fe0c27f6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700f5ef934_2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700f5ef934_2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6fe0c27f6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6fe0c27f6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700345baf0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700345baf0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000950" y="-247650"/>
            <a:ext cx="2849429" cy="2773686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417975" y="3172675"/>
            <a:ext cx="4528136" cy="2346245"/>
          </a:xfrm>
          <a:custGeom>
            <a:avLst/>
            <a:gdLst/>
            <a:ahLst/>
            <a:cxnLst/>
            <a:rect l="l" t="t" r="r" b="b"/>
            <a:pathLst>
              <a:path w="95864" h="47768" extrusionOk="0">
                <a:moveTo>
                  <a:pt x="30475" y="1"/>
                </a:moveTo>
                <a:cubicBezTo>
                  <a:pt x="29158" y="1"/>
                  <a:pt x="27873" y="287"/>
                  <a:pt x="26685" y="959"/>
                </a:cubicBezTo>
                <a:cubicBezTo>
                  <a:pt x="23527" y="2750"/>
                  <a:pt x="21874" y="6878"/>
                  <a:pt x="18349" y="7749"/>
                </a:cubicBezTo>
                <a:cubicBezTo>
                  <a:pt x="17897" y="7859"/>
                  <a:pt x="17448" y="7908"/>
                  <a:pt x="17000" y="7908"/>
                </a:cubicBezTo>
                <a:cubicBezTo>
                  <a:pt x="13711" y="7908"/>
                  <a:pt x="10517" y="5280"/>
                  <a:pt x="7115" y="5280"/>
                </a:cubicBezTo>
                <a:cubicBezTo>
                  <a:pt x="6993" y="5280"/>
                  <a:pt x="6871" y="5283"/>
                  <a:pt x="6749" y="5290"/>
                </a:cubicBezTo>
                <a:cubicBezTo>
                  <a:pt x="2923" y="5510"/>
                  <a:pt x="1" y="9995"/>
                  <a:pt x="1352" y="13585"/>
                </a:cubicBezTo>
                <a:cubicBezTo>
                  <a:pt x="2435" y="16459"/>
                  <a:pt x="5634" y="18519"/>
                  <a:pt x="5634" y="21596"/>
                </a:cubicBezTo>
                <a:cubicBezTo>
                  <a:pt x="5642" y="23965"/>
                  <a:pt x="3713" y="25821"/>
                  <a:pt x="2573" y="27905"/>
                </a:cubicBezTo>
                <a:cubicBezTo>
                  <a:pt x="595" y="31519"/>
                  <a:pt x="994" y="35923"/>
                  <a:pt x="1596" y="39993"/>
                </a:cubicBezTo>
                <a:cubicBezTo>
                  <a:pt x="1979" y="42590"/>
                  <a:pt x="2435" y="45211"/>
                  <a:pt x="3102" y="47768"/>
                </a:cubicBezTo>
                <a:lnTo>
                  <a:pt x="95864" y="47768"/>
                </a:lnTo>
                <a:lnTo>
                  <a:pt x="95864" y="41540"/>
                </a:lnTo>
                <a:cubicBezTo>
                  <a:pt x="90768" y="41328"/>
                  <a:pt x="85745" y="40270"/>
                  <a:pt x="80999" y="38390"/>
                </a:cubicBezTo>
                <a:cubicBezTo>
                  <a:pt x="77832" y="37144"/>
                  <a:pt x="74820" y="35524"/>
                  <a:pt x="72036" y="33570"/>
                </a:cubicBezTo>
                <a:cubicBezTo>
                  <a:pt x="68723" y="31250"/>
                  <a:pt x="65613" y="28304"/>
                  <a:pt x="64327" y="24469"/>
                </a:cubicBezTo>
                <a:cubicBezTo>
                  <a:pt x="63586" y="22239"/>
                  <a:pt x="63505" y="19837"/>
                  <a:pt x="63049" y="17534"/>
                </a:cubicBezTo>
                <a:cubicBezTo>
                  <a:pt x="62585" y="15222"/>
                  <a:pt x="61633" y="12845"/>
                  <a:pt x="59679" y="11534"/>
                </a:cubicBezTo>
                <a:cubicBezTo>
                  <a:pt x="57066" y="9784"/>
                  <a:pt x="53582" y="10468"/>
                  <a:pt x="50488" y="9881"/>
                </a:cubicBezTo>
                <a:cubicBezTo>
                  <a:pt x="46125" y="9059"/>
                  <a:pt x="42730" y="5779"/>
                  <a:pt x="39091" y="3223"/>
                </a:cubicBezTo>
                <a:cubicBezTo>
                  <a:pt x="36570" y="1457"/>
                  <a:pt x="33444" y="1"/>
                  <a:pt x="304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40050" y="-2"/>
            <a:ext cx="2437096" cy="3777791"/>
            <a:chOff x="-340050" y="-2"/>
            <a:chExt cx="2437096" cy="3777791"/>
          </a:xfrm>
        </p:grpSpPr>
        <p:sp>
          <p:nvSpPr>
            <p:cNvPr id="12" name="Google Shape;12;p2"/>
            <p:cNvSpPr/>
            <p:nvPr/>
          </p:nvSpPr>
          <p:spPr>
            <a:xfrm rot="10800000" flipH="1">
              <a:off x="-340050" y="0"/>
              <a:ext cx="2437096" cy="3777788"/>
            </a:xfrm>
            <a:custGeom>
              <a:avLst/>
              <a:gdLst/>
              <a:ahLst/>
              <a:cxnLst/>
              <a:rect l="l" t="t" r="r" b="b"/>
              <a:pathLst>
                <a:path w="64726" h="100333" extrusionOk="0">
                  <a:moveTo>
                    <a:pt x="0" y="0"/>
                  </a:moveTo>
                  <a:lnTo>
                    <a:pt x="0" y="100332"/>
                  </a:lnTo>
                  <a:lnTo>
                    <a:pt x="50667" y="100332"/>
                  </a:lnTo>
                  <a:cubicBezTo>
                    <a:pt x="50740" y="99266"/>
                    <a:pt x="50439" y="98126"/>
                    <a:pt x="49910" y="97182"/>
                  </a:cubicBezTo>
                  <a:cubicBezTo>
                    <a:pt x="48966" y="95505"/>
                    <a:pt x="47435" y="94235"/>
                    <a:pt x="46165" y="92786"/>
                  </a:cubicBezTo>
                  <a:cubicBezTo>
                    <a:pt x="43617" y="89888"/>
                    <a:pt x="42128" y="86103"/>
                    <a:pt x="41892" y="82260"/>
                  </a:cubicBezTo>
                  <a:cubicBezTo>
                    <a:pt x="41794" y="80705"/>
                    <a:pt x="41908" y="79142"/>
                    <a:pt x="42234" y="77620"/>
                  </a:cubicBezTo>
                  <a:cubicBezTo>
                    <a:pt x="42567" y="76098"/>
                    <a:pt x="43105" y="74608"/>
                    <a:pt x="43723" y="73143"/>
                  </a:cubicBezTo>
                  <a:cubicBezTo>
                    <a:pt x="45457" y="68999"/>
                    <a:pt x="47785" y="65002"/>
                    <a:pt x="47712" y="60566"/>
                  </a:cubicBezTo>
                  <a:cubicBezTo>
                    <a:pt x="47696" y="59190"/>
                    <a:pt x="47444" y="57847"/>
                    <a:pt x="47085" y="56512"/>
                  </a:cubicBezTo>
                  <a:cubicBezTo>
                    <a:pt x="47077" y="56463"/>
                    <a:pt x="47061" y="56414"/>
                    <a:pt x="47045" y="56365"/>
                  </a:cubicBezTo>
                  <a:cubicBezTo>
                    <a:pt x="47045" y="56341"/>
                    <a:pt x="47037" y="56316"/>
                    <a:pt x="47028" y="56292"/>
                  </a:cubicBezTo>
                  <a:cubicBezTo>
                    <a:pt x="46882" y="55746"/>
                    <a:pt x="46719" y="55209"/>
                    <a:pt x="46548" y="54664"/>
                  </a:cubicBezTo>
                  <a:cubicBezTo>
                    <a:pt x="46532" y="54615"/>
                    <a:pt x="46516" y="54566"/>
                    <a:pt x="46499" y="54509"/>
                  </a:cubicBezTo>
                  <a:cubicBezTo>
                    <a:pt x="46459" y="54387"/>
                    <a:pt x="46418" y="54257"/>
                    <a:pt x="46377" y="54127"/>
                  </a:cubicBezTo>
                  <a:cubicBezTo>
                    <a:pt x="46255" y="53760"/>
                    <a:pt x="46133" y="53386"/>
                    <a:pt x="46011" y="53011"/>
                  </a:cubicBezTo>
                  <a:cubicBezTo>
                    <a:pt x="46003" y="52987"/>
                    <a:pt x="45995" y="52962"/>
                    <a:pt x="45986" y="52930"/>
                  </a:cubicBezTo>
                  <a:cubicBezTo>
                    <a:pt x="45913" y="52702"/>
                    <a:pt x="45840" y="52474"/>
                    <a:pt x="45767" y="52246"/>
                  </a:cubicBezTo>
                  <a:cubicBezTo>
                    <a:pt x="45767" y="52246"/>
                    <a:pt x="45767" y="52238"/>
                    <a:pt x="45767" y="52230"/>
                  </a:cubicBezTo>
                  <a:cubicBezTo>
                    <a:pt x="45669" y="51896"/>
                    <a:pt x="45563" y="51562"/>
                    <a:pt x="45465" y="51228"/>
                  </a:cubicBezTo>
                  <a:cubicBezTo>
                    <a:pt x="44993" y="51554"/>
                    <a:pt x="44448" y="51741"/>
                    <a:pt x="43878" y="51766"/>
                  </a:cubicBezTo>
                  <a:cubicBezTo>
                    <a:pt x="43854" y="51766"/>
                    <a:pt x="43831" y="51767"/>
                    <a:pt x="43807" y="51767"/>
                  </a:cubicBezTo>
                  <a:cubicBezTo>
                    <a:pt x="42574" y="51767"/>
                    <a:pt x="41478" y="50933"/>
                    <a:pt x="40719" y="49950"/>
                  </a:cubicBezTo>
                  <a:cubicBezTo>
                    <a:pt x="39946" y="48957"/>
                    <a:pt x="39417" y="47785"/>
                    <a:pt x="38668" y="46776"/>
                  </a:cubicBezTo>
                  <a:cubicBezTo>
                    <a:pt x="38098" y="46019"/>
                    <a:pt x="37414" y="45351"/>
                    <a:pt x="36836" y="44602"/>
                  </a:cubicBezTo>
                  <a:cubicBezTo>
                    <a:pt x="36258" y="43861"/>
                    <a:pt x="35770" y="42990"/>
                    <a:pt x="35713" y="42038"/>
                  </a:cubicBezTo>
                  <a:cubicBezTo>
                    <a:pt x="35632" y="40695"/>
                    <a:pt x="36429" y="39449"/>
                    <a:pt x="37366" y="38489"/>
                  </a:cubicBezTo>
                  <a:cubicBezTo>
                    <a:pt x="38310" y="37520"/>
                    <a:pt x="39433" y="36730"/>
                    <a:pt x="40280" y="35688"/>
                  </a:cubicBezTo>
                  <a:cubicBezTo>
                    <a:pt x="41265" y="34467"/>
                    <a:pt x="41932" y="32872"/>
                    <a:pt x="43349" y="32196"/>
                  </a:cubicBezTo>
                  <a:cubicBezTo>
                    <a:pt x="43829" y="31964"/>
                    <a:pt x="44340" y="31868"/>
                    <a:pt x="44861" y="31868"/>
                  </a:cubicBezTo>
                  <a:cubicBezTo>
                    <a:pt x="45896" y="31868"/>
                    <a:pt x="46971" y="32249"/>
                    <a:pt x="47924" y="32709"/>
                  </a:cubicBezTo>
                  <a:cubicBezTo>
                    <a:pt x="49169" y="33311"/>
                    <a:pt x="50390" y="34060"/>
                    <a:pt x="51734" y="34296"/>
                  </a:cubicBezTo>
                  <a:cubicBezTo>
                    <a:pt x="51856" y="34190"/>
                    <a:pt x="51978" y="34093"/>
                    <a:pt x="52108" y="33995"/>
                  </a:cubicBezTo>
                  <a:cubicBezTo>
                    <a:pt x="55641" y="31113"/>
                    <a:pt x="59589" y="28525"/>
                    <a:pt x="61958" y="24633"/>
                  </a:cubicBezTo>
                  <a:cubicBezTo>
                    <a:pt x="64172" y="20946"/>
                    <a:pt x="64726" y="16281"/>
                    <a:pt x="63415" y="12178"/>
                  </a:cubicBezTo>
                  <a:cubicBezTo>
                    <a:pt x="62056" y="8027"/>
                    <a:pt x="58987" y="4656"/>
                    <a:pt x="54982" y="2906"/>
                  </a:cubicBezTo>
                  <a:cubicBezTo>
                    <a:pt x="52714" y="1933"/>
                    <a:pt x="50303" y="1546"/>
                    <a:pt x="47852" y="1546"/>
                  </a:cubicBezTo>
                  <a:cubicBezTo>
                    <a:pt x="44440" y="1546"/>
                    <a:pt x="40950" y="2295"/>
                    <a:pt x="37659" y="3256"/>
                  </a:cubicBezTo>
                  <a:cubicBezTo>
                    <a:pt x="32001" y="4901"/>
                    <a:pt x="26376" y="7156"/>
                    <a:pt x="20482" y="7196"/>
                  </a:cubicBezTo>
                  <a:cubicBezTo>
                    <a:pt x="20429" y="7197"/>
                    <a:pt x="20376" y="7197"/>
                    <a:pt x="20324" y="7197"/>
                  </a:cubicBezTo>
                  <a:cubicBezTo>
                    <a:pt x="13042" y="7197"/>
                    <a:pt x="6312" y="386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1002179" y="1828604"/>
              <a:ext cx="605716" cy="749134"/>
            </a:xfrm>
            <a:custGeom>
              <a:avLst/>
              <a:gdLst/>
              <a:ahLst/>
              <a:cxnLst/>
              <a:rect l="l" t="t" r="r" b="b"/>
              <a:pathLst>
                <a:path w="16087" h="19896" extrusionOk="0">
                  <a:moveTo>
                    <a:pt x="9218" y="0"/>
                  </a:moveTo>
                  <a:cubicBezTo>
                    <a:pt x="8697" y="0"/>
                    <a:pt x="8187" y="96"/>
                    <a:pt x="7710" y="325"/>
                  </a:cubicBezTo>
                  <a:cubicBezTo>
                    <a:pt x="6294" y="1001"/>
                    <a:pt x="5626" y="2604"/>
                    <a:pt x="4641" y="3817"/>
                  </a:cubicBezTo>
                  <a:cubicBezTo>
                    <a:pt x="3794" y="4867"/>
                    <a:pt x="2671" y="5649"/>
                    <a:pt x="1735" y="6618"/>
                  </a:cubicBezTo>
                  <a:cubicBezTo>
                    <a:pt x="791" y="7578"/>
                    <a:pt x="1" y="8824"/>
                    <a:pt x="82" y="10175"/>
                  </a:cubicBezTo>
                  <a:cubicBezTo>
                    <a:pt x="139" y="11119"/>
                    <a:pt x="620" y="11990"/>
                    <a:pt x="1198" y="12739"/>
                  </a:cubicBezTo>
                  <a:cubicBezTo>
                    <a:pt x="1776" y="13488"/>
                    <a:pt x="2467" y="14148"/>
                    <a:pt x="3037" y="14905"/>
                  </a:cubicBezTo>
                  <a:cubicBezTo>
                    <a:pt x="3794" y="15914"/>
                    <a:pt x="4315" y="17086"/>
                    <a:pt x="5089" y="18079"/>
                  </a:cubicBezTo>
                  <a:cubicBezTo>
                    <a:pt x="5848" y="19062"/>
                    <a:pt x="6944" y="19896"/>
                    <a:pt x="8177" y="19896"/>
                  </a:cubicBezTo>
                  <a:cubicBezTo>
                    <a:pt x="8200" y="19896"/>
                    <a:pt x="8224" y="19895"/>
                    <a:pt x="8247" y="19895"/>
                  </a:cubicBezTo>
                  <a:cubicBezTo>
                    <a:pt x="8817" y="19870"/>
                    <a:pt x="9363" y="19683"/>
                    <a:pt x="9835" y="19357"/>
                  </a:cubicBezTo>
                  <a:cubicBezTo>
                    <a:pt x="9232" y="17322"/>
                    <a:pt x="8801" y="15271"/>
                    <a:pt x="9029" y="13163"/>
                  </a:cubicBezTo>
                  <a:cubicBezTo>
                    <a:pt x="9501" y="8791"/>
                    <a:pt x="12692" y="5250"/>
                    <a:pt x="16087" y="2425"/>
                  </a:cubicBezTo>
                  <a:cubicBezTo>
                    <a:pt x="14752" y="2189"/>
                    <a:pt x="13522" y="1440"/>
                    <a:pt x="12285" y="838"/>
                  </a:cubicBezTo>
                  <a:cubicBezTo>
                    <a:pt x="11332" y="378"/>
                    <a:pt x="10253" y="0"/>
                    <a:pt x="9218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 flipH="1">
              <a:off x="-340050" y="-2"/>
              <a:ext cx="2107599" cy="3625597"/>
            </a:xfrm>
            <a:custGeom>
              <a:avLst/>
              <a:gdLst/>
              <a:ahLst/>
              <a:cxnLst/>
              <a:rect l="l" t="t" r="r" b="b"/>
              <a:pathLst>
                <a:path w="55975" h="96291" extrusionOk="0">
                  <a:moveTo>
                    <a:pt x="43903" y="1"/>
                  </a:moveTo>
                  <a:cubicBezTo>
                    <a:pt x="41463" y="1"/>
                    <a:pt x="38997" y="546"/>
                    <a:pt x="36674" y="1347"/>
                  </a:cubicBezTo>
                  <a:cubicBezTo>
                    <a:pt x="33141" y="2568"/>
                    <a:pt x="29836" y="4375"/>
                    <a:pt x="26384" y="5841"/>
                  </a:cubicBezTo>
                  <a:cubicBezTo>
                    <a:pt x="21544" y="7900"/>
                    <a:pt x="16295" y="9290"/>
                    <a:pt x="11069" y="9290"/>
                  </a:cubicBezTo>
                  <a:cubicBezTo>
                    <a:pt x="9334" y="9290"/>
                    <a:pt x="7601" y="9136"/>
                    <a:pt x="5886" y="8804"/>
                  </a:cubicBezTo>
                  <a:cubicBezTo>
                    <a:pt x="3843" y="8405"/>
                    <a:pt x="1865" y="7737"/>
                    <a:pt x="0" y="6809"/>
                  </a:cubicBezTo>
                  <a:lnTo>
                    <a:pt x="0" y="96290"/>
                  </a:lnTo>
                  <a:lnTo>
                    <a:pt x="47761" y="96290"/>
                  </a:lnTo>
                  <a:cubicBezTo>
                    <a:pt x="47810" y="94939"/>
                    <a:pt x="46931" y="93539"/>
                    <a:pt x="45791" y="92700"/>
                  </a:cubicBezTo>
                  <a:cubicBezTo>
                    <a:pt x="44399" y="91666"/>
                    <a:pt x="42681" y="91194"/>
                    <a:pt x="41102" y="90486"/>
                  </a:cubicBezTo>
                  <a:cubicBezTo>
                    <a:pt x="35208" y="87832"/>
                    <a:pt x="31276" y="81336"/>
                    <a:pt x="31667" y="74880"/>
                  </a:cubicBezTo>
                  <a:cubicBezTo>
                    <a:pt x="31911" y="70859"/>
                    <a:pt x="33645" y="67098"/>
                    <a:pt x="34997" y="63296"/>
                  </a:cubicBezTo>
                  <a:cubicBezTo>
                    <a:pt x="36356" y="59503"/>
                    <a:pt x="37333" y="55302"/>
                    <a:pt x="36063" y="51476"/>
                  </a:cubicBezTo>
                  <a:lnTo>
                    <a:pt x="35982" y="51248"/>
                  </a:lnTo>
                  <a:cubicBezTo>
                    <a:pt x="35786" y="50703"/>
                    <a:pt x="35550" y="50174"/>
                    <a:pt x="35282" y="49661"/>
                  </a:cubicBezTo>
                  <a:cubicBezTo>
                    <a:pt x="35216" y="49531"/>
                    <a:pt x="35143" y="49401"/>
                    <a:pt x="35070" y="49270"/>
                  </a:cubicBezTo>
                  <a:cubicBezTo>
                    <a:pt x="34231" y="47772"/>
                    <a:pt x="33141" y="46372"/>
                    <a:pt x="32058" y="44988"/>
                  </a:cubicBezTo>
                  <a:cubicBezTo>
                    <a:pt x="31968" y="44874"/>
                    <a:pt x="31879" y="44760"/>
                    <a:pt x="31797" y="44647"/>
                  </a:cubicBezTo>
                  <a:cubicBezTo>
                    <a:pt x="31578" y="44370"/>
                    <a:pt x="31358" y="44085"/>
                    <a:pt x="31146" y="43808"/>
                  </a:cubicBezTo>
                  <a:cubicBezTo>
                    <a:pt x="31032" y="43645"/>
                    <a:pt x="30910" y="43491"/>
                    <a:pt x="30796" y="43328"/>
                  </a:cubicBezTo>
                  <a:cubicBezTo>
                    <a:pt x="30039" y="42294"/>
                    <a:pt x="29347" y="41244"/>
                    <a:pt x="28826" y="40129"/>
                  </a:cubicBezTo>
                  <a:cubicBezTo>
                    <a:pt x="28753" y="39958"/>
                    <a:pt x="28671" y="39795"/>
                    <a:pt x="28606" y="39624"/>
                  </a:cubicBezTo>
                  <a:cubicBezTo>
                    <a:pt x="28403" y="39135"/>
                    <a:pt x="28240" y="38631"/>
                    <a:pt x="28118" y="38118"/>
                  </a:cubicBezTo>
                  <a:cubicBezTo>
                    <a:pt x="28020" y="37727"/>
                    <a:pt x="27955" y="37320"/>
                    <a:pt x="27914" y="36913"/>
                  </a:cubicBezTo>
                  <a:cubicBezTo>
                    <a:pt x="27898" y="36693"/>
                    <a:pt x="27890" y="36465"/>
                    <a:pt x="27890" y="36254"/>
                  </a:cubicBezTo>
                  <a:cubicBezTo>
                    <a:pt x="27833" y="31776"/>
                    <a:pt x="31399" y="27853"/>
                    <a:pt x="35363" y="25614"/>
                  </a:cubicBezTo>
                  <a:cubicBezTo>
                    <a:pt x="39507" y="23261"/>
                    <a:pt x="44269" y="22113"/>
                    <a:pt x="48363" y="19655"/>
                  </a:cubicBezTo>
                  <a:cubicBezTo>
                    <a:pt x="52450" y="17205"/>
                    <a:pt x="55975" y="12760"/>
                    <a:pt x="55185" y="8055"/>
                  </a:cubicBezTo>
                  <a:cubicBezTo>
                    <a:pt x="54558" y="4359"/>
                    <a:pt x="51302" y="1485"/>
                    <a:pt x="47696" y="492"/>
                  </a:cubicBezTo>
                  <a:cubicBezTo>
                    <a:pt x="46455" y="151"/>
                    <a:pt x="45183" y="1"/>
                    <a:pt x="43903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 flipH="1">
              <a:off x="-340050" y="2455757"/>
              <a:ext cx="543476" cy="674846"/>
            </a:xfrm>
            <a:custGeom>
              <a:avLst/>
              <a:gdLst/>
              <a:ahLst/>
              <a:cxnLst/>
              <a:rect l="l" t="t" r="r" b="b"/>
              <a:pathLst>
                <a:path w="14434" h="17923" extrusionOk="0">
                  <a:moveTo>
                    <a:pt x="2420" y="0"/>
                  </a:moveTo>
                  <a:cubicBezTo>
                    <a:pt x="1805" y="0"/>
                    <a:pt x="1192" y="47"/>
                    <a:pt x="586" y="151"/>
                  </a:cubicBezTo>
                  <a:cubicBezTo>
                    <a:pt x="383" y="184"/>
                    <a:pt x="196" y="225"/>
                    <a:pt x="0" y="282"/>
                  </a:cubicBezTo>
                  <a:lnTo>
                    <a:pt x="0" y="17922"/>
                  </a:lnTo>
                  <a:cubicBezTo>
                    <a:pt x="554" y="17369"/>
                    <a:pt x="977" y="16644"/>
                    <a:pt x="1311" y="15928"/>
                  </a:cubicBezTo>
                  <a:cubicBezTo>
                    <a:pt x="1922" y="14625"/>
                    <a:pt x="2467" y="13184"/>
                    <a:pt x="3647" y="12370"/>
                  </a:cubicBezTo>
                  <a:cubicBezTo>
                    <a:pt x="4553" y="11750"/>
                    <a:pt x="5623" y="11623"/>
                    <a:pt x="6739" y="11623"/>
                  </a:cubicBezTo>
                  <a:cubicBezTo>
                    <a:pt x="7520" y="11623"/>
                    <a:pt x="8324" y="11685"/>
                    <a:pt x="9108" y="11685"/>
                  </a:cubicBezTo>
                  <a:cubicBezTo>
                    <a:pt x="10145" y="11685"/>
                    <a:pt x="11149" y="11576"/>
                    <a:pt x="12024" y="11068"/>
                  </a:cubicBezTo>
                  <a:cubicBezTo>
                    <a:pt x="14246" y="9782"/>
                    <a:pt x="14434" y="6387"/>
                    <a:pt x="12960" y="4279"/>
                  </a:cubicBezTo>
                  <a:cubicBezTo>
                    <a:pt x="11495" y="2170"/>
                    <a:pt x="8922" y="1128"/>
                    <a:pt x="6423" y="534"/>
                  </a:cubicBezTo>
                  <a:cubicBezTo>
                    <a:pt x="5116" y="221"/>
                    <a:pt x="3763" y="0"/>
                    <a:pt x="2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 flipH="1">
              <a:off x="657989" y="2822122"/>
              <a:ext cx="724020" cy="592650"/>
            </a:xfrm>
            <a:custGeom>
              <a:avLst/>
              <a:gdLst/>
              <a:ahLst/>
              <a:cxnLst/>
              <a:rect l="l" t="t" r="r" b="b"/>
              <a:pathLst>
                <a:path w="19229" h="15740" extrusionOk="0">
                  <a:moveTo>
                    <a:pt x="9841" y="0"/>
                  </a:moveTo>
                  <a:cubicBezTo>
                    <a:pt x="9447" y="0"/>
                    <a:pt x="8949" y="157"/>
                    <a:pt x="8230" y="559"/>
                  </a:cubicBezTo>
                  <a:cubicBezTo>
                    <a:pt x="6692" y="1422"/>
                    <a:pt x="6016" y="2016"/>
                    <a:pt x="4225" y="2293"/>
                  </a:cubicBezTo>
                  <a:cubicBezTo>
                    <a:pt x="2752" y="2513"/>
                    <a:pt x="1767" y="2464"/>
                    <a:pt x="1042" y="4019"/>
                  </a:cubicBezTo>
                  <a:cubicBezTo>
                    <a:pt x="0" y="6282"/>
                    <a:pt x="2003" y="7698"/>
                    <a:pt x="2247" y="9807"/>
                  </a:cubicBezTo>
                  <a:cubicBezTo>
                    <a:pt x="2450" y="11565"/>
                    <a:pt x="1132" y="13576"/>
                    <a:pt x="2222" y="14976"/>
                  </a:cubicBezTo>
                  <a:cubicBezTo>
                    <a:pt x="2647" y="15522"/>
                    <a:pt x="3280" y="15740"/>
                    <a:pt x="3966" y="15740"/>
                  </a:cubicBezTo>
                  <a:cubicBezTo>
                    <a:pt x="4751" y="15740"/>
                    <a:pt x="5606" y="15454"/>
                    <a:pt x="6293" y="15049"/>
                  </a:cubicBezTo>
                  <a:cubicBezTo>
                    <a:pt x="7571" y="14292"/>
                    <a:pt x="8776" y="13201"/>
                    <a:pt x="10265" y="13169"/>
                  </a:cubicBezTo>
                  <a:cubicBezTo>
                    <a:pt x="10288" y="13168"/>
                    <a:pt x="10310" y="13168"/>
                    <a:pt x="10332" y="13168"/>
                  </a:cubicBezTo>
                  <a:cubicBezTo>
                    <a:pt x="11506" y="13168"/>
                    <a:pt x="12688" y="13827"/>
                    <a:pt x="13817" y="13827"/>
                  </a:cubicBezTo>
                  <a:cubicBezTo>
                    <a:pt x="14108" y="13827"/>
                    <a:pt x="14395" y="13784"/>
                    <a:pt x="14677" y="13674"/>
                  </a:cubicBezTo>
                  <a:cubicBezTo>
                    <a:pt x="15744" y="13258"/>
                    <a:pt x="16257" y="12037"/>
                    <a:pt x="16411" y="10906"/>
                  </a:cubicBezTo>
                  <a:cubicBezTo>
                    <a:pt x="16566" y="9766"/>
                    <a:pt x="16468" y="8594"/>
                    <a:pt x="16818" y="7503"/>
                  </a:cubicBezTo>
                  <a:cubicBezTo>
                    <a:pt x="17225" y="6241"/>
                    <a:pt x="18194" y="5232"/>
                    <a:pt x="18707" y="4011"/>
                  </a:cubicBezTo>
                  <a:cubicBezTo>
                    <a:pt x="19228" y="2790"/>
                    <a:pt x="19057" y="1048"/>
                    <a:pt x="17828" y="559"/>
                  </a:cubicBezTo>
                  <a:cubicBezTo>
                    <a:pt x="17609" y="473"/>
                    <a:pt x="17388" y="437"/>
                    <a:pt x="17166" y="437"/>
                  </a:cubicBezTo>
                  <a:cubicBezTo>
                    <a:pt x="15887" y="437"/>
                    <a:pt x="14559" y="1648"/>
                    <a:pt x="13288" y="1648"/>
                  </a:cubicBezTo>
                  <a:cubicBezTo>
                    <a:pt x="13063" y="1648"/>
                    <a:pt x="12839" y="1610"/>
                    <a:pt x="12618" y="1520"/>
                  </a:cubicBezTo>
                  <a:cubicBezTo>
                    <a:pt x="11156" y="936"/>
                    <a:pt x="10806" y="0"/>
                    <a:pt x="9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 flipH="1">
              <a:off x="-168727" y="179194"/>
              <a:ext cx="850947" cy="553379"/>
            </a:xfrm>
            <a:custGeom>
              <a:avLst/>
              <a:gdLst/>
              <a:ahLst/>
              <a:cxnLst/>
              <a:rect l="l" t="t" r="r" b="b"/>
              <a:pathLst>
                <a:path w="22600" h="14697" extrusionOk="0">
                  <a:moveTo>
                    <a:pt x="16298" y="0"/>
                  </a:moveTo>
                  <a:cubicBezTo>
                    <a:pt x="15364" y="0"/>
                    <a:pt x="14531" y="667"/>
                    <a:pt x="13905" y="1377"/>
                  </a:cubicBezTo>
                  <a:cubicBezTo>
                    <a:pt x="13237" y="2134"/>
                    <a:pt x="12651" y="3021"/>
                    <a:pt x="11748" y="3486"/>
                  </a:cubicBezTo>
                  <a:cubicBezTo>
                    <a:pt x="10920" y="3912"/>
                    <a:pt x="10057" y="4030"/>
                    <a:pt x="9179" y="4030"/>
                  </a:cubicBezTo>
                  <a:cubicBezTo>
                    <a:pt x="8084" y="4030"/>
                    <a:pt x="6964" y="3847"/>
                    <a:pt x="5852" y="3847"/>
                  </a:cubicBezTo>
                  <a:cubicBezTo>
                    <a:pt x="4619" y="3847"/>
                    <a:pt x="3397" y="4072"/>
                    <a:pt x="2231" y="5024"/>
                  </a:cubicBezTo>
                  <a:cubicBezTo>
                    <a:pt x="50" y="6807"/>
                    <a:pt x="1" y="10625"/>
                    <a:pt x="1906" y="12676"/>
                  </a:cubicBezTo>
                  <a:cubicBezTo>
                    <a:pt x="3123" y="13998"/>
                    <a:pt x="4935" y="14633"/>
                    <a:pt x="6748" y="14633"/>
                  </a:cubicBezTo>
                  <a:cubicBezTo>
                    <a:pt x="7336" y="14633"/>
                    <a:pt x="7924" y="14566"/>
                    <a:pt x="8492" y="14435"/>
                  </a:cubicBezTo>
                  <a:cubicBezTo>
                    <a:pt x="10214" y="14043"/>
                    <a:pt x="11888" y="13128"/>
                    <a:pt x="13609" y="13128"/>
                  </a:cubicBezTo>
                  <a:cubicBezTo>
                    <a:pt x="13856" y="13128"/>
                    <a:pt x="14104" y="13147"/>
                    <a:pt x="14353" y="13189"/>
                  </a:cubicBezTo>
                  <a:cubicBezTo>
                    <a:pt x="15978" y="13460"/>
                    <a:pt x="17384" y="14697"/>
                    <a:pt x="19015" y="14697"/>
                  </a:cubicBezTo>
                  <a:cubicBezTo>
                    <a:pt x="19051" y="14697"/>
                    <a:pt x="19087" y="14696"/>
                    <a:pt x="19123" y="14695"/>
                  </a:cubicBezTo>
                  <a:cubicBezTo>
                    <a:pt x="20466" y="14646"/>
                    <a:pt x="21687" y="13661"/>
                    <a:pt x="22143" y="12399"/>
                  </a:cubicBezTo>
                  <a:cubicBezTo>
                    <a:pt x="22599" y="11138"/>
                    <a:pt x="22322" y="9672"/>
                    <a:pt x="21541" y="8581"/>
                  </a:cubicBezTo>
                  <a:cubicBezTo>
                    <a:pt x="20979" y="7800"/>
                    <a:pt x="20190" y="7189"/>
                    <a:pt x="19709" y="6351"/>
                  </a:cubicBezTo>
                  <a:cubicBezTo>
                    <a:pt x="19082" y="5252"/>
                    <a:pt x="19082" y="3925"/>
                    <a:pt x="18806" y="2688"/>
                  </a:cubicBezTo>
                  <a:cubicBezTo>
                    <a:pt x="18529" y="1459"/>
                    <a:pt x="17739" y="140"/>
                    <a:pt x="16486" y="9"/>
                  </a:cubicBezTo>
                  <a:cubicBezTo>
                    <a:pt x="16423" y="3"/>
                    <a:pt x="16360" y="0"/>
                    <a:pt x="16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 flipH="1">
              <a:off x="989941" y="553203"/>
              <a:ext cx="316356" cy="478224"/>
            </a:xfrm>
            <a:custGeom>
              <a:avLst/>
              <a:gdLst/>
              <a:ahLst/>
              <a:cxnLst/>
              <a:rect l="l" t="t" r="r" b="b"/>
              <a:pathLst>
                <a:path w="8402" h="12701" extrusionOk="0">
                  <a:moveTo>
                    <a:pt x="6887" y="1"/>
                  </a:moveTo>
                  <a:cubicBezTo>
                    <a:pt x="6860" y="1"/>
                    <a:pt x="6833" y="1"/>
                    <a:pt x="6806" y="1"/>
                  </a:cubicBezTo>
                  <a:cubicBezTo>
                    <a:pt x="5715" y="1"/>
                    <a:pt x="4640" y="278"/>
                    <a:pt x="3582" y="563"/>
                  </a:cubicBezTo>
                  <a:cubicBezTo>
                    <a:pt x="2646" y="807"/>
                    <a:pt x="1645" y="1092"/>
                    <a:pt x="1034" y="1833"/>
                  </a:cubicBezTo>
                  <a:cubicBezTo>
                    <a:pt x="391" y="2614"/>
                    <a:pt x="318" y="3705"/>
                    <a:pt x="269" y="4723"/>
                  </a:cubicBezTo>
                  <a:cubicBezTo>
                    <a:pt x="196" y="6644"/>
                    <a:pt x="114" y="8573"/>
                    <a:pt x="33" y="10503"/>
                  </a:cubicBezTo>
                  <a:cubicBezTo>
                    <a:pt x="17" y="10967"/>
                    <a:pt x="0" y="11439"/>
                    <a:pt x="155" y="11870"/>
                  </a:cubicBezTo>
                  <a:cubicBezTo>
                    <a:pt x="318" y="12310"/>
                    <a:pt x="708" y="12692"/>
                    <a:pt x="1164" y="12701"/>
                  </a:cubicBezTo>
                  <a:cubicBezTo>
                    <a:pt x="1172" y="12701"/>
                    <a:pt x="1181" y="12701"/>
                    <a:pt x="1189" y="12701"/>
                  </a:cubicBezTo>
                  <a:cubicBezTo>
                    <a:pt x="1794" y="12701"/>
                    <a:pt x="2226" y="12099"/>
                    <a:pt x="2442" y="11528"/>
                  </a:cubicBezTo>
                  <a:cubicBezTo>
                    <a:pt x="2662" y="10950"/>
                    <a:pt x="2801" y="10291"/>
                    <a:pt x="3281" y="9908"/>
                  </a:cubicBezTo>
                  <a:cubicBezTo>
                    <a:pt x="3686" y="9585"/>
                    <a:pt x="4199" y="9544"/>
                    <a:pt x="4732" y="9544"/>
                  </a:cubicBezTo>
                  <a:cubicBezTo>
                    <a:pt x="4909" y="9544"/>
                    <a:pt x="5089" y="9549"/>
                    <a:pt x="5267" y="9549"/>
                  </a:cubicBezTo>
                  <a:cubicBezTo>
                    <a:pt x="5511" y="9549"/>
                    <a:pt x="5752" y="9541"/>
                    <a:pt x="5984" y="9501"/>
                  </a:cubicBezTo>
                  <a:cubicBezTo>
                    <a:pt x="6187" y="9469"/>
                    <a:pt x="6382" y="9412"/>
                    <a:pt x="6570" y="9330"/>
                  </a:cubicBezTo>
                  <a:cubicBezTo>
                    <a:pt x="6472" y="7776"/>
                    <a:pt x="6586" y="6213"/>
                    <a:pt x="6920" y="4690"/>
                  </a:cubicBezTo>
                  <a:cubicBezTo>
                    <a:pt x="7253" y="3160"/>
                    <a:pt x="7791" y="1678"/>
                    <a:pt x="8401" y="213"/>
                  </a:cubicBezTo>
                  <a:cubicBezTo>
                    <a:pt x="7906" y="74"/>
                    <a:pt x="7397" y="1"/>
                    <a:pt x="688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 flipH="1">
              <a:off x="-196290" y="984800"/>
              <a:ext cx="924181" cy="1092073"/>
            </a:xfrm>
            <a:custGeom>
              <a:avLst/>
              <a:gdLst/>
              <a:ahLst/>
              <a:cxnLst/>
              <a:rect l="l" t="t" r="r" b="b"/>
              <a:pathLst>
                <a:path w="24545" h="29004" extrusionOk="0">
                  <a:moveTo>
                    <a:pt x="6504" y="0"/>
                  </a:moveTo>
                  <a:cubicBezTo>
                    <a:pt x="3651" y="0"/>
                    <a:pt x="1218" y="4140"/>
                    <a:pt x="513" y="6438"/>
                  </a:cubicBezTo>
                  <a:cubicBezTo>
                    <a:pt x="8" y="8058"/>
                    <a:pt x="0" y="9865"/>
                    <a:pt x="733" y="11388"/>
                  </a:cubicBezTo>
                  <a:cubicBezTo>
                    <a:pt x="1881" y="13781"/>
                    <a:pt x="4689" y="15238"/>
                    <a:pt x="5259" y="17827"/>
                  </a:cubicBezTo>
                  <a:cubicBezTo>
                    <a:pt x="5634" y="19512"/>
                    <a:pt x="4950" y="21213"/>
                    <a:pt x="4461" y="22866"/>
                  </a:cubicBezTo>
                  <a:cubicBezTo>
                    <a:pt x="3973" y="24510"/>
                    <a:pt x="3737" y="26464"/>
                    <a:pt x="4811" y="27807"/>
                  </a:cubicBezTo>
                  <a:cubicBezTo>
                    <a:pt x="5473" y="28629"/>
                    <a:pt x="6503" y="29003"/>
                    <a:pt x="7563" y="29003"/>
                  </a:cubicBezTo>
                  <a:cubicBezTo>
                    <a:pt x="8341" y="29003"/>
                    <a:pt x="9134" y="28801"/>
                    <a:pt x="9810" y="28426"/>
                  </a:cubicBezTo>
                  <a:cubicBezTo>
                    <a:pt x="11405" y="27538"/>
                    <a:pt x="12455" y="25918"/>
                    <a:pt x="13269" y="24290"/>
                  </a:cubicBezTo>
                  <a:cubicBezTo>
                    <a:pt x="14083" y="22654"/>
                    <a:pt x="14759" y="20920"/>
                    <a:pt x="15891" y="19487"/>
                  </a:cubicBezTo>
                  <a:cubicBezTo>
                    <a:pt x="17071" y="17990"/>
                    <a:pt x="18683" y="16915"/>
                    <a:pt x="20189" y="15743"/>
                  </a:cubicBezTo>
                  <a:cubicBezTo>
                    <a:pt x="21695" y="14571"/>
                    <a:pt x="23160" y="13227"/>
                    <a:pt x="23852" y="11453"/>
                  </a:cubicBezTo>
                  <a:cubicBezTo>
                    <a:pt x="24544" y="9670"/>
                    <a:pt x="24235" y="7382"/>
                    <a:pt x="22696" y="6267"/>
                  </a:cubicBezTo>
                  <a:cubicBezTo>
                    <a:pt x="21166" y="5160"/>
                    <a:pt x="19074" y="5526"/>
                    <a:pt x="17201" y="5339"/>
                  </a:cubicBezTo>
                  <a:cubicBezTo>
                    <a:pt x="15402" y="5152"/>
                    <a:pt x="13733" y="4411"/>
                    <a:pt x="12211" y="3467"/>
                  </a:cubicBezTo>
                  <a:cubicBezTo>
                    <a:pt x="10689" y="2523"/>
                    <a:pt x="9386" y="1008"/>
                    <a:pt x="7758" y="276"/>
                  </a:cubicBezTo>
                  <a:cubicBezTo>
                    <a:pt x="7334" y="86"/>
                    <a:pt x="6914" y="0"/>
                    <a:pt x="6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 rot="3212468">
            <a:off x="7269903" y="1631707"/>
            <a:ext cx="2726333" cy="4689975"/>
            <a:chOff x="7706147" y="1873398"/>
            <a:chExt cx="2107599" cy="3625597"/>
          </a:xfrm>
        </p:grpSpPr>
        <p:sp>
          <p:nvSpPr>
            <p:cNvPr id="21" name="Google Shape;21;p2"/>
            <p:cNvSpPr/>
            <p:nvPr/>
          </p:nvSpPr>
          <p:spPr>
            <a:xfrm rot="10800000">
              <a:off x="7706147" y="1873398"/>
              <a:ext cx="2107599" cy="3625597"/>
            </a:xfrm>
            <a:custGeom>
              <a:avLst/>
              <a:gdLst/>
              <a:ahLst/>
              <a:cxnLst/>
              <a:rect l="l" t="t" r="r" b="b"/>
              <a:pathLst>
                <a:path w="55975" h="96291" extrusionOk="0">
                  <a:moveTo>
                    <a:pt x="43903" y="1"/>
                  </a:moveTo>
                  <a:cubicBezTo>
                    <a:pt x="41463" y="1"/>
                    <a:pt x="38997" y="546"/>
                    <a:pt x="36674" y="1347"/>
                  </a:cubicBezTo>
                  <a:cubicBezTo>
                    <a:pt x="33141" y="2568"/>
                    <a:pt x="29836" y="4375"/>
                    <a:pt x="26384" y="5841"/>
                  </a:cubicBezTo>
                  <a:cubicBezTo>
                    <a:pt x="21544" y="7900"/>
                    <a:pt x="16295" y="9290"/>
                    <a:pt x="11069" y="9290"/>
                  </a:cubicBezTo>
                  <a:cubicBezTo>
                    <a:pt x="9334" y="9290"/>
                    <a:pt x="7601" y="9136"/>
                    <a:pt x="5886" y="8804"/>
                  </a:cubicBezTo>
                  <a:cubicBezTo>
                    <a:pt x="3843" y="8405"/>
                    <a:pt x="1865" y="7737"/>
                    <a:pt x="0" y="6809"/>
                  </a:cubicBezTo>
                  <a:lnTo>
                    <a:pt x="0" y="96290"/>
                  </a:lnTo>
                  <a:lnTo>
                    <a:pt x="47761" y="96290"/>
                  </a:lnTo>
                  <a:cubicBezTo>
                    <a:pt x="47810" y="94939"/>
                    <a:pt x="46931" y="93539"/>
                    <a:pt x="45791" y="92700"/>
                  </a:cubicBezTo>
                  <a:cubicBezTo>
                    <a:pt x="44399" y="91666"/>
                    <a:pt x="42681" y="91194"/>
                    <a:pt x="41102" y="90486"/>
                  </a:cubicBezTo>
                  <a:cubicBezTo>
                    <a:pt x="35208" y="87832"/>
                    <a:pt x="31276" y="81336"/>
                    <a:pt x="31667" y="74880"/>
                  </a:cubicBezTo>
                  <a:cubicBezTo>
                    <a:pt x="31911" y="70859"/>
                    <a:pt x="33645" y="67098"/>
                    <a:pt x="34997" y="63296"/>
                  </a:cubicBezTo>
                  <a:cubicBezTo>
                    <a:pt x="36356" y="59503"/>
                    <a:pt x="37333" y="55302"/>
                    <a:pt x="36063" y="51476"/>
                  </a:cubicBezTo>
                  <a:lnTo>
                    <a:pt x="35982" y="51248"/>
                  </a:lnTo>
                  <a:cubicBezTo>
                    <a:pt x="35786" y="50703"/>
                    <a:pt x="35550" y="50174"/>
                    <a:pt x="35282" y="49661"/>
                  </a:cubicBezTo>
                  <a:cubicBezTo>
                    <a:pt x="35216" y="49531"/>
                    <a:pt x="35143" y="49401"/>
                    <a:pt x="35070" y="49270"/>
                  </a:cubicBezTo>
                  <a:cubicBezTo>
                    <a:pt x="34231" y="47772"/>
                    <a:pt x="33141" y="46372"/>
                    <a:pt x="32058" y="44988"/>
                  </a:cubicBezTo>
                  <a:cubicBezTo>
                    <a:pt x="31968" y="44874"/>
                    <a:pt x="31879" y="44760"/>
                    <a:pt x="31797" y="44647"/>
                  </a:cubicBezTo>
                  <a:cubicBezTo>
                    <a:pt x="31578" y="44370"/>
                    <a:pt x="31358" y="44085"/>
                    <a:pt x="31146" y="43808"/>
                  </a:cubicBezTo>
                  <a:cubicBezTo>
                    <a:pt x="31032" y="43645"/>
                    <a:pt x="30910" y="43491"/>
                    <a:pt x="30796" y="43328"/>
                  </a:cubicBezTo>
                  <a:cubicBezTo>
                    <a:pt x="30039" y="42294"/>
                    <a:pt x="29347" y="41244"/>
                    <a:pt x="28826" y="40129"/>
                  </a:cubicBezTo>
                  <a:cubicBezTo>
                    <a:pt x="28753" y="39958"/>
                    <a:pt x="28671" y="39795"/>
                    <a:pt x="28606" y="39624"/>
                  </a:cubicBezTo>
                  <a:cubicBezTo>
                    <a:pt x="28403" y="39135"/>
                    <a:pt x="28240" y="38631"/>
                    <a:pt x="28118" y="38118"/>
                  </a:cubicBezTo>
                  <a:cubicBezTo>
                    <a:pt x="28020" y="37727"/>
                    <a:pt x="27955" y="37320"/>
                    <a:pt x="27914" y="36913"/>
                  </a:cubicBezTo>
                  <a:cubicBezTo>
                    <a:pt x="27898" y="36693"/>
                    <a:pt x="27890" y="36465"/>
                    <a:pt x="27890" y="36254"/>
                  </a:cubicBezTo>
                  <a:cubicBezTo>
                    <a:pt x="27833" y="31776"/>
                    <a:pt x="31399" y="27853"/>
                    <a:pt x="35363" y="25614"/>
                  </a:cubicBezTo>
                  <a:cubicBezTo>
                    <a:pt x="39507" y="23261"/>
                    <a:pt x="44269" y="22113"/>
                    <a:pt x="48363" y="19655"/>
                  </a:cubicBezTo>
                  <a:cubicBezTo>
                    <a:pt x="52450" y="17205"/>
                    <a:pt x="55975" y="12760"/>
                    <a:pt x="55185" y="8055"/>
                  </a:cubicBezTo>
                  <a:cubicBezTo>
                    <a:pt x="54558" y="4359"/>
                    <a:pt x="51302" y="1485"/>
                    <a:pt x="47696" y="492"/>
                  </a:cubicBezTo>
                  <a:cubicBezTo>
                    <a:pt x="46455" y="151"/>
                    <a:pt x="45183" y="1"/>
                    <a:pt x="4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9270270" y="4328857"/>
              <a:ext cx="543476" cy="674846"/>
            </a:xfrm>
            <a:custGeom>
              <a:avLst/>
              <a:gdLst/>
              <a:ahLst/>
              <a:cxnLst/>
              <a:rect l="l" t="t" r="r" b="b"/>
              <a:pathLst>
                <a:path w="14434" h="17923" extrusionOk="0">
                  <a:moveTo>
                    <a:pt x="2420" y="0"/>
                  </a:moveTo>
                  <a:cubicBezTo>
                    <a:pt x="1805" y="0"/>
                    <a:pt x="1192" y="47"/>
                    <a:pt x="586" y="151"/>
                  </a:cubicBezTo>
                  <a:cubicBezTo>
                    <a:pt x="383" y="184"/>
                    <a:pt x="196" y="225"/>
                    <a:pt x="0" y="282"/>
                  </a:cubicBezTo>
                  <a:lnTo>
                    <a:pt x="0" y="17922"/>
                  </a:lnTo>
                  <a:cubicBezTo>
                    <a:pt x="554" y="17369"/>
                    <a:pt x="977" y="16644"/>
                    <a:pt x="1311" y="15928"/>
                  </a:cubicBezTo>
                  <a:cubicBezTo>
                    <a:pt x="1922" y="14625"/>
                    <a:pt x="2467" y="13184"/>
                    <a:pt x="3647" y="12370"/>
                  </a:cubicBezTo>
                  <a:cubicBezTo>
                    <a:pt x="4553" y="11750"/>
                    <a:pt x="5623" y="11623"/>
                    <a:pt x="6739" y="11623"/>
                  </a:cubicBezTo>
                  <a:cubicBezTo>
                    <a:pt x="7520" y="11623"/>
                    <a:pt x="8324" y="11685"/>
                    <a:pt x="9108" y="11685"/>
                  </a:cubicBezTo>
                  <a:cubicBezTo>
                    <a:pt x="10145" y="11685"/>
                    <a:pt x="11149" y="11576"/>
                    <a:pt x="12024" y="11068"/>
                  </a:cubicBezTo>
                  <a:cubicBezTo>
                    <a:pt x="14246" y="9782"/>
                    <a:pt x="14434" y="6387"/>
                    <a:pt x="12960" y="4279"/>
                  </a:cubicBezTo>
                  <a:cubicBezTo>
                    <a:pt x="11495" y="2170"/>
                    <a:pt x="8922" y="1128"/>
                    <a:pt x="6423" y="534"/>
                  </a:cubicBezTo>
                  <a:cubicBezTo>
                    <a:pt x="5116" y="221"/>
                    <a:pt x="3763" y="0"/>
                    <a:pt x="2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8091686" y="4695222"/>
              <a:ext cx="724020" cy="592650"/>
            </a:xfrm>
            <a:custGeom>
              <a:avLst/>
              <a:gdLst/>
              <a:ahLst/>
              <a:cxnLst/>
              <a:rect l="l" t="t" r="r" b="b"/>
              <a:pathLst>
                <a:path w="19229" h="15740" extrusionOk="0">
                  <a:moveTo>
                    <a:pt x="9841" y="0"/>
                  </a:moveTo>
                  <a:cubicBezTo>
                    <a:pt x="9447" y="0"/>
                    <a:pt x="8949" y="157"/>
                    <a:pt x="8230" y="559"/>
                  </a:cubicBezTo>
                  <a:cubicBezTo>
                    <a:pt x="6692" y="1422"/>
                    <a:pt x="6016" y="2016"/>
                    <a:pt x="4225" y="2293"/>
                  </a:cubicBezTo>
                  <a:cubicBezTo>
                    <a:pt x="2752" y="2513"/>
                    <a:pt x="1767" y="2464"/>
                    <a:pt x="1042" y="4019"/>
                  </a:cubicBezTo>
                  <a:cubicBezTo>
                    <a:pt x="0" y="6282"/>
                    <a:pt x="2003" y="7698"/>
                    <a:pt x="2247" y="9807"/>
                  </a:cubicBezTo>
                  <a:cubicBezTo>
                    <a:pt x="2450" y="11565"/>
                    <a:pt x="1132" y="13576"/>
                    <a:pt x="2222" y="14976"/>
                  </a:cubicBezTo>
                  <a:cubicBezTo>
                    <a:pt x="2647" y="15522"/>
                    <a:pt x="3280" y="15740"/>
                    <a:pt x="3966" y="15740"/>
                  </a:cubicBezTo>
                  <a:cubicBezTo>
                    <a:pt x="4751" y="15740"/>
                    <a:pt x="5606" y="15454"/>
                    <a:pt x="6293" y="15049"/>
                  </a:cubicBezTo>
                  <a:cubicBezTo>
                    <a:pt x="7571" y="14292"/>
                    <a:pt x="8776" y="13201"/>
                    <a:pt x="10265" y="13169"/>
                  </a:cubicBezTo>
                  <a:cubicBezTo>
                    <a:pt x="10288" y="13168"/>
                    <a:pt x="10310" y="13168"/>
                    <a:pt x="10332" y="13168"/>
                  </a:cubicBezTo>
                  <a:cubicBezTo>
                    <a:pt x="11506" y="13168"/>
                    <a:pt x="12688" y="13827"/>
                    <a:pt x="13817" y="13827"/>
                  </a:cubicBezTo>
                  <a:cubicBezTo>
                    <a:pt x="14108" y="13827"/>
                    <a:pt x="14395" y="13784"/>
                    <a:pt x="14677" y="13674"/>
                  </a:cubicBezTo>
                  <a:cubicBezTo>
                    <a:pt x="15744" y="13258"/>
                    <a:pt x="16257" y="12037"/>
                    <a:pt x="16411" y="10906"/>
                  </a:cubicBezTo>
                  <a:cubicBezTo>
                    <a:pt x="16566" y="9766"/>
                    <a:pt x="16468" y="8594"/>
                    <a:pt x="16818" y="7503"/>
                  </a:cubicBezTo>
                  <a:cubicBezTo>
                    <a:pt x="17225" y="6241"/>
                    <a:pt x="18194" y="5232"/>
                    <a:pt x="18707" y="4011"/>
                  </a:cubicBezTo>
                  <a:cubicBezTo>
                    <a:pt x="19228" y="2790"/>
                    <a:pt x="19057" y="1048"/>
                    <a:pt x="17828" y="559"/>
                  </a:cubicBezTo>
                  <a:cubicBezTo>
                    <a:pt x="17609" y="473"/>
                    <a:pt x="17388" y="437"/>
                    <a:pt x="17166" y="437"/>
                  </a:cubicBezTo>
                  <a:cubicBezTo>
                    <a:pt x="15887" y="437"/>
                    <a:pt x="14559" y="1648"/>
                    <a:pt x="13288" y="1648"/>
                  </a:cubicBezTo>
                  <a:cubicBezTo>
                    <a:pt x="13063" y="1648"/>
                    <a:pt x="12839" y="1610"/>
                    <a:pt x="12618" y="1520"/>
                  </a:cubicBezTo>
                  <a:cubicBezTo>
                    <a:pt x="11156" y="936"/>
                    <a:pt x="10806" y="0"/>
                    <a:pt x="9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8791477" y="2052294"/>
              <a:ext cx="850946" cy="553379"/>
            </a:xfrm>
            <a:custGeom>
              <a:avLst/>
              <a:gdLst/>
              <a:ahLst/>
              <a:cxnLst/>
              <a:rect l="l" t="t" r="r" b="b"/>
              <a:pathLst>
                <a:path w="22600" h="14697" extrusionOk="0">
                  <a:moveTo>
                    <a:pt x="16298" y="0"/>
                  </a:moveTo>
                  <a:cubicBezTo>
                    <a:pt x="15364" y="0"/>
                    <a:pt x="14531" y="667"/>
                    <a:pt x="13905" y="1377"/>
                  </a:cubicBezTo>
                  <a:cubicBezTo>
                    <a:pt x="13237" y="2134"/>
                    <a:pt x="12651" y="3021"/>
                    <a:pt x="11748" y="3486"/>
                  </a:cubicBezTo>
                  <a:cubicBezTo>
                    <a:pt x="10920" y="3912"/>
                    <a:pt x="10057" y="4030"/>
                    <a:pt x="9179" y="4030"/>
                  </a:cubicBezTo>
                  <a:cubicBezTo>
                    <a:pt x="8084" y="4030"/>
                    <a:pt x="6964" y="3847"/>
                    <a:pt x="5852" y="3847"/>
                  </a:cubicBezTo>
                  <a:cubicBezTo>
                    <a:pt x="4619" y="3847"/>
                    <a:pt x="3397" y="4072"/>
                    <a:pt x="2231" y="5024"/>
                  </a:cubicBezTo>
                  <a:cubicBezTo>
                    <a:pt x="50" y="6807"/>
                    <a:pt x="1" y="10625"/>
                    <a:pt x="1906" y="12676"/>
                  </a:cubicBezTo>
                  <a:cubicBezTo>
                    <a:pt x="3123" y="13998"/>
                    <a:pt x="4935" y="14633"/>
                    <a:pt x="6748" y="14633"/>
                  </a:cubicBezTo>
                  <a:cubicBezTo>
                    <a:pt x="7336" y="14633"/>
                    <a:pt x="7924" y="14566"/>
                    <a:pt x="8492" y="14435"/>
                  </a:cubicBezTo>
                  <a:cubicBezTo>
                    <a:pt x="10214" y="14043"/>
                    <a:pt x="11888" y="13128"/>
                    <a:pt x="13609" y="13128"/>
                  </a:cubicBezTo>
                  <a:cubicBezTo>
                    <a:pt x="13856" y="13128"/>
                    <a:pt x="14104" y="13147"/>
                    <a:pt x="14353" y="13189"/>
                  </a:cubicBezTo>
                  <a:cubicBezTo>
                    <a:pt x="15978" y="13460"/>
                    <a:pt x="17384" y="14697"/>
                    <a:pt x="19015" y="14697"/>
                  </a:cubicBezTo>
                  <a:cubicBezTo>
                    <a:pt x="19051" y="14697"/>
                    <a:pt x="19087" y="14696"/>
                    <a:pt x="19123" y="14695"/>
                  </a:cubicBezTo>
                  <a:cubicBezTo>
                    <a:pt x="20466" y="14646"/>
                    <a:pt x="21687" y="13661"/>
                    <a:pt x="22143" y="12399"/>
                  </a:cubicBezTo>
                  <a:cubicBezTo>
                    <a:pt x="22599" y="11138"/>
                    <a:pt x="22322" y="9672"/>
                    <a:pt x="21541" y="8581"/>
                  </a:cubicBezTo>
                  <a:cubicBezTo>
                    <a:pt x="20979" y="7800"/>
                    <a:pt x="20190" y="7189"/>
                    <a:pt x="19709" y="6351"/>
                  </a:cubicBezTo>
                  <a:cubicBezTo>
                    <a:pt x="19082" y="5252"/>
                    <a:pt x="19082" y="3925"/>
                    <a:pt x="18806" y="2688"/>
                  </a:cubicBezTo>
                  <a:cubicBezTo>
                    <a:pt x="18529" y="1459"/>
                    <a:pt x="17739" y="140"/>
                    <a:pt x="16486" y="9"/>
                  </a:cubicBezTo>
                  <a:cubicBezTo>
                    <a:pt x="16423" y="3"/>
                    <a:pt x="16360" y="0"/>
                    <a:pt x="16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>
              <a:off x="8745805" y="2857900"/>
              <a:ext cx="924181" cy="1092073"/>
            </a:xfrm>
            <a:custGeom>
              <a:avLst/>
              <a:gdLst/>
              <a:ahLst/>
              <a:cxnLst/>
              <a:rect l="l" t="t" r="r" b="b"/>
              <a:pathLst>
                <a:path w="24545" h="29004" extrusionOk="0">
                  <a:moveTo>
                    <a:pt x="6504" y="0"/>
                  </a:moveTo>
                  <a:cubicBezTo>
                    <a:pt x="3651" y="0"/>
                    <a:pt x="1218" y="4140"/>
                    <a:pt x="513" y="6438"/>
                  </a:cubicBezTo>
                  <a:cubicBezTo>
                    <a:pt x="8" y="8058"/>
                    <a:pt x="0" y="9865"/>
                    <a:pt x="733" y="11388"/>
                  </a:cubicBezTo>
                  <a:cubicBezTo>
                    <a:pt x="1881" y="13781"/>
                    <a:pt x="4689" y="15238"/>
                    <a:pt x="5259" y="17827"/>
                  </a:cubicBezTo>
                  <a:cubicBezTo>
                    <a:pt x="5634" y="19512"/>
                    <a:pt x="4950" y="21213"/>
                    <a:pt x="4461" y="22866"/>
                  </a:cubicBezTo>
                  <a:cubicBezTo>
                    <a:pt x="3973" y="24510"/>
                    <a:pt x="3737" y="26464"/>
                    <a:pt x="4811" y="27807"/>
                  </a:cubicBezTo>
                  <a:cubicBezTo>
                    <a:pt x="5473" y="28629"/>
                    <a:pt x="6503" y="29003"/>
                    <a:pt x="7563" y="29003"/>
                  </a:cubicBezTo>
                  <a:cubicBezTo>
                    <a:pt x="8341" y="29003"/>
                    <a:pt x="9134" y="28801"/>
                    <a:pt x="9810" y="28426"/>
                  </a:cubicBezTo>
                  <a:cubicBezTo>
                    <a:pt x="11405" y="27538"/>
                    <a:pt x="12455" y="25918"/>
                    <a:pt x="13269" y="24290"/>
                  </a:cubicBezTo>
                  <a:cubicBezTo>
                    <a:pt x="14083" y="22654"/>
                    <a:pt x="14759" y="20920"/>
                    <a:pt x="15891" y="19487"/>
                  </a:cubicBezTo>
                  <a:cubicBezTo>
                    <a:pt x="17071" y="17990"/>
                    <a:pt x="18683" y="16915"/>
                    <a:pt x="20189" y="15743"/>
                  </a:cubicBezTo>
                  <a:cubicBezTo>
                    <a:pt x="21695" y="14571"/>
                    <a:pt x="23160" y="13227"/>
                    <a:pt x="23852" y="11453"/>
                  </a:cubicBezTo>
                  <a:cubicBezTo>
                    <a:pt x="24544" y="9670"/>
                    <a:pt x="24235" y="7382"/>
                    <a:pt x="22696" y="6267"/>
                  </a:cubicBezTo>
                  <a:cubicBezTo>
                    <a:pt x="21166" y="5160"/>
                    <a:pt x="19074" y="5526"/>
                    <a:pt x="17201" y="5339"/>
                  </a:cubicBezTo>
                  <a:cubicBezTo>
                    <a:pt x="15402" y="5152"/>
                    <a:pt x="13733" y="4411"/>
                    <a:pt x="12211" y="3467"/>
                  </a:cubicBezTo>
                  <a:cubicBezTo>
                    <a:pt x="10689" y="2523"/>
                    <a:pt x="9386" y="1008"/>
                    <a:pt x="7758" y="276"/>
                  </a:cubicBezTo>
                  <a:cubicBezTo>
                    <a:pt x="7334" y="86"/>
                    <a:pt x="6914" y="0"/>
                    <a:pt x="6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 txBox="1">
            <a:spLocks noGrp="1"/>
          </p:cNvSpPr>
          <p:nvPr>
            <p:ph type="ctrTitle"/>
          </p:nvPr>
        </p:nvSpPr>
        <p:spPr>
          <a:xfrm>
            <a:off x="2307950" y="643525"/>
            <a:ext cx="4528200" cy="24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subTitle" idx="1"/>
          </p:nvPr>
        </p:nvSpPr>
        <p:spPr>
          <a:xfrm>
            <a:off x="3171600" y="2834125"/>
            <a:ext cx="280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1676503" y="1276348"/>
            <a:ext cx="466639" cy="475690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2274403" y="-2"/>
            <a:ext cx="466639" cy="475690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8206129" y="2908331"/>
            <a:ext cx="339188" cy="345781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1"/>
          <p:cNvSpPr txBox="1">
            <a:spLocks noGrp="1"/>
          </p:cNvSpPr>
          <p:nvPr>
            <p:ph type="title" hasCustomPrompt="1"/>
          </p:nvPr>
        </p:nvSpPr>
        <p:spPr>
          <a:xfrm>
            <a:off x="1959900" y="664650"/>
            <a:ext cx="53241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3" name="Google Shape;103;p11"/>
          <p:cNvSpPr txBox="1">
            <a:spLocks noGrp="1"/>
          </p:cNvSpPr>
          <p:nvPr>
            <p:ph type="subTitle" idx="1"/>
          </p:nvPr>
        </p:nvSpPr>
        <p:spPr>
          <a:xfrm flipH="1">
            <a:off x="3578600" y="1995525"/>
            <a:ext cx="20868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title" idx="2" hasCustomPrompt="1"/>
          </p:nvPr>
        </p:nvSpPr>
        <p:spPr>
          <a:xfrm>
            <a:off x="1959900" y="2278425"/>
            <a:ext cx="53241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1"/>
          <p:cNvSpPr txBox="1">
            <a:spLocks noGrp="1"/>
          </p:cNvSpPr>
          <p:nvPr>
            <p:ph type="subTitle" idx="3"/>
          </p:nvPr>
        </p:nvSpPr>
        <p:spPr>
          <a:xfrm flipH="1">
            <a:off x="3578600" y="3609300"/>
            <a:ext cx="20868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1"/>
          <p:cNvSpPr/>
          <p:nvPr/>
        </p:nvSpPr>
        <p:spPr>
          <a:xfrm rot="5400000" flipH="1">
            <a:off x="5766962" y="-544422"/>
            <a:ext cx="3966072" cy="3860646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11"/>
          <p:cNvGrpSpPr/>
          <p:nvPr/>
        </p:nvGrpSpPr>
        <p:grpSpPr>
          <a:xfrm rot="6859571" flipH="1">
            <a:off x="201992" y="2098623"/>
            <a:ext cx="4042591" cy="6266501"/>
            <a:chOff x="-340050" y="-2"/>
            <a:chExt cx="2437096" cy="3777791"/>
          </a:xfrm>
        </p:grpSpPr>
        <p:sp>
          <p:nvSpPr>
            <p:cNvPr id="108" name="Google Shape;108;p11"/>
            <p:cNvSpPr/>
            <p:nvPr/>
          </p:nvSpPr>
          <p:spPr>
            <a:xfrm rot="10800000" flipH="1">
              <a:off x="-340050" y="0"/>
              <a:ext cx="2437096" cy="3777788"/>
            </a:xfrm>
            <a:custGeom>
              <a:avLst/>
              <a:gdLst/>
              <a:ahLst/>
              <a:cxnLst/>
              <a:rect l="l" t="t" r="r" b="b"/>
              <a:pathLst>
                <a:path w="64726" h="100333" extrusionOk="0">
                  <a:moveTo>
                    <a:pt x="0" y="0"/>
                  </a:moveTo>
                  <a:lnTo>
                    <a:pt x="0" y="100332"/>
                  </a:lnTo>
                  <a:lnTo>
                    <a:pt x="50667" y="100332"/>
                  </a:lnTo>
                  <a:cubicBezTo>
                    <a:pt x="50740" y="99266"/>
                    <a:pt x="50439" y="98126"/>
                    <a:pt x="49910" y="97182"/>
                  </a:cubicBezTo>
                  <a:cubicBezTo>
                    <a:pt x="48966" y="95505"/>
                    <a:pt x="47435" y="94235"/>
                    <a:pt x="46165" y="92786"/>
                  </a:cubicBezTo>
                  <a:cubicBezTo>
                    <a:pt x="43617" y="89888"/>
                    <a:pt x="42128" y="86103"/>
                    <a:pt x="41892" y="82260"/>
                  </a:cubicBezTo>
                  <a:cubicBezTo>
                    <a:pt x="41794" y="80705"/>
                    <a:pt x="41908" y="79142"/>
                    <a:pt x="42234" y="77620"/>
                  </a:cubicBezTo>
                  <a:cubicBezTo>
                    <a:pt x="42567" y="76098"/>
                    <a:pt x="43105" y="74608"/>
                    <a:pt x="43723" y="73143"/>
                  </a:cubicBezTo>
                  <a:cubicBezTo>
                    <a:pt x="45457" y="68999"/>
                    <a:pt x="47785" y="65002"/>
                    <a:pt x="47712" y="60566"/>
                  </a:cubicBezTo>
                  <a:cubicBezTo>
                    <a:pt x="47696" y="59190"/>
                    <a:pt x="47444" y="57847"/>
                    <a:pt x="47085" y="56512"/>
                  </a:cubicBezTo>
                  <a:cubicBezTo>
                    <a:pt x="47077" y="56463"/>
                    <a:pt x="47061" y="56414"/>
                    <a:pt x="47045" y="56365"/>
                  </a:cubicBezTo>
                  <a:cubicBezTo>
                    <a:pt x="47045" y="56341"/>
                    <a:pt x="47037" y="56316"/>
                    <a:pt x="47028" y="56292"/>
                  </a:cubicBezTo>
                  <a:cubicBezTo>
                    <a:pt x="46882" y="55746"/>
                    <a:pt x="46719" y="55209"/>
                    <a:pt x="46548" y="54664"/>
                  </a:cubicBezTo>
                  <a:cubicBezTo>
                    <a:pt x="46532" y="54615"/>
                    <a:pt x="46516" y="54566"/>
                    <a:pt x="46499" y="54509"/>
                  </a:cubicBezTo>
                  <a:cubicBezTo>
                    <a:pt x="46459" y="54387"/>
                    <a:pt x="46418" y="54257"/>
                    <a:pt x="46377" y="54127"/>
                  </a:cubicBezTo>
                  <a:cubicBezTo>
                    <a:pt x="46255" y="53760"/>
                    <a:pt x="46133" y="53386"/>
                    <a:pt x="46011" y="53011"/>
                  </a:cubicBezTo>
                  <a:cubicBezTo>
                    <a:pt x="46003" y="52987"/>
                    <a:pt x="45995" y="52962"/>
                    <a:pt x="45986" y="52930"/>
                  </a:cubicBezTo>
                  <a:cubicBezTo>
                    <a:pt x="45913" y="52702"/>
                    <a:pt x="45840" y="52474"/>
                    <a:pt x="45767" y="52246"/>
                  </a:cubicBezTo>
                  <a:cubicBezTo>
                    <a:pt x="45767" y="52246"/>
                    <a:pt x="45767" y="52238"/>
                    <a:pt x="45767" y="52230"/>
                  </a:cubicBezTo>
                  <a:cubicBezTo>
                    <a:pt x="45669" y="51896"/>
                    <a:pt x="45563" y="51562"/>
                    <a:pt x="45465" y="51228"/>
                  </a:cubicBezTo>
                  <a:cubicBezTo>
                    <a:pt x="44993" y="51554"/>
                    <a:pt x="44448" y="51741"/>
                    <a:pt x="43878" y="51766"/>
                  </a:cubicBezTo>
                  <a:cubicBezTo>
                    <a:pt x="43854" y="51766"/>
                    <a:pt x="43831" y="51767"/>
                    <a:pt x="43807" y="51767"/>
                  </a:cubicBezTo>
                  <a:cubicBezTo>
                    <a:pt x="42574" y="51767"/>
                    <a:pt x="41478" y="50933"/>
                    <a:pt x="40719" y="49950"/>
                  </a:cubicBezTo>
                  <a:cubicBezTo>
                    <a:pt x="39946" y="48957"/>
                    <a:pt x="39417" y="47785"/>
                    <a:pt x="38668" y="46776"/>
                  </a:cubicBezTo>
                  <a:cubicBezTo>
                    <a:pt x="38098" y="46019"/>
                    <a:pt x="37414" y="45351"/>
                    <a:pt x="36836" y="44602"/>
                  </a:cubicBezTo>
                  <a:cubicBezTo>
                    <a:pt x="36258" y="43861"/>
                    <a:pt x="35770" y="42990"/>
                    <a:pt x="35713" y="42038"/>
                  </a:cubicBezTo>
                  <a:cubicBezTo>
                    <a:pt x="35632" y="40695"/>
                    <a:pt x="36429" y="39449"/>
                    <a:pt x="37366" y="38489"/>
                  </a:cubicBezTo>
                  <a:cubicBezTo>
                    <a:pt x="38310" y="37520"/>
                    <a:pt x="39433" y="36730"/>
                    <a:pt x="40280" y="35688"/>
                  </a:cubicBezTo>
                  <a:cubicBezTo>
                    <a:pt x="41265" y="34467"/>
                    <a:pt x="41932" y="32872"/>
                    <a:pt x="43349" y="32196"/>
                  </a:cubicBezTo>
                  <a:cubicBezTo>
                    <a:pt x="43829" y="31964"/>
                    <a:pt x="44340" y="31868"/>
                    <a:pt x="44861" y="31868"/>
                  </a:cubicBezTo>
                  <a:cubicBezTo>
                    <a:pt x="45896" y="31868"/>
                    <a:pt x="46971" y="32249"/>
                    <a:pt x="47924" y="32709"/>
                  </a:cubicBezTo>
                  <a:cubicBezTo>
                    <a:pt x="49169" y="33311"/>
                    <a:pt x="50390" y="34060"/>
                    <a:pt x="51734" y="34296"/>
                  </a:cubicBezTo>
                  <a:cubicBezTo>
                    <a:pt x="51856" y="34190"/>
                    <a:pt x="51978" y="34093"/>
                    <a:pt x="52108" y="33995"/>
                  </a:cubicBezTo>
                  <a:cubicBezTo>
                    <a:pt x="55641" y="31113"/>
                    <a:pt x="59589" y="28525"/>
                    <a:pt x="61958" y="24633"/>
                  </a:cubicBezTo>
                  <a:cubicBezTo>
                    <a:pt x="64172" y="20946"/>
                    <a:pt x="64726" y="16281"/>
                    <a:pt x="63415" y="12178"/>
                  </a:cubicBezTo>
                  <a:cubicBezTo>
                    <a:pt x="62056" y="8027"/>
                    <a:pt x="58987" y="4656"/>
                    <a:pt x="54982" y="2906"/>
                  </a:cubicBezTo>
                  <a:cubicBezTo>
                    <a:pt x="52714" y="1933"/>
                    <a:pt x="50303" y="1546"/>
                    <a:pt x="47852" y="1546"/>
                  </a:cubicBezTo>
                  <a:cubicBezTo>
                    <a:pt x="44440" y="1546"/>
                    <a:pt x="40950" y="2295"/>
                    <a:pt x="37659" y="3256"/>
                  </a:cubicBezTo>
                  <a:cubicBezTo>
                    <a:pt x="32001" y="4901"/>
                    <a:pt x="26376" y="7156"/>
                    <a:pt x="20482" y="7196"/>
                  </a:cubicBezTo>
                  <a:cubicBezTo>
                    <a:pt x="20429" y="7197"/>
                    <a:pt x="20376" y="7197"/>
                    <a:pt x="20324" y="7197"/>
                  </a:cubicBezTo>
                  <a:cubicBezTo>
                    <a:pt x="13042" y="7197"/>
                    <a:pt x="6312" y="386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10800000" flipH="1">
              <a:off x="1002179" y="1828604"/>
              <a:ext cx="605716" cy="749134"/>
            </a:xfrm>
            <a:custGeom>
              <a:avLst/>
              <a:gdLst/>
              <a:ahLst/>
              <a:cxnLst/>
              <a:rect l="l" t="t" r="r" b="b"/>
              <a:pathLst>
                <a:path w="16087" h="19896" extrusionOk="0">
                  <a:moveTo>
                    <a:pt x="9218" y="0"/>
                  </a:moveTo>
                  <a:cubicBezTo>
                    <a:pt x="8697" y="0"/>
                    <a:pt x="8187" y="96"/>
                    <a:pt x="7710" y="325"/>
                  </a:cubicBezTo>
                  <a:cubicBezTo>
                    <a:pt x="6294" y="1001"/>
                    <a:pt x="5626" y="2604"/>
                    <a:pt x="4641" y="3817"/>
                  </a:cubicBezTo>
                  <a:cubicBezTo>
                    <a:pt x="3794" y="4867"/>
                    <a:pt x="2671" y="5649"/>
                    <a:pt x="1735" y="6618"/>
                  </a:cubicBezTo>
                  <a:cubicBezTo>
                    <a:pt x="791" y="7578"/>
                    <a:pt x="1" y="8824"/>
                    <a:pt x="82" y="10175"/>
                  </a:cubicBezTo>
                  <a:cubicBezTo>
                    <a:pt x="139" y="11119"/>
                    <a:pt x="620" y="11990"/>
                    <a:pt x="1198" y="12739"/>
                  </a:cubicBezTo>
                  <a:cubicBezTo>
                    <a:pt x="1776" y="13488"/>
                    <a:pt x="2467" y="14148"/>
                    <a:pt x="3037" y="14905"/>
                  </a:cubicBezTo>
                  <a:cubicBezTo>
                    <a:pt x="3794" y="15914"/>
                    <a:pt x="4315" y="17086"/>
                    <a:pt x="5089" y="18079"/>
                  </a:cubicBezTo>
                  <a:cubicBezTo>
                    <a:pt x="5848" y="19062"/>
                    <a:pt x="6944" y="19896"/>
                    <a:pt x="8177" y="19896"/>
                  </a:cubicBezTo>
                  <a:cubicBezTo>
                    <a:pt x="8200" y="19896"/>
                    <a:pt x="8224" y="19895"/>
                    <a:pt x="8247" y="19895"/>
                  </a:cubicBezTo>
                  <a:cubicBezTo>
                    <a:pt x="8817" y="19870"/>
                    <a:pt x="9363" y="19683"/>
                    <a:pt x="9835" y="19357"/>
                  </a:cubicBezTo>
                  <a:cubicBezTo>
                    <a:pt x="9232" y="17322"/>
                    <a:pt x="8801" y="15271"/>
                    <a:pt x="9029" y="13163"/>
                  </a:cubicBezTo>
                  <a:cubicBezTo>
                    <a:pt x="9501" y="8791"/>
                    <a:pt x="12692" y="5250"/>
                    <a:pt x="16087" y="2425"/>
                  </a:cubicBezTo>
                  <a:cubicBezTo>
                    <a:pt x="14752" y="2189"/>
                    <a:pt x="13522" y="1440"/>
                    <a:pt x="12285" y="838"/>
                  </a:cubicBezTo>
                  <a:cubicBezTo>
                    <a:pt x="11332" y="378"/>
                    <a:pt x="10253" y="0"/>
                    <a:pt x="9218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10800000" flipH="1">
              <a:off x="-340050" y="-2"/>
              <a:ext cx="2107599" cy="3625597"/>
            </a:xfrm>
            <a:custGeom>
              <a:avLst/>
              <a:gdLst/>
              <a:ahLst/>
              <a:cxnLst/>
              <a:rect l="l" t="t" r="r" b="b"/>
              <a:pathLst>
                <a:path w="55975" h="96291" extrusionOk="0">
                  <a:moveTo>
                    <a:pt x="43903" y="1"/>
                  </a:moveTo>
                  <a:cubicBezTo>
                    <a:pt x="41463" y="1"/>
                    <a:pt x="38997" y="546"/>
                    <a:pt x="36674" y="1347"/>
                  </a:cubicBezTo>
                  <a:cubicBezTo>
                    <a:pt x="33141" y="2568"/>
                    <a:pt x="29836" y="4375"/>
                    <a:pt x="26384" y="5841"/>
                  </a:cubicBezTo>
                  <a:cubicBezTo>
                    <a:pt x="21544" y="7900"/>
                    <a:pt x="16295" y="9290"/>
                    <a:pt x="11069" y="9290"/>
                  </a:cubicBezTo>
                  <a:cubicBezTo>
                    <a:pt x="9334" y="9290"/>
                    <a:pt x="7601" y="9136"/>
                    <a:pt x="5886" y="8804"/>
                  </a:cubicBezTo>
                  <a:cubicBezTo>
                    <a:pt x="3843" y="8405"/>
                    <a:pt x="1865" y="7737"/>
                    <a:pt x="0" y="6809"/>
                  </a:cubicBezTo>
                  <a:lnTo>
                    <a:pt x="0" y="96290"/>
                  </a:lnTo>
                  <a:lnTo>
                    <a:pt x="47761" y="96290"/>
                  </a:lnTo>
                  <a:cubicBezTo>
                    <a:pt x="47810" y="94939"/>
                    <a:pt x="46931" y="93539"/>
                    <a:pt x="45791" y="92700"/>
                  </a:cubicBezTo>
                  <a:cubicBezTo>
                    <a:pt x="44399" y="91666"/>
                    <a:pt x="42681" y="91194"/>
                    <a:pt x="41102" y="90486"/>
                  </a:cubicBezTo>
                  <a:cubicBezTo>
                    <a:pt x="35208" y="87832"/>
                    <a:pt x="31276" y="81336"/>
                    <a:pt x="31667" y="74880"/>
                  </a:cubicBezTo>
                  <a:cubicBezTo>
                    <a:pt x="31911" y="70859"/>
                    <a:pt x="33645" y="67098"/>
                    <a:pt x="34997" y="63296"/>
                  </a:cubicBezTo>
                  <a:cubicBezTo>
                    <a:pt x="36356" y="59503"/>
                    <a:pt x="37333" y="55302"/>
                    <a:pt x="36063" y="51476"/>
                  </a:cubicBezTo>
                  <a:lnTo>
                    <a:pt x="35982" y="51248"/>
                  </a:lnTo>
                  <a:cubicBezTo>
                    <a:pt x="35786" y="50703"/>
                    <a:pt x="35550" y="50174"/>
                    <a:pt x="35282" y="49661"/>
                  </a:cubicBezTo>
                  <a:cubicBezTo>
                    <a:pt x="35216" y="49531"/>
                    <a:pt x="35143" y="49401"/>
                    <a:pt x="35070" y="49270"/>
                  </a:cubicBezTo>
                  <a:cubicBezTo>
                    <a:pt x="34231" y="47772"/>
                    <a:pt x="33141" y="46372"/>
                    <a:pt x="32058" y="44988"/>
                  </a:cubicBezTo>
                  <a:cubicBezTo>
                    <a:pt x="31968" y="44874"/>
                    <a:pt x="31879" y="44760"/>
                    <a:pt x="31797" y="44647"/>
                  </a:cubicBezTo>
                  <a:cubicBezTo>
                    <a:pt x="31578" y="44370"/>
                    <a:pt x="31358" y="44085"/>
                    <a:pt x="31146" y="43808"/>
                  </a:cubicBezTo>
                  <a:cubicBezTo>
                    <a:pt x="31032" y="43645"/>
                    <a:pt x="30910" y="43491"/>
                    <a:pt x="30796" y="43328"/>
                  </a:cubicBezTo>
                  <a:cubicBezTo>
                    <a:pt x="30039" y="42294"/>
                    <a:pt x="29347" y="41244"/>
                    <a:pt x="28826" y="40129"/>
                  </a:cubicBezTo>
                  <a:cubicBezTo>
                    <a:pt x="28753" y="39958"/>
                    <a:pt x="28671" y="39795"/>
                    <a:pt x="28606" y="39624"/>
                  </a:cubicBezTo>
                  <a:cubicBezTo>
                    <a:pt x="28403" y="39135"/>
                    <a:pt x="28240" y="38631"/>
                    <a:pt x="28118" y="38118"/>
                  </a:cubicBezTo>
                  <a:cubicBezTo>
                    <a:pt x="28020" y="37727"/>
                    <a:pt x="27955" y="37320"/>
                    <a:pt x="27914" y="36913"/>
                  </a:cubicBezTo>
                  <a:cubicBezTo>
                    <a:pt x="27898" y="36693"/>
                    <a:pt x="27890" y="36465"/>
                    <a:pt x="27890" y="36254"/>
                  </a:cubicBezTo>
                  <a:cubicBezTo>
                    <a:pt x="27833" y="31776"/>
                    <a:pt x="31399" y="27853"/>
                    <a:pt x="35363" y="25614"/>
                  </a:cubicBezTo>
                  <a:cubicBezTo>
                    <a:pt x="39507" y="23261"/>
                    <a:pt x="44269" y="22113"/>
                    <a:pt x="48363" y="19655"/>
                  </a:cubicBezTo>
                  <a:cubicBezTo>
                    <a:pt x="52450" y="17205"/>
                    <a:pt x="55975" y="12760"/>
                    <a:pt x="55185" y="8055"/>
                  </a:cubicBezTo>
                  <a:cubicBezTo>
                    <a:pt x="54558" y="4359"/>
                    <a:pt x="51302" y="1485"/>
                    <a:pt x="47696" y="492"/>
                  </a:cubicBezTo>
                  <a:cubicBezTo>
                    <a:pt x="46455" y="151"/>
                    <a:pt x="45183" y="1"/>
                    <a:pt x="43903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10800000" flipH="1">
              <a:off x="-340050" y="2455757"/>
              <a:ext cx="543476" cy="674846"/>
            </a:xfrm>
            <a:custGeom>
              <a:avLst/>
              <a:gdLst/>
              <a:ahLst/>
              <a:cxnLst/>
              <a:rect l="l" t="t" r="r" b="b"/>
              <a:pathLst>
                <a:path w="14434" h="17923" extrusionOk="0">
                  <a:moveTo>
                    <a:pt x="2420" y="0"/>
                  </a:moveTo>
                  <a:cubicBezTo>
                    <a:pt x="1805" y="0"/>
                    <a:pt x="1192" y="47"/>
                    <a:pt x="586" y="151"/>
                  </a:cubicBezTo>
                  <a:cubicBezTo>
                    <a:pt x="383" y="184"/>
                    <a:pt x="196" y="225"/>
                    <a:pt x="0" y="282"/>
                  </a:cubicBezTo>
                  <a:lnTo>
                    <a:pt x="0" y="17922"/>
                  </a:lnTo>
                  <a:cubicBezTo>
                    <a:pt x="554" y="17369"/>
                    <a:pt x="977" y="16644"/>
                    <a:pt x="1311" y="15928"/>
                  </a:cubicBezTo>
                  <a:cubicBezTo>
                    <a:pt x="1922" y="14625"/>
                    <a:pt x="2467" y="13184"/>
                    <a:pt x="3647" y="12370"/>
                  </a:cubicBezTo>
                  <a:cubicBezTo>
                    <a:pt x="4553" y="11750"/>
                    <a:pt x="5623" y="11623"/>
                    <a:pt x="6739" y="11623"/>
                  </a:cubicBezTo>
                  <a:cubicBezTo>
                    <a:pt x="7520" y="11623"/>
                    <a:pt x="8324" y="11685"/>
                    <a:pt x="9108" y="11685"/>
                  </a:cubicBezTo>
                  <a:cubicBezTo>
                    <a:pt x="10145" y="11685"/>
                    <a:pt x="11149" y="11576"/>
                    <a:pt x="12024" y="11068"/>
                  </a:cubicBezTo>
                  <a:cubicBezTo>
                    <a:pt x="14246" y="9782"/>
                    <a:pt x="14434" y="6387"/>
                    <a:pt x="12960" y="4279"/>
                  </a:cubicBezTo>
                  <a:cubicBezTo>
                    <a:pt x="11495" y="2170"/>
                    <a:pt x="8922" y="1128"/>
                    <a:pt x="6423" y="534"/>
                  </a:cubicBezTo>
                  <a:cubicBezTo>
                    <a:pt x="5116" y="221"/>
                    <a:pt x="3763" y="0"/>
                    <a:pt x="2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10800000" flipH="1">
              <a:off x="657989" y="2822122"/>
              <a:ext cx="724020" cy="592650"/>
            </a:xfrm>
            <a:custGeom>
              <a:avLst/>
              <a:gdLst/>
              <a:ahLst/>
              <a:cxnLst/>
              <a:rect l="l" t="t" r="r" b="b"/>
              <a:pathLst>
                <a:path w="19229" h="15740" extrusionOk="0">
                  <a:moveTo>
                    <a:pt x="9841" y="0"/>
                  </a:moveTo>
                  <a:cubicBezTo>
                    <a:pt x="9447" y="0"/>
                    <a:pt x="8949" y="157"/>
                    <a:pt x="8230" y="559"/>
                  </a:cubicBezTo>
                  <a:cubicBezTo>
                    <a:pt x="6692" y="1422"/>
                    <a:pt x="6016" y="2016"/>
                    <a:pt x="4225" y="2293"/>
                  </a:cubicBezTo>
                  <a:cubicBezTo>
                    <a:pt x="2752" y="2513"/>
                    <a:pt x="1767" y="2464"/>
                    <a:pt x="1042" y="4019"/>
                  </a:cubicBezTo>
                  <a:cubicBezTo>
                    <a:pt x="0" y="6282"/>
                    <a:pt x="2003" y="7698"/>
                    <a:pt x="2247" y="9807"/>
                  </a:cubicBezTo>
                  <a:cubicBezTo>
                    <a:pt x="2450" y="11565"/>
                    <a:pt x="1132" y="13576"/>
                    <a:pt x="2222" y="14976"/>
                  </a:cubicBezTo>
                  <a:cubicBezTo>
                    <a:pt x="2647" y="15522"/>
                    <a:pt x="3280" y="15740"/>
                    <a:pt x="3966" y="15740"/>
                  </a:cubicBezTo>
                  <a:cubicBezTo>
                    <a:pt x="4751" y="15740"/>
                    <a:pt x="5606" y="15454"/>
                    <a:pt x="6293" y="15049"/>
                  </a:cubicBezTo>
                  <a:cubicBezTo>
                    <a:pt x="7571" y="14292"/>
                    <a:pt x="8776" y="13201"/>
                    <a:pt x="10265" y="13169"/>
                  </a:cubicBezTo>
                  <a:cubicBezTo>
                    <a:pt x="10288" y="13168"/>
                    <a:pt x="10310" y="13168"/>
                    <a:pt x="10332" y="13168"/>
                  </a:cubicBezTo>
                  <a:cubicBezTo>
                    <a:pt x="11506" y="13168"/>
                    <a:pt x="12688" y="13827"/>
                    <a:pt x="13817" y="13827"/>
                  </a:cubicBezTo>
                  <a:cubicBezTo>
                    <a:pt x="14108" y="13827"/>
                    <a:pt x="14395" y="13784"/>
                    <a:pt x="14677" y="13674"/>
                  </a:cubicBezTo>
                  <a:cubicBezTo>
                    <a:pt x="15744" y="13258"/>
                    <a:pt x="16257" y="12037"/>
                    <a:pt x="16411" y="10906"/>
                  </a:cubicBezTo>
                  <a:cubicBezTo>
                    <a:pt x="16566" y="9766"/>
                    <a:pt x="16468" y="8594"/>
                    <a:pt x="16818" y="7503"/>
                  </a:cubicBezTo>
                  <a:cubicBezTo>
                    <a:pt x="17225" y="6241"/>
                    <a:pt x="18194" y="5232"/>
                    <a:pt x="18707" y="4011"/>
                  </a:cubicBezTo>
                  <a:cubicBezTo>
                    <a:pt x="19228" y="2790"/>
                    <a:pt x="19057" y="1048"/>
                    <a:pt x="17828" y="559"/>
                  </a:cubicBezTo>
                  <a:cubicBezTo>
                    <a:pt x="17609" y="473"/>
                    <a:pt x="17388" y="437"/>
                    <a:pt x="17166" y="437"/>
                  </a:cubicBezTo>
                  <a:cubicBezTo>
                    <a:pt x="15887" y="437"/>
                    <a:pt x="14559" y="1648"/>
                    <a:pt x="13288" y="1648"/>
                  </a:cubicBezTo>
                  <a:cubicBezTo>
                    <a:pt x="13063" y="1648"/>
                    <a:pt x="12839" y="1610"/>
                    <a:pt x="12618" y="1520"/>
                  </a:cubicBezTo>
                  <a:cubicBezTo>
                    <a:pt x="11156" y="936"/>
                    <a:pt x="10806" y="0"/>
                    <a:pt x="9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10800000" flipH="1">
              <a:off x="-168727" y="179194"/>
              <a:ext cx="850947" cy="553379"/>
            </a:xfrm>
            <a:custGeom>
              <a:avLst/>
              <a:gdLst/>
              <a:ahLst/>
              <a:cxnLst/>
              <a:rect l="l" t="t" r="r" b="b"/>
              <a:pathLst>
                <a:path w="22600" h="14697" extrusionOk="0">
                  <a:moveTo>
                    <a:pt x="16298" y="0"/>
                  </a:moveTo>
                  <a:cubicBezTo>
                    <a:pt x="15364" y="0"/>
                    <a:pt x="14531" y="667"/>
                    <a:pt x="13905" y="1377"/>
                  </a:cubicBezTo>
                  <a:cubicBezTo>
                    <a:pt x="13237" y="2134"/>
                    <a:pt x="12651" y="3021"/>
                    <a:pt x="11748" y="3486"/>
                  </a:cubicBezTo>
                  <a:cubicBezTo>
                    <a:pt x="10920" y="3912"/>
                    <a:pt x="10057" y="4030"/>
                    <a:pt x="9179" y="4030"/>
                  </a:cubicBezTo>
                  <a:cubicBezTo>
                    <a:pt x="8084" y="4030"/>
                    <a:pt x="6964" y="3847"/>
                    <a:pt x="5852" y="3847"/>
                  </a:cubicBezTo>
                  <a:cubicBezTo>
                    <a:pt x="4619" y="3847"/>
                    <a:pt x="3397" y="4072"/>
                    <a:pt x="2231" y="5024"/>
                  </a:cubicBezTo>
                  <a:cubicBezTo>
                    <a:pt x="50" y="6807"/>
                    <a:pt x="1" y="10625"/>
                    <a:pt x="1906" y="12676"/>
                  </a:cubicBezTo>
                  <a:cubicBezTo>
                    <a:pt x="3123" y="13998"/>
                    <a:pt x="4935" y="14633"/>
                    <a:pt x="6748" y="14633"/>
                  </a:cubicBezTo>
                  <a:cubicBezTo>
                    <a:pt x="7336" y="14633"/>
                    <a:pt x="7924" y="14566"/>
                    <a:pt x="8492" y="14435"/>
                  </a:cubicBezTo>
                  <a:cubicBezTo>
                    <a:pt x="10214" y="14043"/>
                    <a:pt x="11888" y="13128"/>
                    <a:pt x="13609" y="13128"/>
                  </a:cubicBezTo>
                  <a:cubicBezTo>
                    <a:pt x="13856" y="13128"/>
                    <a:pt x="14104" y="13147"/>
                    <a:pt x="14353" y="13189"/>
                  </a:cubicBezTo>
                  <a:cubicBezTo>
                    <a:pt x="15978" y="13460"/>
                    <a:pt x="17384" y="14697"/>
                    <a:pt x="19015" y="14697"/>
                  </a:cubicBezTo>
                  <a:cubicBezTo>
                    <a:pt x="19051" y="14697"/>
                    <a:pt x="19087" y="14696"/>
                    <a:pt x="19123" y="14695"/>
                  </a:cubicBezTo>
                  <a:cubicBezTo>
                    <a:pt x="20466" y="14646"/>
                    <a:pt x="21687" y="13661"/>
                    <a:pt x="22143" y="12399"/>
                  </a:cubicBezTo>
                  <a:cubicBezTo>
                    <a:pt x="22599" y="11138"/>
                    <a:pt x="22322" y="9672"/>
                    <a:pt x="21541" y="8581"/>
                  </a:cubicBezTo>
                  <a:cubicBezTo>
                    <a:pt x="20979" y="7800"/>
                    <a:pt x="20190" y="7189"/>
                    <a:pt x="19709" y="6351"/>
                  </a:cubicBezTo>
                  <a:cubicBezTo>
                    <a:pt x="19082" y="5252"/>
                    <a:pt x="19082" y="3925"/>
                    <a:pt x="18806" y="2688"/>
                  </a:cubicBezTo>
                  <a:cubicBezTo>
                    <a:pt x="18529" y="1459"/>
                    <a:pt x="17739" y="140"/>
                    <a:pt x="16486" y="9"/>
                  </a:cubicBezTo>
                  <a:cubicBezTo>
                    <a:pt x="16423" y="3"/>
                    <a:pt x="16360" y="0"/>
                    <a:pt x="16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rot="10800000" flipH="1">
              <a:off x="989941" y="553203"/>
              <a:ext cx="316356" cy="478224"/>
            </a:xfrm>
            <a:custGeom>
              <a:avLst/>
              <a:gdLst/>
              <a:ahLst/>
              <a:cxnLst/>
              <a:rect l="l" t="t" r="r" b="b"/>
              <a:pathLst>
                <a:path w="8402" h="12701" extrusionOk="0">
                  <a:moveTo>
                    <a:pt x="6887" y="1"/>
                  </a:moveTo>
                  <a:cubicBezTo>
                    <a:pt x="6860" y="1"/>
                    <a:pt x="6833" y="1"/>
                    <a:pt x="6806" y="1"/>
                  </a:cubicBezTo>
                  <a:cubicBezTo>
                    <a:pt x="5715" y="1"/>
                    <a:pt x="4640" y="278"/>
                    <a:pt x="3582" y="563"/>
                  </a:cubicBezTo>
                  <a:cubicBezTo>
                    <a:pt x="2646" y="807"/>
                    <a:pt x="1645" y="1092"/>
                    <a:pt x="1034" y="1833"/>
                  </a:cubicBezTo>
                  <a:cubicBezTo>
                    <a:pt x="391" y="2614"/>
                    <a:pt x="318" y="3705"/>
                    <a:pt x="269" y="4723"/>
                  </a:cubicBezTo>
                  <a:cubicBezTo>
                    <a:pt x="196" y="6644"/>
                    <a:pt x="114" y="8573"/>
                    <a:pt x="33" y="10503"/>
                  </a:cubicBezTo>
                  <a:cubicBezTo>
                    <a:pt x="17" y="10967"/>
                    <a:pt x="0" y="11439"/>
                    <a:pt x="155" y="11870"/>
                  </a:cubicBezTo>
                  <a:cubicBezTo>
                    <a:pt x="318" y="12310"/>
                    <a:pt x="708" y="12692"/>
                    <a:pt x="1164" y="12701"/>
                  </a:cubicBezTo>
                  <a:cubicBezTo>
                    <a:pt x="1172" y="12701"/>
                    <a:pt x="1181" y="12701"/>
                    <a:pt x="1189" y="12701"/>
                  </a:cubicBezTo>
                  <a:cubicBezTo>
                    <a:pt x="1794" y="12701"/>
                    <a:pt x="2226" y="12099"/>
                    <a:pt x="2442" y="11528"/>
                  </a:cubicBezTo>
                  <a:cubicBezTo>
                    <a:pt x="2662" y="10950"/>
                    <a:pt x="2801" y="10291"/>
                    <a:pt x="3281" y="9908"/>
                  </a:cubicBezTo>
                  <a:cubicBezTo>
                    <a:pt x="3686" y="9585"/>
                    <a:pt x="4199" y="9544"/>
                    <a:pt x="4732" y="9544"/>
                  </a:cubicBezTo>
                  <a:cubicBezTo>
                    <a:pt x="4909" y="9544"/>
                    <a:pt x="5089" y="9549"/>
                    <a:pt x="5267" y="9549"/>
                  </a:cubicBezTo>
                  <a:cubicBezTo>
                    <a:pt x="5511" y="9549"/>
                    <a:pt x="5752" y="9541"/>
                    <a:pt x="5984" y="9501"/>
                  </a:cubicBezTo>
                  <a:cubicBezTo>
                    <a:pt x="6187" y="9469"/>
                    <a:pt x="6382" y="9412"/>
                    <a:pt x="6570" y="9330"/>
                  </a:cubicBezTo>
                  <a:cubicBezTo>
                    <a:pt x="6472" y="7776"/>
                    <a:pt x="6586" y="6213"/>
                    <a:pt x="6920" y="4690"/>
                  </a:cubicBezTo>
                  <a:cubicBezTo>
                    <a:pt x="7253" y="3160"/>
                    <a:pt x="7791" y="1678"/>
                    <a:pt x="8401" y="213"/>
                  </a:cubicBezTo>
                  <a:cubicBezTo>
                    <a:pt x="7906" y="74"/>
                    <a:pt x="7397" y="1"/>
                    <a:pt x="688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10800000" flipH="1">
              <a:off x="-196290" y="984800"/>
              <a:ext cx="924181" cy="1092073"/>
            </a:xfrm>
            <a:custGeom>
              <a:avLst/>
              <a:gdLst/>
              <a:ahLst/>
              <a:cxnLst/>
              <a:rect l="l" t="t" r="r" b="b"/>
              <a:pathLst>
                <a:path w="24545" h="29004" extrusionOk="0">
                  <a:moveTo>
                    <a:pt x="6504" y="0"/>
                  </a:moveTo>
                  <a:cubicBezTo>
                    <a:pt x="3651" y="0"/>
                    <a:pt x="1218" y="4140"/>
                    <a:pt x="513" y="6438"/>
                  </a:cubicBezTo>
                  <a:cubicBezTo>
                    <a:pt x="8" y="8058"/>
                    <a:pt x="0" y="9865"/>
                    <a:pt x="733" y="11388"/>
                  </a:cubicBezTo>
                  <a:cubicBezTo>
                    <a:pt x="1881" y="13781"/>
                    <a:pt x="4689" y="15238"/>
                    <a:pt x="5259" y="17827"/>
                  </a:cubicBezTo>
                  <a:cubicBezTo>
                    <a:pt x="5634" y="19512"/>
                    <a:pt x="4950" y="21213"/>
                    <a:pt x="4461" y="22866"/>
                  </a:cubicBezTo>
                  <a:cubicBezTo>
                    <a:pt x="3973" y="24510"/>
                    <a:pt x="3737" y="26464"/>
                    <a:pt x="4811" y="27807"/>
                  </a:cubicBezTo>
                  <a:cubicBezTo>
                    <a:pt x="5473" y="28629"/>
                    <a:pt x="6503" y="29003"/>
                    <a:pt x="7563" y="29003"/>
                  </a:cubicBezTo>
                  <a:cubicBezTo>
                    <a:pt x="8341" y="29003"/>
                    <a:pt x="9134" y="28801"/>
                    <a:pt x="9810" y="28426"/>
                  </a:cubicBezTo>
                  <a:cubicBezTo>
                    <a:pt x="11405" y="27538"/>
                    <a:pt x="12455" y="25918"/>
                    <a:pt x="13269" y="24290"/>
                  </a:cubicBezTo>
                  <a:cubicBezTo>
                    <a:pt x="14083" y="22654"/>
                    <a:pt x="14759" y="20920"/>
                    <a:pt x="15891" y="19487"/>
                  </a:cubicBezTo>
                  <a:cubicBezTo>
                    <a:pt x="17071" y="17990"/>
                    <a:pt x="18683" y="16915"/>
                    <a:pt x="20189" y="15743"/>
                  </a:cubicBezTo>
                  <a:cubicBezTo>
                    <a:pt x="21695" y="14571"/>
                    <a:pt x="23160" y="13227"/>
                    <a:pt x="23852" y="11453"/>
                  </a:cubicBezTo>
                  <a:cubicBezTo>
                    <a:pt x="24544" y="9670"/>
                    <a:pt x="24235" y="7382"/>
                    <a:pt x="22696" y="6267"/>
                  </a:cubicBezTo>
                  <a:cubicBezTo>
                    <a:pt x="21166" y="5160"/>
                    <a:pt x="19074" y="5526"/>
                    <a:pt x="17201" y="5339"/>
                  </a:cubicBezTo>
                  <a:cubicBezTo>
                    <a:pt x="15402" y="5152"/>
                    <a:pt x="13733" y="4411"/>
                    <a:pt x="12211" y="3467"/>
                  </a:cubicBezTo>
                  <a:cubicBezTo>
                    <a:pt x="10689" y="2523"/>
                    <a:pt x="9386" y="1008"/>
                    <a:pt x="7758" y="276"/>
                  </a:cubicBezTo>
                  <a:cubicBezTo>
                    <a:pt x="7334" y="86"/>
                    <a:pt x="6914" y="0"/>
                    <a:pt x="6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11"/>
          <p:cNvGrpSpPr/>
          <p:nvPr/>
        </p:nvGrpSpPr>
        <p:grpSpPr>
          <a:xfrm rot="-5082426">
            <a:off x="7188157" y="-2495591"/>
            <a:ext cx="3626205" cy="4508527"/>
            <a:chOff x="374425" y="237975"/>
            <a:chExt cx="4197075" cy="5218300"/>
          </a:xfrm>
        </p:grpSpPr>
        <p:sp>
          <p:nvSpPr>
            <p:cNvPr id="117" name="Google Shape;117;p11"/>
            <p:cNvSpPr/>
            <p:nvPr/>
          </p:nvSpPr>
          <p:spPr>
            <a:xfrm>
              <a:off x="374425" y="237975"/>
              <a:ext cx="4197075" cy="5218300"/>
            </a:xfrm>
            <a:custGeom>
              <a:avLst/>
              <a:gdLst/>
              <a:ahLst/>
              <a:cxnLst/>
              <a:rect l="l" t="t" r="r" b="b"/>
              <a:pathLst>
                <a:path w="167883" h="208732" extrusionOk="0">
                  <a:moveTo>
                    <a:pt x="78853" y="1"/>
                  </a:moveTo>
                  <a:cubicBezTo>
                    <a:pt x="67656" y="1"/>
                    <a:pt x="56451" y="2617"/>
                    <a:pt x="46518" y="7813"/>
                  </a:cubicBezTo>
                  <a:lnTo>
                    <a:pt x="46606" y="7843"/>
                  </a:lnTo>
                  <a:cubicBezTo>
                    <a:pt x="33003" y="16655"/>
                    <a:pt x="31998" y="24522"/>
                    <a:pt x="21914" y="37179"/>
                  </a:cubicBezTo>
                  <a:cubicBezTo>
                    <a:pt x="13722" y="47440"/>
                    <a:pt x="6832" y="58944"/>
                    <a:pt x="3401" y="71601"/>
                  </a:cubicBezTo>
                  <a:cubicBezTo>
                    <a:pt x="1" y="84258"/>
                    <a:pt x="326" y="98216"/>
                    <a:pt x="5974" y="110045"/>
                  </a:cubicBezTo>
                  <a:cubicBezTo>
                    <a:pt x="8044" y="114422"/>
                    <a:pt x="10824" y="118443"/>
                    <a:pt x="12746" y="122879"/>
                  </a:cubicBezTo>
                  <a:cubicBezTo>
                    <a:pt x="20494" y="140682"/>
                    <a:pt x="13693" y="160998"/>
                    <a:pt x="12983" y="180398"/>
                  </a:cubicBezTo>
                  <a:cubicBezTo>
                    <a:pt x="12864" y="183739"/>
                    <a:pt x="12953" y="187170"/>
                    <a:pt x="14136" y="190304"/>
                  </a:cubicBezTo>
                  <a:cubicBezTo>
                    <a:pt x="15910" y="195006"/>
                    <a:pt x="20021" y="198466"/>
                    <a:pt x="24309" y="201098"/>
                  </a:cubicBezTo>
                  <a:cubicBezTo>
                    <a:pt x="30785" y="205061"/>
                    <a:pt x="38060" y="207545"/>
                    <a:pt x="45601" y="208432"/>
                  </a:cubicBezTo>
                  <a:cubicBezTo>
                    <a:pt x="47311" y="208624"/>
                    <a:pt x="49040" y="208731"/>
                    <a:pt x="50766" y="208731"/>
                  </a:cubicBezTo>
                  <a:cubicBezTo>
                    <a:pt x="54888" y="208731"/>
                    <a:pt x="58997" y="208121"/>
                    <a:pt x="62812" y="206599"/>
                  </a:cubicBezTo>
                  <a:cubicBezTo>
                    <a:pt x="82241" y="198762"/>
                    <a:pt x="86411" y="171555"/>
                    <a:pt x="104243" y="160584"/>
                  </a:cubicBezTo>
                  <a:cubicBezTo>
                    <a:pt x="112553" y="155498"/>
                    <a:pt x="122696" y="154640"/>
                    <a:pt x="131923" y="151624"/>
                  </a:cubicBezTo>
                  <a:cubicBezTo>
                    <a:pt x="145467" y="147217"/>
                    <a:pt x="157680" y="137399"/>
                    <a:pt x="162796" y="124092"/>
                  </a:cubicBezTo>
                  <a:cubicBezTo>
                    <a:pt x="167882" y="110784"/>
                    <a:pt x="164748" y="94135"/>
                    <a:pt x="153658" y="85175"/>
                  </a:cubicBezTo>
                  <a:cubicBezTo>
                    <a:pt x="147271" y="79999"/>
                    <a:pt x="138813" y="77515"/>
                    <a:pt x="133401" y="71364"/>
                  </a:cubicBezTo>
                  <a:cubicBezTo>
                    <a:pt x="120389" y="56489"/>
                    <a:pt x="132248" y="30347"/>
                    <a:pt x="119887" y="14940"/>
                  </a:cubicBezTo>
                  <a:cubicBezTo>
                    <a:pt x="116604" y="10829"/>
                    <a:pt x="111932" y="8050"/>
                    <a:pt x="107111" y="5920"/>
                  </a:cubicBezTo>
                  <a:cubicBezTo>
                    <a:pt x="98255" y="1966"/>
                    <a:pt x="88558" y="1"/>
                    <a:pt x="78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562200" y="370825"/>
              <a:ext cx="3586425" cy="4947375"/>
            </a:xfrm>
            <a:custGeom>
              <a:avLst/>
              <a:gdLst/>
              <a:ahLst/>
              <a:cxnLst/>
              <a:rect l="l" t="t" r="r" b="b"/>
              <a:pathLst>
                <a:path w="143457" h="197895" extrusionOk="0">
                  <a:moveTo>
                    <a:pt x="64073" y="0"/>
                  </a:moveTo>
                  <a:cubicBezTo>
                    <a:pt x="51238" y="0"/>
                    <a:pt x="38437" y="6359"/>
                    <a:pt x="29958" y="16191"/>
                  </a:cubicBezTo>
                  <a:cubicBezTo>
                    <a:pt x="19607" y="28227"/>
                    <a:pt x="15349" y="44728"/>
                    <a:pt x="16177" y="60609"/>
                  </a:cubicBezTo>
                  <a:cubicBezTo>
                    <a:pt x="17094" y="77761"/>
                    <a:pt x="23511" y="94972"/>
                    <a:pt x="19726" y="111740"/>
                  </a:cubicBezTo>
                  <a:cubicBezTo>
                    <a:pt x="16443" y="126141"/>
                    <a:pt x="799" y="139478"/>
                    <a:pt x="385" y="153703"/>
                  </a:cubicBezTo>
                  <a:cubicBezTo>
                    <a:pt x="1" y="166922"/>
                    <a:pt x="14698" y="174758"/>
                    <a:pt x="24516" y="180318"/>
                  </a:cubicBezTo>
                  <a:cubicBezTo>
                    <a:pt x="37232" y="187534"/>
                    <a:pt x="51486" y="191615"/>
                    <a:pt x="65681" y="194661"/>
                  </a:cubicBezTo>
                  <a:lnTo>
                    <a:pt x="57745" y="191661"/>
                  </a:lnTo>
                  <a:lnTo>
                    <a:pt x="57745" y="191661"/>
                  </a:lnTo>
                  <a:cubicBezTo>
                    <a:pt x="68215" y="195529"/>
                    <a:pt x="82806" y="197894"/>
                    <a:pt x="97007" y="197894"/>
                  </a:cubicBezTo>
                  <a:cubicBezTo>
                    <a:pt x="109580" y="197894"/>
                    <a:pt x="121847" y="196040"/>
                    <a:pt x="130681" y="191733"/>
                  </a:cubicBezTo>
                  <a:cubicBezTo>
                    <a:pt x="136654" y="188835"/>
                    <a:pt x="141652" y="182950"/>
                    <a:pt x="141504" y="176296"/>
                  </a:cubicBezTo>
                  <a:cubicBezTo>
                    <a:pt x="141416" y="172540"/>
                    <a:pt x="139700" y="168992"/>
                    <a:pt x="138695" y="165354"/>
                  </a:cubicBezTo>
                  <a:cubicBezTo>
                    <a:pt x="135531" y="154087"/>
                    <a:pt x="139020" y="142199"/>
                    <a:pt x="141149" y="130666"/>
                  </a:cubicBezTo>
                  <a:cubicBezTo>
                    <a:pt x="143249" y="119133"/>
                    <a:pt x="143456" y="105855"/>
                    <a:pt x="135412" y="97338"/>
                  </a:cubicBezTo>
                  <a:cubicBezTo>
                    <a:pt x="129853" y="91423"/>
                    <a:pt x="121573" y="89176"/>
                    <a:pt x="113884" y="86514"/>
                  </a:cubicBezTo>
                  <a:cubicBezTo>
                    <a:pt x="106225" y="83853"/>
                    <a:pt x="98122" y="79949"/>
                    <a:pt x="94751" y="72556"/>
                  </a:cubicBezTo>
                  <a:cubicBezTo>
                    <a:pt x="89546" y="61023"/>
                    <a:pt x="98358" y="48218"/>
                    <a:pt x="99393" y="35591"/>
                  </a:cubicBezTo>
                  <a:cubicBezTo>
                    <a:pt x="100665" y="19769"/>
                    <a:pt x="88126" y="4628"/>
                    <a:pt x="72660" y="991"/>
                  </a:cubicBezTo>
                  <a:cubicBezTo>
                    <a:pt x="69828" y="319"/>
                    <a:pt x="66950" y="0"/>
                    <a:pt x="64073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1524050" y="838275"/>
              <a:ext cx="1187350" cy="527800"/>
            </a:xfrm>
            <a:custGeom>
              <a:avLst/>
              <a:gdLst/>
              <a:ahLst/>
              <a:cxnLst/>
              <a:rect l="l" t="t" r="r" b="b"/>
              <a:pathLst>
                <a:path w="47494" h="21112" extrusionOk="0">
                  <a:moveTo>
                    <a:pt x="13488" y="1"/>
                  </a:moveTo>
                  <a:cubicBezTo>
                    <a:pt x="9425" y="1"/>
                    <a:pt x="5544" y="780"/>
                    <a:pt x="2130" y="3969"/>
                  </a:cubicBezTo>
                  <a:cubicBezTo>
                    <a:pt x="1242" y="4798"/>
                    <a:pt x="414" y="5833"/>
                    <a:pt x="296" y="7045"/>
                  </a:cubicBezTo>
                  <a:cubicBezTo>
                    <a:pt x="0" y="9884"/>
                    <a:pt x="3460" y="11481"/>
                    <a:pt x="6299" y="11777"/>
                  </a:cubicBezTo>
                  <a:cubicBezTo>
                    <a:pt x="7760" y="11919"/>
                    <a:pt x="9261" y="11945"/>
                    <a:pt x="10769" y="11945"/>
                  </a:cubicBezTo>
                  <a:cubicBezTo>
                    <a:pt x="11616" y="11945"/>
                    <a:pt x="12465" y="11937"/>
                    <a:pt x="13311" y="11937"/>
                  </a:cubicBezTo>
                  <a:cubicBezTo>
                    <a:pt x="17521" y="11937"/>
                    <a:pt x="21651" y="12137"/>
                    <a:pt x="24989" y="14527"/>
                  </a:cubicBezTo>
                  <a:cubicBezTo>
                    <a:pt x="26409" y="15562"/>
                    <a:pt x="27591" y="16922"/>
                    <a:pt x="28922" y="18046"/>
                  </a:cubicBezTo>
                  <a:cubicBezTo>
                    <a:pt x="31164" y="19927"/>
                    <a:pt x="34057" y="21112"/>
                    <a:pt x="36955" y="21112"/>
                  </a:cubicBezTo>
                  <a:cubicBezTo>
                    <a:pt x="37383" y="21112"/>
                    <a:pt x="37811" y="21086"/>
                    <a:pt x="38237" y="21033"/>
                  </a:cubicBezTo>
                  <a:cubicBezTo>
                    <a:pt x="41579" y="20619"/>
                    <a:pt x="44714" y="18401"/>
                    <a:pt x="45867" y="15266"/>
                  </a:cubicBezTo>
                  <a:cubicBezTo>
                    <a:pt x="47494" y="10830"/>
                    <a:pt x="44862" y="5714"/>
                    <a:pt x="40869" y="3230"/>
                  </a:cubicBezTo>
                  <a:cubicBezTo>
                    <a:pt x="37623" y="1186"/>
                    <a:pt x="33751" y="570"/>
                    <a:pt x="29889" y="570"/>
                  </a:cubicBezTo>
                  <a:cubicBezTo>
                    <a:pt x="29002" y="570"/>
                    <a:pt x="28115" y="602"/>
                    <a:pt x="27237" y="657"/>
                  </a:cubicBezTo>
                  <a:cubicBezTo>
                    <a:pt x="26626" y="697"/>
                    <a:pt x="26013" y="714"/>
                    <a:pt x="25398" y="714"/>
                  </a:cubicBezTo>
                  <a:cubicBezTo>
                    <a:pt x="21428" y="714"/>
                    <a:pt x="17375" y="1"/>
                    <a:pt x="13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3029275" y="1578900"/>
              <a:ext cx="971475" cy="730575"/>
            </a:xfrm>
            <a:custGeom>
              <a:avLst/>
              <a:gdLst/>
              <a:ahLst/>
              <a:cxnLst/>
              <a:rect l="l" t="t" r="r" b="b"/>
              <a:pathLst>
                <a:path w="38859" h="29223" extrusionOk="0">
                  <a:moveTo>
                    <a:pt x="15210" y="1"/>
                  </a:moveTo>
                  <a:cubicBezTo>
                    <a:pt x="9319" y="1"/>
                    <a:pt x="3114" y="6346"/>
                    <a:pt x="1124" y="11162"/>
                  </a:cubicBezTo>
                  <a:cubicBezTo>
                    <a:pt x="444" y="12789"/>
                    <a:pt x="1" y="14711"/>
                    <a:pt x="799" y="16278"/>
                  </a:cubicBezTo>
                  <a:cubicBezTo>
                    <a:pt x="1391" y="17284"/>
                    <a:pt x="2278" y="18082"/>
                    <a:pt x="3342" y="18526"/>
                  </a:cubicBezTo>
                  <a:cubicBezTo>
                    <a:pt x="7926" y="20684"/>
                    <a:pt x="13752" y="18614"/>
                    <a:pt x="18158" y="21098"/>
                  </a:cubicBezTo>
                  <a:cubicBezTo>
                    <a:pt x="19785" y="21986"/>
                    <a:pt x="21056" y="23435"/>
                    <a:pt x="22476" y="24647"/>
                  </a:cubicBezTo>
                  <a:cubicBezTo>
                    <a:pt x="25935" y="27608"/>
                    <a:pt x="30323" y="29223"/>
                    <a:pt x="34857" y="29223"/>
                  </a:cubicBezTo>
                  <a:cubicBezTo>
                    <a:pt x="35440" y="29223"/>
                    <a:pt x="36025" y="29196"/>
                    <a:pt x="36611" y="29142"/>
                  </a:cubicBezTo>
                  <a:cubicBezTo>
                    <a:pt x="37114" y="29142"/>
                    <a:pt x="37617" y="28965"/>
                    <a:pt x="38060" y="28699"/>
                  </a:cubicBezTo>
                  <a:cubicBezTo>
                    <a:pt x="38593" y="28255"/>
                    <a:pt x="38740" y="27516"/>
                    <a:pt x="38800" y="26835"/>
                  </a:cubicBezTo>
                  <a:cubicBezTo>
                    <a:pt x="38829" y="26569"/>
                    <a:pt x="38859" y="26303"/>
                    <a:pt x="38859" y="26037"/>
                  </a:cubicBezTo>
                  <a:cubicBezTo>
                    <a:pt x="34600" y="23671"/>
                    <a:pt x="30401" y="21335"/>
                    <a:pt x="27207" y="17727"/>
                  </a:cubicBezTo>
                  <a:cubicBezTo>
                    <a:pt x="23363" y="13321"/>
                    <a:pt x="21677" y="7909"/>
                    <a:pt x="20908" y="2083"/>
                  </a:cubicBezTo>
                  <a:cubicBezTo>
                    <a:pt x="19844" y="1344"/>
                    <a:pt x="18690" y="753"/>
                    <a:pt x="17478" y="339"/>
                  </a:cubicBezTo>
                  <a:cubicBezTo>
                    <a:pt x="16734" y="108"/>
                    <a:pt x="15975" y="1"/>
                    <a:pt x="15210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375175" y="1847600"/>
              <a:ext cx="487950" cy="1146975"/>
            </a:xfrm>
            <a:custGeom>
              <a:avLst/>
              <a:gdLst/>
              <a:ahLst/>
              <a:cxnLst/>
              <a:rect l="l" t="t" r="r" b="b"/>
              <a:pathLst>
                <a:path w="19518" h="45879" extrusionOk="0">
                  <a:moveTo>
                    <a:pt x="5737" y="0"/>
                  </a:moveTo>
                  <a:cubicBezTo>
                    <a:pt x="4850" y="2366"/>
                    <a:pt x="4052" y="4791"/>
                    <a:pt x="3401" y="7245"/>
                  </a:cubicBezTo>
                  <a:cubicBezTo>
                    <a:pt x="0" y="19873"/>
                    <a:pt x="296" y="33772"/>
                    <a:pt x="5915" y="45601"/>
                  </a:cubicBezTo>
                  <a:cubicBezTo>
                    <a:pt x="6860" y="45777"/>
                    <a:pt x="7809" y="45879"/>
                    <a:pt x="8745" y="45879"/>
                  </a:cubicBezTo>
                  <a:cubicBezTo>
                    <a:pt x="10329" y="45879"/>
                    <a:pt x="11877" y="45586"/>
                    <a:pt x="13308" y="44861"/>
                  </a:cubicBezTo>
                  <a:cubicBezTo>
                    <a:pt x="18453" y="42259"/>
                    <a:pt x="19518" y="34807"/>
                    <a:pt x="16827" y="29691"/>
                  </a:cubicBezTo>
                  <a:cubicBezTo>
                    <a:pt x="15585" y="27325"/>
                    <a:pt x="13692" y="25196"/>
                    <a:pt x="13308" y="22564"/>
                  </a:cubicBezTo>
                  <a:cubicBezTo>
                    <a:pt x="12627" y="17625"/>
                    <a:pt x="17566" y="12953"/>
                    <a:pt x="16235" y="8162"/>
                  </a:cubicBezTo>
                  <a:cubicBezTo>
                    <a:pt x="15821" y="6654"/>
                    <a:pt x="14757" y="5087"/>
                    <a:pt x="13367" y="3726"/>
                  </a:cubicBezTo>
                  <a:cubicBezTo>
                    <a:pt x="11267" y="1686"/>
                    <a:pt x="8399" y="178"/>
                    <a:pt x="573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11"/>
          <p:cNvSpPr/>
          <p:nvPr/>
        </p:nvSpPr>
        <p:spPr>
          <a:xfrm>
            <a:off x="7794735" y="2094848"/>
            <a:ext cx="629274" cy="644951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657195" y="1545690"/>
            <a:ext cx="367483" cy="376620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2"/>
          <p:cNvSpPr/>
          <p:nvPr/>
        </p:nvSpPr>
        <p:spPr>
          <a:xfrm rot="5400000">
            <a:off x="5468968" y="1499747"/>
            <a:ext cx="4256056" cy="4142923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2"/>
          <p:cNvSpPr/>
          <p:nvPr/>
        </p:nvSpPr>
        <p:spPr>
          <a:xfrm>
            <a:off x="7974354" y="2157706"/>
            <a:ext cx="339188" cy="345781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2"/>
          <p:cNvSpPr/>
          <p:nvPr/>
        </p:nvSpPr>
        <p:spPr>
          <a:xfrm>
            <a:off x="8040018" y="3210327"/>
            <a:ext cx="953208" cy="971699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/>
          <p:nvPr/>
        </p:nvSpPr>
        <p:spPr>
          <a:xfrm>
            <a:off x="-419885" y="820373"/>
            <a:ext cx="916686" cy="934431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2"/>
          <p:cNvSpPr/>
          <p:nvPr/>
        </p:nvSpPr>
        <p:spPr>
          <a:xfrm>
            <a:off x="536849" y="346049"/>
            <a:ext cx="419412" cy="427572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 flipH="1">
            <a:off x="1207125" y="1573636"/>
            <a:ext cx="24651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2"/>
          <p:cNvSpPr txBox="1">
            <a:spLocks noGrp="1"/>
          </p:cNvSpPr>
          <p:nvPr>
            <p:ph type="title" hasCustomPrompt="1"/>
          </p:nvPr>
        </p:nvSpPr>
        <p:spPr>
          <a:xfrm>
            <a:off x="4221900" y="1382958"/>
            <a:ext cx="700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12"/>
          <p:cNvSpPr txBox="1">
            <a:spLocks noGrp="1"/>
          </p:cNvSpPr>
          <p:nvPr>
            <p:ph type="subTitle" idx="2"/>
          </p:nvPr>
        </p:nvSpPr>
        <p:spPr>
          <a:xfrm flipH="1">
            <a:off x="965925" y="1186011"/>
            <a:ext cx="2706300" cy="5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33" name="Google Shape;133;p12"/>
          <p:cNvSpPr txBox="1">
            <a:spLocks noGrp="1"/>
          </p:cNvSpPr>
          <p:nvPr>
            <p:ph type="title" idx="3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subTitle" idx="4"/>
          </p:nvPr>
        </p:nvSpPr>
        <p:spPr>
          <a:xfrm flipH="1">
            <a:off x="5471775" y="2759330"/>
            <a:ext cx="24651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subTitle" idx="5"/>
          </p:nvPr>
        </p:nvSpPr>
        <p:spPr>
          <a:xfrm flipH="1">
            <a:off x="5471775" y="2371705"/>
            <a:ext cx="2706300" cy="5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subTitle" idx="6"/>
          </p:nvPr>
        </p:nvSpPr>
        <p:spPr>
          <a:xfrm flipH="1">
            <a:off x="1207125" y="3952110"/>
            <a:ext cx="24651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ubTitle" idx="7"/>
          </p:nvPr>
        </p:nvSpPr>
        <p:spPr>
          <a:xfrm flipH="1">
            <a:off x="965925" y="3564485"/>
            <a:ext cx="2706300" cy="5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title" idx="8" hasCustomPrompt="1"/>
          </p:nvPr>
        </p:nvSpPr>
        <p:spPr>
          <a:xfrm>
            <a:off x="3736125" y="2614383"/>
            <a:ext cx="700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12"/>
          <p:cNvSpPr txBox="1">
            <a:spLocks noGrp="1"/>
          </p:cNvSpPr>
          <p:nvPr>
            <p:ph type="title" idx="9" hasCustomPrompt="1"/>
          </p:nvPr>
        </p:nvSpPr>
        <p:spPr>
          <a:xfrm>
            <a:off x="4221900" y="3836283"/>
            <a:ext cx="700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"/>
          <p:cNvSpPr/>
          <p:nvPr/>
        </p:nvSpPr>
        <p:spPr>
          <a:xfrm rot="5400000">
            <a:off x="5413687" y="1351053"/>
            <a:ext cx="3966072" cy="3860646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ctrTitle"/>
          </p:nvPr>
        </p:nvSpPr>
        <p:spPr>
          <a:xfrm flipH="1">
            <a:off x="3799328" y="17608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"/>
          </p:nvPr>
        </p:nvSpPr>
        <p:spPr>
          <a:xfrm flipH="1">
            <a:off x="3653978" y="2179118"/>
            <a:ext cx="1851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ctrTitle" idx="2"/>
          </p:nvPr>
        </p:nvSpPr>
        <p:spPr>
          <a:xfrm flipH="1">
            <a:off x="6040355" y="17608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3"/>
          </p:nvPr>
        </p:nvSpPr>
        <p:spPr>
          <a:xfrm flipH="1">
            <a:off x="5853605" y="2178198"/>
            <a:ext cx="19341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ctrTitle" idx="4"/>
          </p:nvPr>
        </p:nvSpPr>
        <p:spPr>
          <a:xfrm flipH="1">
            <a:off x="1535728" y="17608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5"/>
          </p:nvPr>
        </p:nvSpPr>
        <p:spPr>
          <a:xfrm flipH="1">
            <a:off x="1390378" y="2176068"/>
            <a:ext cx="1851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6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13"/>
          <p:cNvSpPr/>
          <p:nvPr/>
        </p:nvSpPr>
        <p:spPr>
          <a:xfrm rot="-5400000" flipH="1">
            <a:off x="-3020038" y="1351053"/>
            <a:ext cx="3966072" cy="3860646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"/>
          <p:cNvSpPr txBox="1">
            <a:spLocks noGrp="1"/>
          </p:cNvSpPr>
          <p:nvPr>
            <p:ph type="ctrTitle"/>
          </p:nvPr>
        </p:nvSpPr>
        <p:spPr>
          <a:xfrm flipH="1">
            <a:off x="6992626" y="1101750"/>
            <a:ext cx="129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subTitle" idx="1"/>
          </p:nvPr>
        </p:nvSpPr>
        <p:spPr>
          <a:xfrm flipH="1">
            <a:off x="6358430" y="2097460"/>
            <a:ext cx="19341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ctrTitle" idx="2"/>
          </p:nvPr>
        </p:nvSpPr>
        <p:spPr>
          <a:xfrm flipH="1">
            <a:off x="866500" y="2166800"/>
            <a:ext cx="15606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subTitle" idx="3"/>
          </p:nvPr>
        </p:nvSpPr>
        <p:spPr>
          <a:xfrm flipH="1">
            <a:off x="866507" y="3414881"/>
            <a:ext cx="1851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title" idx="4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/>
          <p:nvPr/>
        </p:nvSpPr>
        <p:spPr>
          <a:xfrm rot="5400000" flipH="1">
            <a:off x="6518816" y="-160911"/>
            <a:ext cx="3217346" cy="3131823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 rot="-5400000" flipH="1">
            <a:off x="-586834" y="2582289"/>
            <a:ext cx="3217346" cy="3131823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7096125" y="-140350"/>
            <a:ext cx="741220" cy="755698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209550" y="3875400"/>
            <a:ext cx="638169" cy="650635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609600" y="3013675"/>
            <a:ext cx="371460" cy="378716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8238275" y="1101762"/>
            <a:ext cx="371460" cy="378716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5"/>
          <p:cNvSpPr txBox="1">
            <a:spLocks noGrp="1"/>
          </p:cNvSpPr>
          <p:nvPr>
            <p:ph type="ctrTitle"/>
          </p:nvPr>
        </p:nvSpPr>
        <p:spPr>
          <a:xfrm flipH="1">
            <a:off x="5195037" y="3392393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5"/>
          <p:cNvSpPr txBox="1">
            <a:spLocks noGrp="1"/>
          </p:cNvSpPr>
          <p:nvPr>
            <p:ph type="subTitle" idx="1"/>
          </p:nvPr>
        </p:nvSpPr>
        <p:spPr>
          <a:xfrm flipH="1">
            <a:off x="4895586" y="3811125"/>
            <a:ext cx="2159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5" name="Google Shape;165;p15"/>
          <p:cNvSpPr txBox="1">
            <a:spLocks noGrp="1"/>
          </p:cNvSpPr>
          <p:nvPr>
            <p:ph type="ctrTitle" idx="2"/>
          </p:nvPr>
        </p:nvSpPr>
        <p:spPr>
          <a:xfrm flipH="1">
            <a:off x="5195037" y="1734343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subTitle" idx="3"/>
          </p:nvPr>
        </p:nvSpPr>
        <p:spPr>
          <a:xfrm flipH="1">
            <a:off x="4895586" y="2153075"/>
            <a:ext cx="2159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ctrTitle" idx="4"/>
          </p:nvPr>
        </p:nvSpPr>
        <p:spPr>
          <a:xfrm flipH="1">
            <a:off x="2395780" y="3392393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subTitle" idx="5"/>
          </p:nvPr>
        </p:nvSpPr>
        <p:spPr>
          <a:xfrm flipH="1">
            <a:off x="2096388" y="3811125"/>
            <a:ext cx="2159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ctrTitle" idx="6"/>
          </p:nvPr>
        </p:nvSpPr>
        <p:spPr>
          <a:xfrm flipH="1">
            <a:off x="2268430" y="1734343"/>
            <a:ext cx="1815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subTitle" idx="7"/>
          </p:nvPr>
        </p:nvSpPr>
        <p:spPr>
          <a:xfrm flipH="1">
            <a:off x="2096388" y="2153075"/>
            <a:ext cx="2159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title" idx="8"/>
          </p:nvPr>
        </p:nvSpPr>
        <p:spPr>
          <a:xfrm>
            <a:off x="2886075" y="346050"/>
            <a:ext cx="33720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"/>
          <p:cNvSpPr/>
          <p:nvPr/>
        </p:nvSpPr>
        <p:spPr>
          <a:xfrm rot="-5400000" flipH="1">
            <a:off x="-211588" y="1271825"/>
            <a:ext cx="3923738" cy="3819438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ctrTitle"/>
          </p:nvPr>
        </p:nvSpPr>
        <p:spPr>
          <a:xfrm flipH="1">
            <a:off x="1020837" y="1849951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subTitle" idx="1"/>
          </p:nvPr>
        </p:nvSpPr>
        <p:spPr>
          <a:xfrm flipH="1">
            <a:off x="1056387" y="2282033"/>
            <a:ext cx="1752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ctrTitle" idx="2"/>
          </p:nvPr>
        </p:nvSpPr>
        <p:spPr>
          <a:xfrm flipH="1">
            <a:off x="6274369" y="1849951"/>
            <a:ext cx="1897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subTitle" idx="3"/>
          </p:nvPr>
        </p:nvSpPr>
        <p:spPr>
          <a:xfrm flipH="1">
            <a:off x="6346819" y="2282033"/>
            <a:ext cx="1752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ctrTitle" idx="4"/>
          </p:nvPr>
        </p:nvSpPr>
        <p:spPr>
          <a:xfrm flipH="1">
            <a:off x="3623100" y="1849951"/>
            <a:ext cx="1897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subTitle" idx="5"/>
          </p:nvPr>
        </p:nvSpPr>
        <p:spPr>
          <a:xfrm flipH="1">
            <a:off x="3623100" y="2282033"/>
            <a:ext cx="18978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0" name="Google Shape;180;p16"/>
          <p:cNvSpPr txBox="1">
            <a:spLocks noGrp="1"/>
          </p:cNvSpPr>
          <p:nvPr>
            <p:ph type="ctrTitle" idx="6"/>
          </p:nvPr>
        </p:nvSpPr>
        <p:spPr>
          <a:xfrm flipH="1">
            <a:off x="1152537" y="35711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7"/>
          </p:nvPr>
        </p:nvSpPr>
        <p:spPr>
          <a:xfrm flipH="1">
            <a:off x="1056387" y="3997634"/>
            <a:ext cx="1752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ctrTitle" idx="8"/>
          </p:nvPr>
        </p:nvSpPr>
        <p:spPr>
          <a:xfrm flipH="1">
            <a:off x="6442969" y="35711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9"/>
          </p:nvPr>
        </p:nvSpPr>
        <p:spPr>
          <a:xfrm flipH="1">
            <a:off x="6274369" y="3997634"/>
            <a:ext cx="18978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4" name="Google Shape;184;p16"/>
          <p:cNvSpPr txBox="1">
            <a:spLocks noGrp="1"/>
          </p:cNvSpPr>
          <p:nvPr>
            <p:ph type="ctrTitle" idx="13"/>
          </p:nvPr>
        </p:nvSpPr>
        <p:spPr>
          <a:xfrm flipH="1">
            <a:off x="3660000" y="3571175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85" name="Google Shape;185;p16"/>
          <p:cNvSpPr txBox="1">
            <a:spLocks noGrp="1"/>
          </p:cNvSpPr>
          <p:nvPr>
            <p:ph type="subTitle" idx="14"/>
          </p:nvPr>
        </p:nvSpPr>
        <p:spPr>
          <a:xfrm flipH="1">
            <a:off x="3623100" y="3997634"/>
            <a:ext cx="18978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6" name="Google Shape;186;p16"/>
          <p:cNvSpPr txBox="1">
            <a:spLocks noGrp="1"/>
          </p:cNvSpPr>
          <p:nvPr>
            <p:ph type="title" idx="15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5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/>
          <p:nvPr/>
        </p:nvSpPr>
        <p:spPr>
          <a:xfrm rot="-1256097" flipH="1">
            <a:off x="246414" y="654727"/>
            <a:ext cx="3034839" cy="2199547"/>
          </a:xfrm>
          <a:custGeom>
            <a:avLst/>
            <a:gdLst/>
            <a:ahLst/>
            <a:cxnLst/>
            <a:rect l="l" t="t" r="r" b="b"/>
            <a:pathLst>
              <a:path w="19229" h="15740" extrusionOk="0">
                <a:moveTo>
                  <a:pt x="9841" y="0"/>
                </a:moveTo>
                <a:cubicBezTo>
                  <a:pt x="9447" y="0"/>
                  <a:pt x="8949" y="157"/>
                  <a:pt x="8230" y="559"/>
                </a:cubicBezTo>
                <a:cubicBezTo>
                  <a:pt x="6692" y="1422"/>
                  <a:pt x="6016" y="2016"/>
                  <a:pt x="4225" y="2293"/>
                </a:cubicBezTo>
                <a:cubicBezTo>
                  <a:pt x="2752" y="2513"/>
                  <a:pt x="1767" y="2464"/>
                  <a:pt x="1042" y="4019"/>
                </a:cubicBezTo>
                <a:cubicBezTo>
                  <a:pt x="0" y="6282"/>
                  <a:pt x="2003" y="7698"/>
                  <a:pt x="2247" y="9807"/>
                </a:cubicBezTo>
                <a:cubicBezTo>
                  <a:pt x="2450" y="11565"/>
                  <a:pt x="1132" y="13576"/>
                  <a:pt x="2222" y="14976"/>
                </a:cubicBezTo>
                <a:cubicBezTo>
                  <a:pt x="2647" y="15522"/>
                  <a:pt x="3280" y="15740"/>
                  <a:pt x="3966" y="15740"/>
                </a:cubicBezTo>
                <a:cubicBezTo>
                  <a:pt x="4751" y="15740"/>
                  <a:pt x="5606" y="15454"/>
                  <a:pt x="6293" y="15049"/>
                </a:cubicBezTo>
                <a:cubicBezTo>
                  <a:pt x="7571" y="14292"/>
                  <a:pt x="8776" y="13201"/>
                  <a:pt x="10265" y="13169"/>
                </a:cubicBezTo>
                <a:cubicBezTo>
                  <a:pt x="10288" y="13168"/>
                  <a:pt x="10310" y="13168"/>
                  <a:pt x="10332" y="13168"/>
                </a:cubicBezTo>
                <a:cubicBezTo>
                  <a:pt x="11506" y="13168"/>
                  <a:pt x="12688" y="13827"/>
                  <a:pt x="13817" y="13827"/>
                </a:cubicBezTo>
                <a:cubicBezTo>
                  <a:pt x="14108" y="13827"/>
                  <a:pt x="14395" y="13784"/>
                  <a:pt x="14677" y="13674"/>
                </a:cubicBezTo>
                <a:cubicBezTo>
                  <a:pt x="15744" y="13258"/>
                  <a:pt x="16257" y="12037"/>
                  <a:pt x="16411" y="10906"/>
                </a:cubicBezTo>
                <a:cubicBezTo>
                  <a:pt x="16566" y="9766"/>
                  <a:pt x="16468" y="8594"/>
                  <a:pt x="16818" y="7503"/>
                </a:cubicBezTo>
                <a:cubicBezTo>
                  <a:pt x="17225" y="6241"/>
                  <a:pt x="18194" y="5232"/>
                  <a:pt x="18707" y="4011"/>
                </a:cubicBezTo>
                <a:cubicBezTo>
                  <a:pt x="19228" y="2790"/>
                  <a:pt x="19057" y="1048"/>
                  <a:pt x="17828" y="559"/>
                </a:cubicBezTo>
                <a:cubicBezTo>
                  <a:pt x="17609" y="473"/>
                  <a:pt x="17388" y="437"/>
                  <a:pt x="17166" y="437"/>
                </a:cubicBezTo>
                <a:cubicBezTo>
                  <a:pt x="15887" y="437"/>
                  <a:pt x="14559" y="1648"/>
                  <a:pt x="13288" y="1648"/>
                </a:cubicBezTo>
                <a:cubicBezTo>
                  <a:pt x="13063" y="1648"/>
                  <a:pt x="12839" y="1610"/>
                  <a:pt x="12618" y="1520"/>
                </a:cubicBezTo>
                <a:cubicBezTo>
                  <a:pt x="11156" y="936"/>
                  <a:pt x="10806" y="0"/>
                  <a:pt x="98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7"/>
          <p:cNvSpPr/>
          <p:nvPr/>
        </p:nvSpPr>
        <p:spPr>
          <a:xfrm rot="5400000">
            <a:off x="5272412" y="1830000"/>
            <a:ext cx="3923738" cy="3819438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7"/>
          <p:cNvSpPr txBox="1">
            <a:spLocks noGrp="1"/>
          </p:cNvSpPr>
          <p:nvPr>
            <p:ph type="body" idx="1"/>
          </p:nvPr>
        </p:nvSpPr>
        <p:spPr>
          <a:xfrm>
            <a:off x="1630925" y="1451375"/>
            <a:ext cx="5882100" cy="24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aleway SemiBold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1" name="Google Shape;191;p17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2" name="Google Shape;192;p17"/>
          <p:cNvSpPr/>
          <p:nvPr/>
        </p:nvSpPr>
        <p:spPr>
          <a:xfrm>
            <a:off x="8068951" y="1415225"/>
            <a:ext cx="310326" cy="318049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7"/>
          <p:cNvSpPr/>
          <p:nvPr/>
        </p:nvSpPr>
        <p:spPr>
          <a:xfrm>
            <a:off x="8511773" y="2032679"/>
            <a:ext cx="960476" cy="984378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7"/>
          <p:cNvSpPr/>
          <p:nvPr/>
        </p:nvSpPr>
        <p:spPr>
          <a:xfrm>
            <a:off x="1357125" y="929401"/>
            <a:ext cx="411953" cy="422198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"/>
          <p:cNvSpPr/>
          <p:nvPr/>
        </p:nvSpPr>
        <p:spPr>
          <a:xfrm rot="-5400000">
            <a:off x="-283022" y="-743135"/>
            <a:ext cx="6088519" cy="5926676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18"/>
          <p:cNvGrpSpPr/>
          <p:nvPr/>
        </p:nvGrpSpPr>
        <p:grpSpPr>
          <a:xfrm rot="4477095">
            <a:off x="-651132" y="-3055029"/>
            <a:ext cx="4042701" cy="6266671"/>
            <a:chOff x="-340050" y="-2"/>
            <a:chExt cx="2437096" cy="3777791"/>
          </a:xfrm>
        </p:grpSpPr>
        <p:sp>
          <p:nvSpPr>
            <p:cNvPr id="198" name="Google Shape;198;p18"/>
            <p:cNvSpPr/>
            <p:nvPr/>
          </p:nvSpPr>
          <p:spPr>
            <a:xfrm rot="10800000" flipH="1">
              <a:off x="-340050" y="0"/>
              <a:ext cx="2437096" cy="3777788"/>
            </a:xfrm>
            <a:custGeom>
              <a:avLst/>
              <a:gdLst/>
              <a:ahLst/>
              <a:cxnLst/>
              <a:rect l="l" t="t" r="r" b="b"/>
              <a:pathLst>
                <a:path w="64726" h="100333" extrusionOk="0">
                  <a:moveTo>
                    <a:pt x="0" y="0"/>
                  </a:moveTo>
                  <a:lnTo>
                    <a:pt x="0" y="100332"/>
                  </a:lnTo>
                  <a:lnTo>
                    <a:pt x="50667" y="100332"/>
                  </a:lnTo>
                  <a:cubicBezTo>
                    <a:pt x="50740" y="99266"/>
                    <a:pt x="50439" y="98126"/>
                    <a:pt x="49910" y="97182"/>
                  </a:cubicBezTo>
                  <a:cubicBezTo>
                    <a:pt x="48966" y="95505"/>
                    <a:pt x="47435" y="94235"/>
                    <a:pt x="46165" y="92786"/>
                  </a:cubicBezTo>
                  <a:cubicBezTo>
                    <a:pt x="43617" y="89888"/>
                    <a:pt x="42128" y="86103"/>
                    <a:pt x="41892" y="82260"/>
                  </a:cubicBezTo>
                  <a:cubicBezTo>
                    <a:pt x="41794" y="80705"/>
                    <a:pt x="41908" y="79142"/>
                    <a:pt x="42234" y="77620"/>
                  </a:cubicBezTo>
                  <a:cubicBezTo>
                    <a:pt x="42567" y="76098"/>
                    <a:pt x="43105" y="74608"/>
                    <a:pt x="43723" y="73143"/>
                  </a:cubicBezTo>
                  <a:cubicBezTo>
                    <a:pt x="45457" y="68999"/>
                    <a:pt x="47785" y="65002"/>
                    <a:pt x="47712" y="60566"/>
                  </a:cubicBezTo>
                  <a:cubicBezTo>
                    <a:pt x="47696" y="59190"/>
                    <a:pt x="47444" y="57847"/>
                    <a:pt x="47085" y="56512"/>
                  </a:cubicBezTo>
                  <a:cubicBezTo>
                    <a:pt x="47077" y="56463"/>
                    <a:pt x="47061" y="56414"/>
                    <a:pt x="47045" y="56365"/>
                  </a:cubicBezTo>
                  <a:cubicBezTo>
                    <a:pt x="47045" y="56341"/>
                    <a:pt x="47037" y="56316"/>
                    <a:pt x="47028" y="56292"/>
                  </a:cubicBezTo>
                  <a:cubicBezTo>
                    <a:pt x="46882" y="55746"/>
                    <a:pt x="46719" y="55209"/>
                    <a:pt x="46548" y="54664"/>
                  </a:cubicBezTo>
                  <a:cubicBezTo>
                    <a:pt x="46532" y="54615"/>
                    <a:pt x="46516" y="54566"/>
                    <a:pt x="46499" y="54509"/>
                  </a:cubicBezTo>
                  <a:cubicBezTo>
                    <a:pt x="46459" y="54387"/>
                    <a:pt x="46418" y="54257"/>
                    <a:pt x="46377" y="54127"/>
                  </a:cubicBezTo>
                  <a:cubicBezTo>
                    <a:pt x="46255" y="53760"/>
                    <a:pt x="46133" y="53386"/>
                    <a:pt x="46011" y="53011"/>
                  </a:cubicBezTo>
                  <a:cubicBezTo>
                    <a:pt x="46003" y="52987"/>
                    <a:pt x="45995" y="52962"/>
                    <a:pt x="45986" y="52930"/>
                  </a:cubicBezTo>
                  <a:cubicBezTo>
                    <a:pt x="45913" y="52702"/>
                    <a:pt x="45840" y="52474"/>
                    <a:pt x="45767" y="52246"/>
                  </a:cubicBezTo>
                  <a:cubicBezTo>
                    <a:pt x="45767" y="52246"/>
                    <a:pt x="45767" y="52238"/>
                    <a:pt x="45767" y="52230"/>
                  </a:cubicBezTo>
                  <a:cubicBezTo>
                    <a:pt x="45669" y="51896"/>
                    <a:pt x="45563" y="51562"/>
                    <a:pt x="45465" y="51228"/>
                  </a:cubicBezTo>
                  <a:cubicBezTo>
                    <a:pt x="44993" y="51554"/>
                    <a:pt x="44448" y="51741"/>
                    <a:pt x="43878" y="51766"/>
                  </a:cubicBezTo>
                  <a:cubicBezTo>
                    <a:pt x="43854" y="51766"/>
                    <a:pt x="43831" y="51767"/>
                    <a:pt x="43807" y="51767"/>
                  </a:cubicBezTo>
                  <a:cubicBezTo>
                    <a:pt x="42574" y="51767"/>
                    <a:pt x="41478" y="50933"/>
                    <a:pt x="40719" y="49950"/>
                  </a:cubicBezTo>
                  <a:cubicBezTo>
                    <a:pt x="39946" y="48957"/>
                    <a:pt x="39417" y="47785"/>
                    <a:pt x="38668" y="46776"/>
                  </a:cubicBezTo>
                  <a:cubicBezTo>
                    <a:pt x="38098" y="46019"/>
                    <a:pt x="37414" y="45351"/>
                    <a:pt x="36836" y="44602"/>
                  </a:cubicBezTo>
                  <a:cubicBezTo>
                    <a:pt x="36258" y="43861"/>
                    <a:pt x="35770" y="42990"/>
                    <a:pt x="35713" y="42038"/>
                  </a:cubicBezTo>
                  <a:cubicBezTo>
                    <a:pt x="35632" y="40695"/>
                    <a:pt x="36429" y="39449"/>
                    <a:pt x="37366" y="38489"/>
                  </a:cubicBezTo>
                  <a:cubicBezTo>
                    <a:pt x="38310" y="37520"/>
                    <a:pt x="39433" y="36730"/>
                    <a:pt x="40280" y="35688"/>
                  </a:cubicBezTo>
                  <a:cubicBezTo>
                    <a:pt x="41265" y="34467"/>
                    <a:pt x="41932" y="32872"/>
                    <a:pt x="43349" y="32196"/>
                  </a:cubicBezTo>
                  <a:cubicBezTo>
                    <a:pt x="43829" y="31964"/>
                    <a:pt x="44340" y="31868"/>
                    <a:pt x="44861" y="31868"/>
                  </a:cubicBezTo>
                  <a:cubicBezTo>
                    <a:pt x="45896" y="31868"/>
                    <a:pt x="46971" y="32249"/>
                    <a:pt x="47924" y="32709"/>
                  </a:cubicBezTo>
                  <a:cubicBezTo>
                    <a:pt x="49169" y="33311"/>
                    <a:pt x="50390" y="34060"/>
                    <a:pt x="51734" y="34296"/>
                  </a:cubicBezTo>
                  <a:cubicBezTo>
                    <a:pt x="51856" y="34190"/>
                    <a:pt x="51978" y="34093"/>
                    <a:pt x="52108" y="33995"/>
                  </a:cubicBezTo>
                  <a:cubicBezTo>
                    <a:pt x="55641" y="31113"/>
                    <a:pt x="59589" y="28525"/>
                    <a:pt x="61958" y="24633"/>
                  </a:cubicBezTo>
                  <a:cubicBezTo>
                    <a:pt x="64172" y="20946"/>
                    <a:pt x="64726" y="16281"/>
                    <a:pt x="63415" y="12178"/>
                  </a:cubicBezTo>
                  <a:cubicBezTo>
                    <a:pt x="62056" y="8027"/>
                    <a:pt x="58987" y="4656"/>
                    <a:pt x="54982" y="2906"/>
                  </a:cubicBezTo>
                  <a:cubicBezTo>
                    <a:pt x="52714" y="1933"/>
                    <a:pt x="50303" y="1546"/>
                    <a:pt x="47852" y="1546"/>
                  </a:cubicBezTo>
                  <a:cubicBezTo>
                    <a:pt x="44440" y="1546"/>
                    <a:pt x="40950" y="2295"/>
                    <a:pt x="37659" y="3256"/>
                  </a:cubicBezTo>
                  <a:cubicBezTo>
                    <a:pt x="32001" y="4901"/>
                    <a:pt x="26376" y="7156"/>
                    <a:pt x="20482" y="7196"/>
                  </a:cubicBezTo>
                  <a:cubicBezTo>
                    <a:pt x="20429" y="7197"/>
                    <a:pt x="20376" y="7197"/>
                    <a:pt x="20324" y="7197"/>
                  </a:cubicBezTo>
                  <a:cubicBezTo>
                    <a:pt x="13042" y="7197"/>
                    <a:pt x="6312" y="386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8"/>
            <p:cNvSpPr/>
            <p:nvPr/>
          </p:nvSpPr>
          <p:spPr>
            <a:xfrm rot="10800000" flipH="1">
              <a:off x="1002179" y="1828604"/>
              <a:ext cx="605716" cy="749134"/>
            </a:xfrm>
            <a:custGeom>
              <a:avLst/>
              <a:gdLst/>
              <a:ahLst/>
              <a:cxnLst/>
              <a:rect l="l" t="t" r="r" b="b"/>
              <a:pathLst>
                <a:path w="16087" h="19896" extrusionOk="0">
                  <a:moveTo>
                    <a:pt x="9218" y="0"/>
                  </a:moveTo>
                  <a:cubicBezTo>
                    <a:pt x="8697" y="0"/>
                    <a:pt x="8187" y="96"/>
                    <a:pt x="7710" y="325"/>
                  </a:cubicBezTo>
                  <a:cubicBezTo>
                    <a:pt x="6294" y="1001"/>
                    <a:pt x="5626" y="2604"/>
                    <a:pt x="4641" y="3817"/>
                  </a:cubicBezTo>
                  <a:cubicBezTo>
                    <a:pt x="3794" y="4867"/>
                    <a:pt x="2671" y="5649"/>
                    <a:pt x="1735" y="6618"/>
                  </a:cubicBezTo>
                  <a:cubicBezTo>
                    <a:pt x="791" y="7578"/>
                    <a:pt x="1" y="8824"/>
                    <a:pt x="82" y="10175"/>
                  </a:cubicBezTo>
                  <a:cubicBezTo>
                    <a:pt x="139" y="11119"/>
                    <a:pt x="620" y="11990"/>
                    <a:pt x="1198" y="12739"/>
                  </a:cubicBezTo>
                  <a:cubicBezTo>
                    <a:pt x="1776" y="13488"/>
                    <a:pt x="2467" y="14148"/>
                    <a:pt x="3037" y="14905"/>
                  </a:cubicBezTo>
                  <a:cubicBezTo>
                    <a:pt x="3794" y="15914"/>
                    <a:pt x="4315" y="17086"/>
                    <a:pt x="5089" y="18079"/>
                  </a:cubicBezTo>
                  <a:cubicBezTo>
                    <a:pt x="5848" y="19062"/>
                    <a:pt x="6944" y="19896"/>
                    <a:pt x="8177" y="19896"/>
                  </a:cubicBezTo>
                  <a:cubicBezTo>
                    <a:pt x="8200" y="19896"/>
                    <a:pt x="8224" y="19895"/>
                    <a:pt x="8247" y="19895"/>
                  </a:cubicBezTo>
                  <a:cubicBezTo>
                    <a:pt x="8817" y="19870"/>
                    <a:pt x="9363" y="19683"/>
                    <a:pt x="9835" y="19357"/>
                  </a:cubicBezTo>
                  <a:cubicBezTo>
                    <a:pt x="9232" y="17322"/>
                    <a:pt x="8801" y="15271"/>
                    <a:pt x="9029" y="13163"/>
                  </a:cubicBezTo>
                  <a:cubicBezTo>
                    <a:pt x="9501" y="8791"/>
                    <a:pt x="12692" y="5250"/>
                    <a:pt x="16087" y="2425"/>
                  </a:cubicBezTo>
                  <a:cubicBezTo>
                    <a:pt x="14752" y="2189"/>
                    <a:pt x="13522" y="1440"/>
                    <a:pt x="12285" y="838"/>
                  </a:cubicBezTo>
                  <a:cubicBezTo>
                    <a:pt x="11332" y="378"/>
                    <a:pt x="10253" y="0"/>
                    <a:pt x="9218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8"/>
            <p:cNvSpPr/>
            <p:nvPr/>
          </p:nvSpPr>
          <p:spPr>
            <a:xfrm rot="10800000" flipH="1">
              <a:off x="-340050" y="-2"/>
              <a:ext cx="2107599" cy="3625597"/>
            </a:xfrm>
            <a:custGeom>
              <a:avLst/>
              <a:gdLst/>
              <a:ahLst/>
              <a:cxnLst/>
              <a:rect l="l" t="t" r="r" b="b"/>
              <a:pathLst>
                <a:path w="55975" h="96291" extrusionOk="0">
                  <a:moveTo>
                    <a:pt x="43903" y="1"/>
                  </a:moveTo>
                  <a:cubicBezTo>
                    <a:pt x="41463" y="1"/>
                    <a:pt x="38997" y="546"/>
                    <a:pt x="36674" y="1347"/>
                  </a:cubicBezTo>
                  <a:cubicBezTo>
                    <a:pt x="33141" y="2568"/>
                    <a:pt x="29836" y="4375"/>
                    <a:pt x="26384" y="5841"/>
                  </a:cubicBezTo>
                  <a:cubicBezTo>
                    <a:pt x="21544" y="7900"/>
                    <a:pt x="16295" y="9290"/>
                    <a:pt x="11069" y="9290"/>
                  </a:cubicBezTo>
                  <a:cubicBezTo>
                    <a:pt x="9334" y="9290"/>
                    <a:pt x="7601" y="9136"/>
                    <a:pt x="5886" y="8804"/>
                  </a:cubicBezTo>
                  <a:cubicBezTo>
                    <a:pt x="3843" y="8405"/>
                    <a:pt x="1865" y="7737"/>
                    <a:pt x="0" y="6809"/>
                  </a:cubicBezTo>
                  <a:lnTo>
                    <a:pt x="0" y="96290"/>
                  </a:lnTo>
                  <a:lnTo>
                    <a:pt x="47761" y="96290"/>
                  </a:lnTo>
                  <a:cubicBezTo>
                    <a:pt x="47810" y="94939"/>
                    <a:pt x="46931" y="93539"/>
                    <a:pt x="45791" y="92700"/>
                  </a:cubicBezTo>
                  <a:cubicBezTo>
                    <a:pt x="44399" y="91666"/>
                    <a:pt x="42681" y="91194"/>
                    <a:pt x="41102" y="90486"/>
                  </a:cubicBezTo>
                  <a:cubicBezTo>
                    <a:pt x="35208" y="87832"/>
                    <a:pt x="31276" y="81336"/>
                    <a:pt x="31667" y="74880"/>
                  </a:cubicBezTo>
                  <a:cubicBezTo>
                    <a:pt x="31911" y="70859"/>
                    <a:pt x="33645" y="67098"/>
                    <a:pt x="34997" y="63296"/>
                  </a:cubicBezTo>
                  <a:cubicBezTo>
                    <a:pt x="36356" y="59503"/>
                    <a:pt x="37333" y="55302"/>
                    <a:pt x="36063" y="51476"/>
                  </a:cubicBezTo>
                  <a:lnTo>
                    <a:pt x="35982" y="51248"/>
                  </a:lnTo>
                  <a:cubicBezTo>
                    <a:pt x="35786" y="50703"/>
                    <a:pt x="35550" y="50174"/>
                    <a:pt x="35282" y="49661"/>
                  </a:cubicBezTo>
                  <a:cubicBezTo>
                    <a:pt x="35216" y="49531"/>
                    <a:pt x="35143" y="49401"/>
                    <a:pt x="35070" y="49270"/>
                  </a:cubicBezTo>
                  <a:cubicBezTo>
                    <a:pt x="34231" y="47772"/>
                    <a:pt x="33141" y="46372"/>
                    <a:pt x="32058" y="44988"/>
                  </a:cubicBezTo>
                  <a:cubicBezTo>
                    <a:pt x="31968" y="44874"/>
                    <a:pt x="31879" y="44760"/>
                    <a:pt x="31797" y="44647"/>
                  </a:cubicBezTo>
                  <a:cubicBezTo>
                    <a:pt x="31578" y="44370"/>
                    <a:pt x="31358" y="44085"/>
                    <a:pt x="31146" y="43808"/>
                  </a:cubicBezTo>
                  <a:cubicBezTo>
                    <a:pt x="31032" y="43645"/>
                    <a:pt x="30910" y="43491"/>
                    <a:pt x="30796" y="43328"/>
                  </a:cubicBezTo>
                  <a:cubicBezTo>
                    <a:pt x="30039" y="42294"/>
                    <a:pt x="29347" y="41244"/>
                    <a:pt x="28826" y="40129"/>
                  </a:cubicBezTo>
                  <a:cubicBezTo>
                    <a:pt x="28753" y="39958"/>
                    <a:pt x="28671" y="39795"/>
                    <a:pt x="28606" y="39624"/>
                  </a:cubicBezTo>
                  <a:cubicBezTo>
                    <a:pt x="28403" y="39135"/>
                    <a:pt x="28240" y="38631"/>
                    <a:pt x="28118" y="38118"/>
                  </a:cubicBezTo>
                  <a:cubicBezTo>
                    <a:pt x="28020" y="37727"/>
                    <a:pt x="27955" y="37320"/>
                    <a:pt x="27914" y="36913"/>
                  </a:cubicBezTo>
                  <a:cubicBezTo>
                    <a:pt x="27898" y="36693"/>
                    <a:pt x="27890" y="36465"/>
                    <a:pt x="27890" y="36254"/>
                  </a:cubicBezTo>
                  <a:cubicBezTo>
                    <a:pt x="27833" y="31776"/>
                    <a:pt x="31399" y="27853"/>
                    <a:pt x="35363" y="25614"/>
                  </a:cubicBezTo>
                  <a:cubicBezTo>
                    <a:pt x="39507" y="23261"/>
                    <a:pt x="44269" y="22113"/>
                    <a:pt x="48363" y="19655"/>
                  </a:cubicBezTo>
                  <a:cubicBezTo>
                    <a:pt x="52450" y="17205"/>
                    <a:pt x="55975" y="12760"/>
                    <a:pt x="55185" y="8055"/>
                  </a:cubicBezTo>
                  <a:cubicBezTo>
                    <a:pt x="54558" y="4359"/>
                    <a:pt x="51302" y="1485"/>
                    <a:pt x="47696" y="492"/>
                  </a:cubicBezTo>
                  <a:cubicBezTo>
                    <a:pt x="46455" y="151"/>
                    <a:pt x="45183" y="1"/>
                    <a:pt x="43903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8"/>
            <p:cNvSpPr/>
            <p:nvPr/>
          </p:nvSpPr>
          <p:spPr>
            <a:xfrm rot="10800000" flipH="1">
              <a:off x="-340050" y="2455757"/>
              <a:ext cx="543476" cy="674846"/>
            </a:xfrm>
            <a:custGeom>
              <a:avLst/>
              <a:gdLst/>
              <a:ahLst/>
              <a:cxnLst/>
              <a:rect l="l" t="t" r="r" b="b"/>
              <a:pathLst>
                <a:path w="14434" h="17923" extrusionOk="0">
                  <a:moveTo>
                    <a:pt x="2420" y="0"/>
                  </a:moveTo>
                  <a:cubicBezTo>
                    <a:pt x="1805" y="0"/>
                    <a:pt x="1192" y="47"/>
                    <a:pt x="586" y="151"/>
                  </a:cubicBezTo>
                  <a:cubicBezTo>
                    <a:pt x="383" y="184"/>
                    <a:pt x="196" y="225"/>
                    <a:pt x="0" y="282"/>
                  </a:cubicBezTo>
                  <a:lnTo>
                    <a:pt x="0" y="17922"/>
                  </a:lnTo>
                  <a:cubicBezTo>
                    <a:pt x="554" y="17369"/>
                    <a:pt x="977" y="16644"/>
                    <a:pt x="1311" y="15928"/>
                  </a:cubicBezTo>
                  <a:cubicBezTo>
                    <a:pt x="1922" y="14625"/>
                    <a:pt x="2467" y="13184"/>
                    <a:pt x="3647" y="12370"/>
                  </a:cubicBezTo>
                  <a:cubicBezTo>
                    <a:pt x="4553" y="11750"/>
                    <a:pt x="5623" y="11623"/>
                    <a:pt x="6739" y="11623"/>
                  </a:cubicBezTo>
                  <a:cubicBezTo>
                    <a:pt x="7520" y="11623"/>
                    <a:pt x="8324" y="11685"/>
                    <a:pt x="9108" y="11685"/>
                  </a:cubicBezTo>
                  <a:cubicBezTo>
                    <a:pt x="10145" y="11685"/>
                    <a:pt x="11149" y="11576"/>
                    <a:pt x="12024" y="11068"/>
                  </a:cubicBezTo>
                  <a:cubicBezTo>
                    <a:pt x="14246" y="9782"/>
                    <a:pt x="14434" y="6387"/>
                    <a:pt x="12960" y="4279"/>
                  </a:cubicBezTo>
                  <a:cubicBezTo>
                    <a:pt x="11495" y="2170"/>
                    <a:pt x="8922" y="1128"/>
                    <a:pt x="6423" y="534"/>
                  </a:cubicBezTo>
                  <a:cubicBezTo>
                    <a:pt x="5116" y="221"/>
                    <a:pt x="3763" y="0"/>
                    <a:pt x="2420" y="0"/>
                  </a:cubicBezTo>
                  <a:close/>
                </a:path>
              </a:pathLst>
            </a:custGeom>
            <a:solidFill>
              <a:srgbClr val="8F8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8"/>
            <p:cNvSpPr/>
            <p:nvPr/>
          </p:nvSpPr>
          <p:spPr>
            <a:xfrm rot="10800000" flipH="1">
              <a:off x="657989" y="2822122"/>
              <a:ext cx="724020" cy="592650"/>
            </a:xfrm>
            <a:custGeom>
              <a:avLst/>
              <a:gdLst/>
              <a:ahLst/>
              <a:cxnLst/>
              <a:rect l="l" t="t" r="r" b="b"/>
              <a:pathLst>
                <a:path w="19229" h="15740" extrusionOk="0">
                  <a:moveTo>
                    <a:pt x="9841" y="0"/>
                  </a:moveTo>
                  <a:cubicBezTo>
                    <a:pt x="9447" y="0"/>
                    <a:pt x="8949" y="157"/>
                    <a:pt x="8230" y="559"/>
                  </a:cubicBezTo>
                  <a:cubicBezTo>
                    <a:pt x="6692" y="1422"/>
                    <a:pt x="6016" y="2016"/>
                    <a:pt x="4225" y="2293"/>
                  </a:cubicBezTo>
                  <a:cubicBezTo>
                    <a:pt x="2752" y="2513"/>
                    <a:pt x="1767" y="2464"/>
                    <a:pt x="1042" y="4019"/>
                  </a:cubicBezTo>
                  <a:cubicBezTo>
                    <a:pt x="0" y="6282"/>
                    <a:pt x="2003" y="7698"/>
                    <a:pt x="2247" y="9807"/>
                  </a:cubicBezTo>
                  <a:cubicBezTo>
                    <a:pt x="2450" y="11565"/>
                    <a:pt x="1132" y="13576"/>
                    <a:pt x="2222" y="14976"/>
                  </a:cubicBezTo>
                  <a:cubicBezTo>
                    <a:pt x="2647" y="15522"/>
                    <a:pt x="3280" y="15740"/>
                    <a:pt x="3966" y="15740"/>
                  </a:cubicBezTo>
                  <a:cubicBezTo>
                    <a:pt x="4751" y="15740"/>
                    <a:pt x="5606" y="15454"/>
                    <a:pt x="6293" y="15049"/>
                  </a:cubicBezTo>
                  <a:cubicBezTo>
                    <a:pt x="7571" y="14292"/>
                    <a:pt x="8776" y="13201"/>
                    <a:pt x="10265" y="13169"/>
                  </a:cubicBezTo>
                  <a:cubicBezTo>
                    <a:pt x="10288" y="13168"/>
                    <a:pt x="10310" y="13168"/>
                    <a:pt x="10332" y="13168"/>
                  </a:cubicBezTo>
                  <a:cubicBezTo>
                    <a:pt x="11506" y="13168"/>
                    <a:pt x="12688" y="13827"/>
                    <a:pt x="13817" y="13827"/>
                  </a:cubicBezTo>
                  <a:cubicBezTo>
                    <a:pt x="14108" y="13827"/>
                    <a:pt x="14395" y="13784"/>
                    <a:pt x="14677" y="13674"/>
                  </a:cubicBezTo>
                  <a:cubicBezTo>
                    <a:pt x="15744" y="13258"/>
                    <a:pt x="16257" y="12037"/>
                    <a:pt x="16411" y="10906"/>
                  </a:cubicBezTo>
                  <a:cubicBezTo>
                    <a:pt x="16566" y="9766"/>
                    <a:pt x="16468" y="8594"/>
                    <a:pt x="16818" y="7503"/>
                  </a:cubicBezTo>
                  <a:cubicBezTo>
                    <a:pt x="17225" y="6241"/>
                    <a:pt x="18194" y="5232"/>
                    <a:pt x="18707" y="4011"/>
                  </a:cubicBezTo>
                  <a:cubicBezTo>
                    <a:pt x="19228" y="2790"/>
                    <a:pt x="19057" y="1048"/>
                    <a:pt x="17828" y="559"/>
                  </a:cubicBezTo>
                  <a:cubicBezTo>
                    <a:pt x="17609" y="473"/>
                    <a:pt x="17388" y="437"/>
                    <a:pt x="17166" y="437"/>
                  </a:cubicBezTo>
                  <a:cubicBezTo>
                    <a:pt x="15887" y="437"/>
                    <a:pt x="14559" y="1648"/>
                    <a:pt x="13288" y="1648"/>
                  </a:cubicBezTo>
                  <a:cubicBezTo>
                    <a:pt x="13063" y="1648"/>
                    <a:pt x="12839" y="1610"/>
                    <a:pt x="12618" y="1520"/>
                  </a:cubicBezTo>
                  <a:cubicBezTo>
                    <a:pt x="11156" y="936"/>
                    <a:pt x="10806" y="0"/>
                    <a:pt x="9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8"/>
            <p:cNvSpPr/>
            <p:nvPr/>
          </p:nvSpPr>
          <p:spPr>
            <a:xfrm rot="10800000" flipH="1">
              <a:off x="-168727" y="179194"/>
              <a:ext cx="850947" cy="553379"/>
            </a:xfrm>
            <a:custGeom>
              <a:avLst/>
              <a:gdLst/>
              <a:ahLst/>
              <a:cxnLst/>
              <a:rect l="l" t="t" r="r" b="b"/>
              <a:pathLst>
                <a:path w="22600" h="14697" extrusionOk="0">
                  <a:moveTo>
                    <a:pt x="16298" y="0"/>
                  </a:moveTo>
                  <a:cubicBezTo>
                    <a:pt x="15364" y="0"/>
                    <a:pt x="14531" y="667"/>
                    <a:pt x="13905" y="1377"/>
                  </a:cubicBezTo>
                  <a:cubicBezTo>
                    <a:pt x="13237" y="2134"/>
                    <a:pt x="12651" y="3021"/>
                    <a:pt x="11748" y="3486"/>
                  </a:cubicBezTo>
                  <a:cubicBezTo>
                    <a:pt x="10920" y="3912"/>
                    <a:pt x="10057" y="4030"/>
                    <a:pt x="9179" y="4030"/>
                  </a:cubicBezTo>
                  <a:cubicBezTo>
                    <a:pt x="8084" y="4030"/>
                    <a:pt x="6964" y="3847"/>
                    <a:pt x="5852" y="3847"/>
                  </a:cubicBezTo>
                  <a:cubicBezTo>
                    <a:pt x="4619" y="3847"/>
                    <a:pt x="3397" y="4072"/>
                    <a:pt x="2231" y="5024"/>
                  </a:cubicBezTo>
                  <a:cubicBezTo>
                    <a:pt x="50" y="6807"/>
                    <a:pt x="1" y="10625"/>
                    <a:pt x="1906" y="12676"/>
                  </a:cubicBezTo>
                  <a:cubicBezTo>
                    <a:pt x="3123" y="13998"/>
                    <a:pt x="4935" y="14633"/>
                    <a:pt x="6748" y="14633"/>
                  </a:cubicBezTo>
                  <a:cubicBezTo>
                    <a:pt x="7336" y="14633"/>
                    <a:pt x="7924" y="14566"/>
                    <a:pt x="8492" y="14435"/>
                  </a:cubicBezTo>
                  <a:cubicBezTo>
                    <a:pt x="10214" y="14043"/>
                    <a:pt x="11888" y="13128"/>
                    <a:pt x="13609" y="13128"/>
                  </a:cubicBezTo>
                  <a:cubicBezTo>
                    <a:pt x="13856" y="13128"/>
                    <a:pt x="14104" y="13147"/>
                    <a:pt x="14353" y="13189"/>
                  </a:cubicBezTo>
                  <a:cubicBezTo>
                    <a:pt x="15978" y="13460"/>
                    <a:pt x="17384" y="14697"/>
                    <a:pt x="19015" y="14697"/>
                  </a:cubicBezTo>
                  <a:cubicBezTo>
                    <a:pt x="19051" y="14697"/>
                    <a:pt x="19087" y="14696"/>
                    <a:pt x="19123" y="14695"/>
                  </a:cubicBezTo>
                  <a:cubicBezTo>
                    <a:pt x="20466" y="14646"/>
                    <a:pt x="21687" y="13661"/>
                    <a:pt x="22143" y="12399"/>
                  </a:cubicBezTo>
                  <a:cubicBezTo>
                    <a:pt x="22599" y="11138"/>
                    <a:pt x="22322" y="9672"/>
                    <a:pt x="21541" y="8581"/>
                  </a:cubicBezTo>
                  <a:cubicBezTo>
                    <a:pt x="20979" y="7800"/>
                    <a:pt x="20190" y="7189"/>
                    <a:pt x="19709" y="6351"/>
                  </a:cubicBezTo>
                  <a:cubicBezTo>
                    <a:pt x="19082" y="5252"/>
                    <a:pt x="19082" y="3925"/>
                    <a:pt x="18806" y="2688"/>
                  </a:cubicBezTo>
                  <a:cubicBezTo>
                    <a:pt x="18529" y="1459"/>
                    <a:pt x="17739" y="140"/>
                    <a:pt x="16486" y="9"/>
                  </a:cubicBezTo>
                  <a:cubicBezTo>
                    <a:pt x="16423" y="3"/>
                    <a:pt x="16360" y="0"/>
                    <a:pt x="16298" y="0"/>
                  </a:cubicBezTo>
                  <a:close/>
                </a:path>
              </a:pathLst>
            </a:custGeom>
            <a:solidFill>
              <a:srgbClr val="8F8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8"/>
            <p:cNvSpPr/>
            <p:nvPr/>
          </p:nvSpPr>
          <p:spPr>
            <a:xfrm rot="10800000" flipH="1">
              <a:off x="989941" y="553203"/>
              <a:ext cx="316356" cy="478224"/>
            </a:xfrm>
            <a:custGeom>
              <a:avLst/>
              <a:gdLst/>
              <a:ahLst/>
              <a:cxnLst/>
              <a:rect l="l" t="t" r="r" b="b"/>
              <a:pathLst>
                <a:path w="8402" h="12701" extrusionOk="0">
                  <a:moveTo>
                    <a:pt x="6887" y="1"/>
                  </a:moveTo>
                  <a:cubicBezTo>
                    <a:pt x="6860" y="1"/>
                    <a:pt x="6833" y="1"/>
                    <a:pt x="6806" y="1"/>
                  </a:cubicBezTo>
                  <a:cubicBezTo>
                    <a:pt x="5715" y="1"/>
                    <a:pt x="4640" y="278"/>
                    <a:pt x="3582" y="563"/>
                  </a:cubicBezTo>
                  <a:cubicBezTo>
                    <a:pt x="2646" y="807"/>
                    <a:pt x="1645" y="1092"/>
                    <a:pt x="1034" y="1833"/>
                  </a:cubicBezTo>
                  <a:cubicBezTo>
                    <a:pt x="391" y="2614"/>
                    <a:pt x="318" y="3705"/>
                    <a:pt x="269" y="4723"/>
                  </a:cubicBezTo>
                  <a:cubicBezTo>
                    <a:pt x="196" y="6644"/>
                    <a:pt x="114" y="8573"/>
                    <a:pt x="33" y="10503"/>
                  </a:cubicBezTo>
                  <a:cubicBezTo>
                    <a:pt x="17" y="10967"/>
                    <a:pt x="0" y="11439"/>
                    <a:pt x="155" y="11870"/>
                  </a:cubicBezTo>
                  <a:cubicBezTo>
                    <a:pt x="318" y="12310"/>
                    <a:pt x="708" y="12692"/>
                    <a:pt x="1164" y="12701"/>
                  </a:cubicBezTo>
                  <a:cubicBezTo>
                    <a:pt x="1172" y="12701"/>
                    <a:pt x="1181" y="12701"/>
                    <a:pt x="1189" y="12701"/>
                  </a:cubicBezTo>
                  <a:cubicBezTo>
                    <a:pt x="1794" y="12701"/>
                    <a:pt x="2226" y="12099"/>
                    <a:pt x="2442" y="11528"/>
                  </a:cubicBezTo>
                  <a:cubicBezTo>
                    <a:pt x="2662" y="10950"/>
                    <a:pt x="2801" y="10291"/>
                    <a:pt x="3281" y="9908"/>
                  </a:cubicBezTo>
                  <a:cubicBezTo>
                    <a:pt x="3686" y="9585"/>
                    <a:pt x="4199" y="9544"/>
                    <a:pt x="4732" y="9544"/>
                  </a:cubicBezTo>
                  <a:cubicBezTo>
                    <a:pt x="4909" y="9544"/>
                    <a:pt x="5089" y="9549"/>
                    <a:pt x="5267" y="9549"/>
                  </a:cubicBezTo>
                  <a:cubicBezTo>
                    <a:pt x="5511" y="9549"/>
                    <a:pt x="5752" y="9541"/>
                    <a:pt x="5984" y="9501"/>
                  </a:cubicBezTo>
                  <a:cubicBezTo>
                    <a:pt x="6187" y="9469"/>
                    <a:pt x="6382" y="9412"/>
                    <a:pt x="6570" y="9330"/>
                  </a:cubicBezTo>
                  <a:cubicBezTo>
                    <a:pt x="6472" y="7776"/>
                    <a:pt x="6586" y="6213"/>
                    <a:pt x="6920" y="4690"/>
                  </a:cubicBezTo>
                  <a:cubicBezTo>
                    <a:pt x="7253" y="3160"/>
                    <a:pt x="7791" y="1678"/>
                    <a:pt x="8401" y="213"/>
                  </a:cubicBezTo>
                  <a:cubicBezTo>
                    <a:pt x="7906" y="74"/>
                    <a:pt x="7397" y="1"/>
                    <a:pt x="688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8"/>
            <p:cNvSpPr/>
            <p:nvPr/>
          </p:nvSpPr>
          <p:spPr>
            <a:xfrm rot="10800000" flipH="1">
              <a:off x="-196290" y="984800"/>
              <a:ext cx="924181" cy="1092073"/>
            </a:xfrm>
            <a:custGeom>
              <a:avLst/>
              <a:gdLst/>
              <a:ahLst/>
              <a:cxnLst/>
              <a:rect l="l" t="t" r="r" b="b"/>
              <a:pathLst>
                <a:path w="24545" h="29004" extrusionOk="0">
                  <a:moveTo>
                    <a:pt x="6504" y="0"/>
                  </a:moveTo>
                  <a:cubicBezTo>
                    <a:pt x="3651" y="0"/>
                    <a:pt x="1218" y="4140"/>
                    <a:pt x="513" y="6438"/>
                  </a:cubicBezTo>
                  <a:cubicBezTo>
                    <a:pt x="8" y="8058"/>
                    <a:pt x="0" y="9865"/>
                    <a:pt x="733" y="11388"/>
                  </a:cubicBezTo>
                  <a:cubicBezTo>
                    <a:pt x="1881" y="13781"/>
                    <a:pt x="4689" y="15238"/>
                    <a:pt x="5259" y="17827"/>
                  </a:cubicBezTo>
                  <a:cubicBezTo>
                    <a:pt x="5634" y="19512"/>
                    <a:pt x="4950" y="21213"/>
                    <a:pt x="4461" y="22866"/>
                  </a:cubicBezTo>
                  <a:cubicBezTo>
                    <a:pt x="3973" y="24510"/>
                    <a:pt x="3737" y="26464"/>
                    <a:pt x="4811" y="27807"/>
                  </a:cubicBezTo>
                  <a:cubicBezTo>
                    <a:pt x="5473" y="28629"/>
                    <a:pt x="6503" y="29003"/>
                    <a:pt x="7563" y="29003"/>
                  </a:cubicBezTo>
                  <a:cubicBezTo>
                    <a:pt x="8341" y="29003"/>
                    <a:pt x="9134" y="28801"/>
                    <a:pt x="9810" y="28426"/>
                  </a:cubicBezTo>
                  <a:cubicBezTo>
                    <a:pt x="11405" y="27538"/>
                    <a:pt x="12455" y="25918"/>
                    <a:pt x="13269" y="24290"/>
                  </a:cubicBezTo>
                  <a:cubicBezTo>
                    <a:pt x="14083" y="22654"/>
                    <a:pt x="14759" y="20920"/>
                    <a:pt x="15891" y="19487"/>
                  </a:cubicBezTo>
                  <a:cubicBezTo>
                    <a:pt x="17071" y="17990"/>
                    <a:pt x="18683" y="16915"/>
                    <a:pt x="20189" y="15743"/>
                  </a:cubicBezTo>
                  <a:cubicBezTo>
                    <a:pt x="21695" y="14571"/>
                    <a:pt x="23160" y="13227"/>
                    <a:pt x="23852" y="11453"/>
                  </a:cubicBezTo>
                  <a:cubicBezTo>
                    <a:pt x="24544" y="9670"/>
                    <a:pt x="24235" y="7382"/>
                    <a:pt x="22696" y="6267"/>
                  </a:cubicBezTo>
                  <a:cubicBezTo>
                    <a:pt x="21166" y="5160"/>
                    <a:pt x="19074" y="5526"/>
                    <a:pt x="17201" y="5339"/>
                  </a:cubicBezTo>
                  <a:cubicBezTo>
                    <a:pt x="15402" y="5152"/>
                    <a:pt x="13733" y="4411"/>
                    <a:pt x="12211" y="3467"/>
                  </a:cubicBezTo>
                  <a:cubicBezTo>
                    <a:pt x="10689" y="2523"/>
                    <a:pt x="9386" y="1008"/>
                    <a:pt x="7758" y="276"/>
                  </a:cubicBezTo>
                  <a:cubicBezTo>
                    <a:pt x="7334" y="86"/>
                    <a:pt x="6914" y="0"/>
                    <a:pt x="6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18"/>
          <p:cNvSpPr txBox="1">
            <a:spLocks noGrp="1"/>
          </p:cNvSpPr>
          <p:nvPr>
            <p:ph type="ctrTitle"/>
          </p:nvPr>
        </p:nvSpPr>
        <p:spPr>
          <a:xfrm flipH="1">
            <a:off x="3545176" y="3172154"/>
            <a:ext cx="40431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07" name="Google Shape;207;p18"/>
          <p:cNvSpPr txBox="1">
            <a:spLocks noGrp="1"/>
          </p:cNvSpPr>
          <p:nvPr>
            <p:ph type="subTitle" idx="1"/>
          </p:nvPr>
        </p:nvSpPr>
        <p:spPr>
          <a:xfrm rot="-194" flipH="1">
            <a:off x="2266875" y="1736675"/>
            <a:ext cx="5321400" cy="13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8" name="Google Shape;208;p18"/>
          <p:cNvSpPr/>
          <p:nvPr/>
        </p:nvSpPr>
        <p:spPr>
          <a:xfrm rot="-1256095" flipH="1">
            <a:off x="3977005" y="-884325"/>
            <a:ext cx="1786840" cy="1295050"/>
          </a:xfrm>
          <a:custGeom>
            <a:avLst/>
            <a:gdLst/>
            <a:ahLst/>
            <a:cxnLst/>
            <a:rect l="l" t="t" r="r" b="b"/>
            <a:pathLst>
              <a:path w="19229" h="15740" extrusionOk="0">
                <a:moveTo>
                  <a:pt x="9841" y="0"/>
                </a:moveTo>
                <a:cubicBezTo>
                  <a:pt x="9447" y="0"/>
                  <a:pt x="8949" y="157"/>
                  <a:pt x="8230" y="559"/>
                </a:cubicBezTo>
                <a:cubicBezTo>
                  <a:pt x="6692" y="1422"/>
                  <a:pt x="6016" y="2016"/>
                  <a:pt x="4225" y="2293"/>
                </a:cubicBezTo>
                <a:cubicBezTo>
                  <a:pt x="2752" y="2513"/>
                  <a:pt x="1767" y="2464"/>
                  <a:pt x="1042" y="4019"/>
                </a:cubicBezTo>
                <a:cubicBezTo>
                  <a:pt x="0" y="6282"/>
                  <a:pt x="2003" y="7698"/>
                  <a:pt x="2247" y="9807"/>
                </a:cubicBezTo>
                <a:cubicBezTo>
                  <a:pt x="2450" y="11565"/>
                  <a:pt x="1132" y="13576"/>
                  <a:pt x="2222" y="14976"/>
                </a:cubicBezTo>
                <a:cubicBezTo>
                  <a:pt x="2647" y="15522"/>
                  <a:pt x="3280" y="15740"/>
                  <a:pt x="3966" y="15740"/>
                </a:cubicBezTo>
                <a:cubicBezTo>
                  <a:pt x="4751" y="15740"/>
                  <a:pt x="5606" y="15454"/>
                  <a:pt x="6293" y="15049"/>
                </a:cubicBezTo>
                <a:cubicBezTo>
                  <a:pt x="7571" y="14292"/>
                  <a:pt x="8776" y="13201"/>
                  <a:pt x="10265" y="13169"/>
                </a:cubicBezTo>
                <a:cubicBezTo>
                  <a:pt x="10288" y="13168"/>
                  <a:pt x="10310" y="13168"/>
                  <a:pt x="10332" y="13168"/>
                </a:cubicBezTo>
                <a:cubicBezTo>
                  <a:pt x="11506" y="13168"/>
                  <a:pt x="12688" y="13827"/>
                  <a:pt x="13817" y="13827"/>
                </a:cubicBezTo>
                <a:cubicBezTo>
                  <a:pt x="14108" y="13827"/>
                  <a:pt x="14395" y="13784"/>
                  <a:pt x="14677" y="13674"/>
                </a:cubicBezTo>
                <a:cubicBezTo>
                  <a:pt x="15744" y="13258"/>
                  <a:pt x="16257" y="12037"/>
                  <a:pt x="16411" y="10906"/>
                </a:cubicBezTo>
                <a:cubicBezTo>
                  <a:pt x="16566" y="9766"/>
                  <a:pt x="16468" y="8594"/>
                  <a:pt x="16818" y="7503"/>
                </a:cubicBezTo>
                <a:cubicBezTo>
                  <a:pt x="17225" y="6241"/>
                  <a:pt x="18194" y="5232"/>
                  <a:pt x="18707" y="4011"/>
                </a:cubicBezTo>
                <a:cubicBezTo>
                  <a:pt x="19228" y="2790"/>
                  <a:pt x="19057" y="1048"/>
                  <a:pt x="17828" y="559"/>
                </a:cubicBezTo>
                <a:cubicBezTo>
                  <a:pt x="17609" y="473"/>
                  <a:pt x="17388" y="437"/>
                  <a:pt x="17166" y="437"/>
                </a:cubicBezTo>
                <a:cubicBezTo>
                  <a:pt x="15887" y="437"/>
                  <a:pt x="14559" y="1648"/>
                  <a:pt x="13288" y="1648"/>
                </a:cubicBezTo>
                <a:cubicBezTo>
                  <a:pt x="13063" y="1648"/>
                  <a:pt x="12839" y="1610"/>
                  <a:pt x="12618" y="1520"/>
                </a:cubicBezTo>
                <a:cubicBezTo>
                  <a:pt x="11156" y="936"/>
                  <a:pt x="10806" y="0"/>
                  <a:pt x="98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ONLY_1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/>
          <p:nvPr/>
        </p:nvSpPr>
        <p:spPr>
          <a:xfrm rot="954221">
            <a:off x="-1260687" y="2820017"/>
            <a:ext cx="5561610" cy="2771175"/>
          </a:xfrm>
          <a:custGeom>
            <a:avLst/>
            <a:gdLst/>
            <a:ahLst/>
            <a:cxnLst/>
            <a:rect l="l" t="t" r="r" b="b"/>
            <a:pathLst>
              <a:path w="95864" h="47768" extrusionOk="0">
                <a:moveTo>
                  <a:pt x="30475" y="1"/>
                </a:moveTo>
                <a:cubicBezTo>
                  <a:pt x="29158" y="1"/>
                  <a:pt x="27873" y="287"/>
                  <a:pt x="26685" y="959"/>
                </a:cubicBezTo>
                <a:cubicBezTo>
                  <a:pt x="23527" y="2750"/>
                  <a:pt x="21874" y="6878"/>
                  <a:pt x="18349" y="7749"/>
                </a:cubicBezTo>
                <a:cubicBezTo>
                  <a:pt x="17897" y="7859"/>
                  <a:pt x="17448" y="7908"/>
                  <a:pt x="17000" y="7908"/>
                </a:cubicBezTo>
                <a:cubicBezTo>
                  <a:pt x="13711" y="7908"/>
                  <a:pt x="10517" y="5280"/>
                  <a:pt x="7115" y="5280"/>
                </a:cubicBezTo>
                <a:cubicBezTo>
                  <a:pt x="6993" y="5280"/>
                  <a:pt x="6871" y="5283"/>
                  <a:pt x="6749" y="5290"/>
                </a:cubicBezTo>
                <a:cubicBezTo>
                  <a:pt x="2923" y="5510"/>
                  <a:pt x="1" y="9995"/>
                  <a:pt x="1352" y="13585"/>
                </a:cubicBezTo>
                <a:cubicBezTo>
                  <a:pt x="2435" y="16459"/>
                  <a:pt x="5634" y="18519"/>
                  <a:pt x="5634" y="21596"/>
                </a:cubicBezTo>
                <a:cubicBezTo>
                  <a:pt x="5642" y="23965"/>
                  <a:pt x="3713" y="25821"/>
                  <a:pt x="2573" y="27905"/>
                </a:cubicBezTo>
                <a:cubicBezTo>
                  <a:pt x="595" y="31519"/>
                  <a:pt x="994" y="35923"/>
                  <a:pt x="1596" y="39993"/>
                </a:cubicBezTo>
                <a:cubicBezTo>
                  <a:pt x="1979" y="42590"/>
                  <a:pt x="2435" y="45211"/>
                  <a:pt x="3102" y="47768"/>
                </a:cubicBezTo>
                <a:lnTo>
                  <a:pt x="95864" y="47768"/>
                </a:lnTo>
                <a:lnTo>
                  <a:pt x="95864" y="41540"/>
                </a:lnTo>
                <a:cubicBezTo>
                  <a:pt x="90768" y="41328"/>
                  <a:pt x="85745" y="40270"/>
                  <a:pt x="80999" y="38390"/>
                </a:cubicBezTo>
                <a:cubicBezTo>
                  <a:pt x="77832" y="37144"/>
                  <a:pt x="74820" y="35524"/>
                  <a:pt x="72036" y="33570"/>
                </a:cubicBezTo>
                <a:cubicBezTo>
                  <a:pt x="68723" y="31250"/>
                  <a:pt x="65613" y="28304"/>
                  <a:pt x="64327" y="24469"/>
                </a:cubicBezTo>
                <a:cubicBezTo>
                  <a:pt x="63586" y="22239"/>
                  <a:pt x="63505" y="19837"/>
                  <a:pt x="63049" y="17534"/>
                </a:cubicBezTo>
                <a:cubicBezTo>
                  <a:pt x="62585" y="15222"/>
                  <a:pt x="61633" y="12845"/>
                  <a:pt x="59679" y="11534"/>
                </a:cubicBezTo>
                <a:cubicBezTo>
                  <a:pt x="57066" y="9784"/>
                  <a:pt x="53582" y="10468"/>
                  <a:pt x="50488" y="9881"/>
                </a:cubicBezTo>
                <a:cubicBezTo>
                  <a:pt x="46125" y="9059"/>
                  <a:pt x="42730" y="5779"/>
                  <a:pt x="39091" y="3223"/>
                </a:cubicBezTo>
                <a:cubicBezTo>
                  <a:pt x="36570" y="1457"/>
                  <a:pt x="33444" y="1"/>
                  <a:pt x="304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9"/>
          <p:cNvSpPr txBox="1">
            <a:spLocks noGrp="1"/>
          </p:cNvSpPr>
          <p:nvPr>
            <p:ph type="title"/>
          </p:nvPr>
        </p:nvSpPr>
        <p:spPr>
          <a:xfrm>
            <a:off x="3197100" y="880154"/>
            <a:ext cx="27498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091800" y="200155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3" name="Google Shape;213;p19"/>
          <p:cNvSpPr txBox="1"/>
          <p:nvPr/>
        </p:nvSpPr>
        <p:spPr>
          <a:xfrm>
            <a:off x="2876550" y="3571800"/>
            <a:ext cx="33909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Hind"/>
                <a:ea typeface="Hind"/>
                <a:cs typeface="Hind"/>
                <a:sym typeface="Hind"/>
              </a:rPr>
              <a:t>CREDITS: This presentation template was created by </a:t>
            </a:r>
            <a:r>
              <a:rPr lang="en" sz="1000" b="1">
                <a:solidFill>
                  <a:schemeClr val="l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/>
              </a:rPr>
              <a:t>Slidesgo</a:t>
            </a:r>
            <a:r>
              <a:rPr lang="en" sz="1000">
                <a:solidFill>
                  <a:schemeClr val="lt2"/>
                </a:solidFill>
                <a:latin typeface="Hind"/>
                <a:ea typeface="Hind"/>
                <a:cs typeface="Hind"/>
                <a:sym typeface="Hind"/>
              </a:rPr>
              <a:t>, including icons by </a:t>
            </a:r>
            <a:r>
              <a:rPr lang="en" sz="1000" b="1">
                <a:solidFill>
                  <a:schemeClr val="l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/>
              </a:rPr>
              <a:t>Flaticon</a:t>
            </a:r>
            <a:r>
              <a:rPr lang="en" sz="1000">
                <a:solidFill>
                  <a:schemeClr val="lt2"/>
                </a:solidFill>
                <a:latin typeface="Hind"/>
                <a:ea typeface="Hind"/>
                <a:cs typeface="Hind"/>
                <a:sym typeface="Hind"/>
              </a:rPr>
              <a:t>, and infographics &amp; images by </a:t>
            </a:r>
            <a:r>
              <a:rPr lang="en" sz="1000" b="1">
                <a:solidFill>
                  <a:schemeClr val="l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/>
              </a:rPr>
              <a:t>Freepik</a:t>
            </a:r>
            <a:endParaRPr sz="1000" b="1">
              <a:solidFill>
                <a:schemeClr val="lt2"/>
              </a:solidFill>
              <a:latin typeface="Hind"/>
              <a:ea typeface="Hind"/>
              <a:cs typeface="Hind"/>
              <a:sym typeface="Hind"/>
            </a:endParaRPr>
          </a:p>
        </p:txBody>
      </p:sp>
      <p:grpSp>
        <p:nvGrpSpPr>
          <p:cNvPr id="214" name="Google Shape;214;p19"/>
          <p:cNvGrpSpPr/>
          <p:nvPr/>
        </p:nvGrpSpPr>
        <p:grpSpPr>
          <a:xfrm>
            <a:off x="7066629" y="1334095"/>
            <a:ext cx="3626273" cy="4508611"/>
            <a:chOff x="6721529" y="1466845"/>
            <a:chExt cx="3626273" cy="4508611"/>
          </a:xfrm>
        </p:grpSpPr>
        <p:grpSp>
          <p:nvGrpSpPr>
            <p:cNvPr id="215" name="Google Shape;215;p19"/>
            <p:cNvGrpSpPr/>
            <p:nvPr/>
          </p:nvGrpSpPr>
          <p:grpSpPr>
            <a:xfrm>
              <a:off x="6721529" y="1466845"/>
              <a:ext cx="3626273" cy="4508611"/>
              <a:chOff x="374425" y="237975"/>
              <a:chExt cx="4197075" cy="5218300"/>
            </a:xfrm>
          </p:grpSpPr>
          <p:sp>
            <p:nvSpPr>
              <p:cNvPr id="216" name="Google Shape;216;p19"/>
              <p:cNvSpPr/>
              <p:nvPr/>
            </p:nvSpPr>
            <p:spPr>
              <a:xfrm>
                <a:off x="374425" y="237975"/>
                <a:ext cx="4197075" cy="5218300"/>
              </a:xfrm>
              <a:custGeom>
                <a:avLst/>
                <a:gdLst/>
                <a:ahLst/>
                <a:cxnLst/>
                <a:rect l="l" t="t" r="r" b="b"/>
                <a:pathLst>
                  <a:path w="167883" h="208732" extrusionOk="0">
                    <a:moveTo>
                      <a:pt x="78853" y="1"/>
                    </a:moveTo>
                    <a:cubicBezTo>
                      <a:pt x="67656" y="1"/>
                      <a:pt x="56451" y="2617"/>
                      <a:pt x="46518" y="7813"/>
                    </a:cubicBezTo>
                    <a:lnTo>
                      <a:pt x="46606" y="7843"/>
                    </a:lnTo>
                    <a:cubicBezTo>
                      <a:pt x="33003" y="16655"/>
                      <a:pt x="31998" y="24522"/>
                      <a:pt x="21914" y="37179"/>
                    </a:cubicBezTo>
                    <a:cubicBezTo>
                      <a:pt x="13722" y="47440"/>
                      <a:pt x="6832" y="58944"/>
                      <a:pt x="3401" y="71601"/>
                    </a:cubicBezTo>
                    <a:cubicBezTo>
                      <a:pt x="1" y="84258"/>
                      <a:pt x="326" y="98216"/>
                      <a:pt x="5974" y="110045"/>
                    </a:cubicBezTo>
                    <a:cubicBezTo>
                      <a:pt x="8044" y="114422"/>
                      <a:pt x="10824" y="118443"/>
                      <a:pt x="12746" y="122879"/>
                    </a:cubicBezTo>
                    <a:cubicBezTo>
                      <a:pt x="20494" y="140682"/>
                      <a:pt x="13693" y="160998"/>
                      <a:pt x="12983" y="180398"/>
                    </a:cubicBezTo>
                    <a:cubicBezTo>
                      <a:pt x="12864" y="183739"/>
                      <a:pt x="12953" y="187170"/>
                      <a:pt x="14136" y="190304"/>
                    </a:cubicBezTo>
                    <a:cubicBezTo>
                      <a:pt x="15910" y="195006"/>
                      <a:pt x="20021" y="198466"/>
                      <a:pt x="24309" y="201098"/>
                    </a:cubicBezTo>
                    <a:cubicBezTo>
                      <a:pt x="30785" y="205061"/>
                      <a:pt x="38060" y="207545"/>
                      <a:pt x="45601" y="208432"/>
                    </a:cubicBezTo>
                    <a:cubicBezTo>
                      <a:pt x="47311" y="208624"/>
                      <a:pt x="49040" y="208731"/>
                      <a:pt x="50766" y="208731"/>
                    </a:cubicBezTo>
                    <a:cubicBezTo>
                      <a:pt x="54888" y="208731"/>
                      <a:pt x="58997" y="208121"/>
                      <a:pt x="62812" y="206599"/>
                    </a:cubicBezTo>
                    <a:cubicBezTo>
                      <a:pt x="82241" y="198762"/>
                      <a:pt x="86411" y="171555"/>
                      <a:pt x="104243" y="160584"/>
                    </a:cubicBezTo>
                    <a:cubicBezTo>
                      <a:pt x="112553" y="155498"/>
                      <a:pt x="122696" y="154640"/>
                      <a:pt x="131923" y="151624"/>
                    </a:cubicBezTo>
                    <a:cubicBezTo>
                      <a:pt x="145467" y="147217"/>
                      <a:pt x="157680" y="137399"/>
                      <a:pt x="162796" y="124092"/>
                    </a:cubicBezTo>
                    <a:cubicBezTo>
                      <a:pt x="167882" y="110784"/>
                      <a:pt x="164748" y="94135"/>
                      <a:pt x="153658" y="85175"/>
                    </a:cubicBezTo>
                    <a:cubicBezTo>
                      <a:pt x="147271" y="79999"/>
                      <a:pt x="138813" y="77515"/>
                      <a:pt x="133401" y="71364"/>
                    </a:cubicBezTo>
                    <a:cubicBezTo>
                      <a:pt x="120389" y="56489"/>
                      <a:pt x="132248" y="30347"/>
                      <a:pt x="119887" y="14940"/>
                    </a:cubicBezTo>
                    <a:cubicBezTo>
                      <a:pt x="116604" y="10829"/>
                      <a:pt x="111932" y="8050"/>
                      <a:pt x="107111" y="5920"/>
                    </a:cubicBezTo>
                    <a:cubicBezTo>
                      <a:pt x="98255" y="1966"/>
                      <a:pt x="88558" y="1"/>
                      <a:pt x="788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9"/>
              <p:cNvSpPr/>
              <p:nvPr/>
            </p:nvSpPr>
            <p:spPr>
              <a:xfrm>
                <a:off x="562200" y="370825"/>
                <a:ext cx="3586425" cy="4947375"/>
              </a:xfrm>
              <a:custGeom>
                <a:avLst/>
                <a:gdLst/>
                <a:ahLst/>
                <a:cxnLst/>
                <a:rect l="l" t="t" r="r" b="b"/>
                <a:pathLst>
                  <a:path w="143457" h="197895" extrusionOk="0">
                    <a:moveTo>
                      <a:pt x="64073" y="0"/>
                    </a:moveTo>
                    <a:cubicBezTo>
                      <a:pt x="51238" y="0"/>
                      <a:pt x="38437" y="6359"/>
                      <a:pt x="29958" y="16191"/>
                    </a:cubicBezTo>
                    <a:cubicBezTo>
                      <a:pt x="19607" y="28227"/>
                      <a:pt x="15349" y="44728"/>
                      <a:pt x="16177" y="60609"/>
                    </a:cubicBezTo>
                    <a:cubicBezTo>
                      <a:pt x="17094" y="77761"/>
                      <a:pt x="23511" y="94972"/>
                      <a:pt x="19726" y="111740"/>
                    </a:cubicBezTo>
                    <a:cubicBezTo>
                      <a:pt x="16443" y="126141"/>
                      <a:pt x="799" y="139478"/>
                      <a:pt x="385" y="153703"/>
                    </a:cubicBezTo>
                    <a:cubicBezTo>
                      <a:pt x="1" y="166922"/>
                      <a:pt x="14698" y="174758"/>
                      <a:pt x="24516" y="180318"/>
                    </a:cubicBezTo>
                    <a:cubicBezTo>
                      <a:pt x="37232" y="187534"/>
                      <a:pt x="51486" y="191615"/>
                      <a:pt x="65681" y="194661"/>
                    </a:cubicBezTo>
                    <a:lnTo>
                      <a:pt x="57745" y="191661"/>
                    </a:lnTo>
                    <a:lnTo>
                      <a:pt x="57745" y="191661"/>
                    </a:lnTo>
                    <a:cubicBezTo>
                      <a:pt x="68215" y="195529"/>
                      <a:pt x="82806" y="197894"/>
                      <a:pt x="97007" y="197894"/>
                    </a:cubicBezTo>
                    <a:cubicBezTo>
                      <a:pt x="109580" y="197894"/>
                      <a:pt x="121847" y="196040"/>
                      <a:pt x="130681" y="191733"/>
                    </a:cubicBezTo>
                    <a:cubicBezTo>
                      <a:pt x="136654" y="188835"/>
                      <a:pt x="141652" y="182950"/>
                      <a:pt x="141504" y="176296"/>
                    </a:cubicBezTo>
                    <a:cubicBezTo>
                      <a:pt x="141416" y="172540"/>
                      <a:pt x="139700" y="168992"/>
                      <a:pt x="138695" y="165354"/>
                    </a:cubicBezTo>
                    <a:cubicBezTo>
                      <a:pt x="135531" y="154087"/>
                      <a:pt x="139020" y="142199"/>
                      <a:pt x="141149" y="130666"/>
                    </a:cubicBezTo>
                    <a:cubicBezTo>
                      <a:pt x="143249" y="119133"/>
                      <a:pt x="143456" y="105855"/>
                      <a:pt x="135412" y="97338"/>
                    </a:cubicBezTo>
                    <a:cubicBezTo>
                      <a:pt x="129853" y="91423"/>
                      <a:pt x="121573" y="89176"/>
                      <a:pt x="113884" y="86514"/>
                    </a:cubicBezTo>
                    <a:cubicBezTo>
                      <a:pt x="106225" y="83853"/>
                      <a:pt x="98122" y="79949"/>
                      <a:pt x="94751" y="72556"/>
                    </a:cubicBezTo>
                    <a:cubicBezTo>
                      <a:pt x="89546" y="61023"/>
                      <a:pt x="98358" y="48218"/>
                      <a:pt x="99393" y="35591"/>
                    </a:cubicBezTo>
                    <a:cubicBezTo>
                      <a:pt x="100665" y="19769"/>
                      <a:pt x="88126" y="4628"/>
                      <a:pt x="72660" y="991"/>
                    </a:cubicBezTo>
                    <a:cubicBezTo>
                      <a:pt x="69828" y="319"/>
                      <a:pt x="66950" y="0"/>
                      <a:pt x="64073" y="0"/>
                    </a:cubicBezTo>
                    <a:close/>
                  </a:path>
                </a:pathLst>
              </a:custGeom>
              <a:solidFill>
                <a:srgbClr val="F2C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9"/>
              <p:cNvSpPr/>
              <p:nvPr/>
            </p:nvSpPr>
            <p:spPr>
              <a:xfrm>
                <a:off x="1524050" y="838275"/>
                <a:ext cx="1187350" cy="527800"/>
              </a:xfrm>
              <a:custGeom>
                <a:avLst/>
                <a:gdLst/>
                <a:ahLst/>
                <a:cxnLst/>
                <a:rect l="l" t="t" r="r" b="b"/>
                <a:pathLst>
                  <a:path w="47494" h="21112" extrusionOk="0">
                    <a:moveTo>
                      <a:pt x="13488" y="1"/>
                    </a:moveTo>
                    <a:cubicBezTo>
                      <a:pt x="9425" y="1"/>
                      <a:pt x="5544" y="780"/>
                      <a:pt x="2130" y="3969"/>
                    </a:cubicBezTo>
                    <a:cubicBezTo>
                      <a:pt x="1242" y="4798"/>
                      <a:pt x="414" y="5833"/>
                      <a:pt x="296" y="7045"/>
                    </a:cubicBezTo>
                    <a:cubicBezTo>
                      <a:pt x="0" y="9884"/>
                      <a:pt x="3460" y="11481"/>
                      <a:pt x="6299" y="11777"/>
                    </a:cubicBezTo>
                    <a:cubicBezTo>
                      <a:pt x="7760" y="11919"/>
                      <a:pt x="9261" y="11945"/>
                      <a:pt x="10769" y="11945"/>
                    </a:cubicBezTo>
                    <a:cubicBezTo>
                      <a:pt x="11616" y="11945"/>
                      <a:pt x="12465" y="11937"/>
                      <a:pt x="13311" y="11937"/>
                    </a:cubicBezTo>
                    <a:cubicBezTo>
                      <a:pt x="17521" y="11937"/>
                      <a:pt x="21651" y="12137"/>
                      <a:pt x="24989" y="14527"/>
                    </a:cubicBezTo>
                    <a:cubicBezTo>
                      <a:pt x="26409" y="15562"/>
                      <a:pt x="27591" y="16922"/>
                      <a:pt x="28922" y="18046"/>
                    </a:cubicBezTo>
                    <a:cubicBezTo>
                      <a:pt x="31164" y="19927"/>
                      <a:pt x="34057" y="21112"/>
                      <a:pt x="36955" y="21112"/>
                    </a:cubicBezTo>
                    <a:cubicBezTo>
                      <a:pt x="37383" y="21112"/>
                      <a:pt x="37811" y="21086"/>
                      <a:pt x="38237" y="21033"/>
                    </a:cubicBezTo>
                    <a:cubicBezTo>
                      <a:pt x="41579" y="20619"/>
                      <a:pt x="44714" y="18401"/>
                      <a:pt x="45867" y="15266"/>
                    </a:cubicBezTo>
                    <a:cubicBezTo>
                      <a:pt x="47494" y="10830"/>
                      <a:pt x="44862" y="5714"/>
                      <a:pt x="40869" y="3230"/>
                    </a:cubicBezTo>
                    <a:cubicBezTo>
                      <a:pt x="37623" y="1186"/>
                      <a:pt x="33751" y="570"/>
                      <a:pt x="29889" y="570"/>
                    </a:cubicBezTo>
                    <a:cubicBezTo>
                      <a:pt x="29002" y="570"/>
                      <a:pt x="28115" y="602"/>
                      <a:pt x="27237" y="657"/>
                    </a:cubicBezTo>
                    <a:cubicBezTo>
                      <a:pt x="26626" y="697"/>
                      <a:pt x="26013" y="714"/>
                      <a:pt x="25398" y="714"/>
                    </a:cubicBezTo>
                    <a:cubicBezTo>
                      <a:pt x="21428" y="714"/>
                      <a:pt x="17375" y="1"/>
                      <a:pt x="134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9"/>
              <p:cNvSpPr/>
              <p:nvPr/>
            </p:nvSpPr>
            <p:spPr>
              <a:xfrm>
                <a:off x="3029275" y="1578900"/>
                <a:ext cx="971475" cy="730575"/>
              </a:xfrm>
              <a:custGeom>
                <a:avLst/>
                <a:gdLst/>
                <a:ahLst/>
                <a:cxnLst/>
                <a:rect l="l" t="t" r="r" b="b"/>
                <a:pathLst>
                  <a:path w="38859" h="29223" extrusionOk="0">
                    <a:moveTo>
                      <a:pt x="15210" y="1"/>
                    </a:moveTo>
                    <a:cubicBezTo>
                      <a:pt x="9319" y="1"/>
                      <a:pt x="3114" y="6346"/>
                      <a:pt x="1124" y="11162"/>
                    </a:cubicBezTo>
                    <a:cubicBezTo>
                      <a:pt x="444" y="12789"/>
                      <a:pt x="1" y="14711"/>
                      <a:pt x="799" y="16278"/>
                    </a:cubicBezTo>
                    <a:cubicBezTo>
                      <a:pt x="1391" y="17284"/>
                      <a:pt x="2278" y="18082"/>
                      <a:pt x="3342" y="18526"/>
                    </a:cubicBezTo>
                    <a:cubicBezTo>
                      <a:pt x="7926" y="20684"/>
                      <a:pt x="13752" y="18614"/>
                      <a:pt x="18158" y="21098"/>
                    </a:cubicBezTo>
                    <a:cubicBezTo>
                      <a:pt x="19785" y="21986"/>
                      <a:pt x="21056" y="23435"/>
                      <a:pt x="22476" y="24647"/>
                    </a:cubicBezTo>
                    <a:cubicBezTo>
                      <a:pt x="25935" y="27608"/>
                      <a:pt x="30323" y="29223"/>
                      <a:pt x="34857" y="29223"/>
                    </a:cubicBezTo>
                    <a:cubicBezTo>
                      <a:pt x="35440" y="29223"/>
                      <a:pt x="36025" y="29196"/>
                      <a:pt x="36611" y="29142"/>
                    </a:cubicBezTo>
                    <a:cubicBezTo>
                      <a:pt x="37114" y="29142"/>
                      <a:pt x="37617" y="28965"/>
                      <a:pt x="38060" y="28699"/>
                    </a:cubicBezTo>
                    <a:cubicBezTo>
                      <a:pt x="38593" y="28255"/>
                      <a:pt x="38740" y="27516"/>
                      <a:pt x="38800" y="26835"/>
                    </a:cubicBezTo>
                    <a:cubicBezTo>
                      <a:pt x="38829" y="26569"/>
                      <a:pt x="38859" y="26303"/>
                      <a:pt x="38859" y="26037"/>
                    </a:cubicBezTo>
                    <a:cubicBezTo>
                      <a:pt x="34600" y="23671"/>
                      <a:pt x="30401" y="21335"/>
                      <a:pt x="27207" y="17727"/>
                    </a:cubicBezTo>
                    <a:cubicBezTo>
                      <a:pt x="23363" y="13321"/>
                      <a:pt x="21677" y="7909"/>
                      <a:pt x="20908" y="2083"/>
                    </a:cubicBezTo>
                    <a:cubicBezTo>
                      <a:pt x="19844" y="1344"/>
                      <a:pt x="18690" y="753"/>
                      <a:pt x="17478" y="339"/>
                    </a:cubicBezTo>
                    <a:cubicBezTo>
                      <a:pt x="16734" y="108"/>
                      <a:pt x="15975" y="1"/>
                      <a:pt x="15210" y="1"/>
                    </a:cubicBezTo>
                    <a:close/>
                  </a:path>
                </a:pathLst>
              </a:custGeom>
              <a:solidFill>
                <a:srgbClr val="F2C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9"/>
              <p:cNvSpPr/>
              <p:nvPr/>
            </p:nvSpPr>
            <p:spPr>
              <a:xfrm>
                <a:off x="375175" y="1847600"/>
                <a:ext cx="487950" cy="1146975"/>
              </a:xfrm>
              <a:custGeom>
                <a:avLst/>
                <a:gdLst/>
                <a:ahLst/>
                <a:cxnLst/>
                <a:rect l="l" t="t" r="r" b="b"/>
                <a:pathLst>
                  <a:path w="19518" h="45879" extrusionOk="0">
                    <a:moveTo>
                      <a:pt x="5737" y="0"/>
                    </a:moveTo>
                    <a:cubicBezTo>
                      <a:pt x="4850" y="2366"/>
                      <a:pt x="4052" y="4791"/>
                      <a:pt x="3401" y="7245"/>
                    </a:cubicBezTo>
                    <a:cubicBezTo>
                      <a:pt x="0" y="19873"/>
                      <a:pt x="296" y="33772"/>
                      <a:pt x="5915" y="45601"/>
                    </a:cubicBezTo>
                    <a:cubicBezTo>
                      <a:pt x="6860" y="45777"/>
                      <a:pt x="7809" y="45879"/>
                      <a:pt x="8745" y="45879"/>
                    </a:cubicBezTo>
                    <a:cubicBezTo>
                      <a:pt x="10329" y="45879"/>
                      <a:pt x="11877" y="45586"/>
                      <a:pt x="13308" y="44861"/>
                    </a:cubicBezTo>
                    <a:cubicBezTo>
                      <a:pt x="18453" y="42259"/>
                      <a:pt x="19518" y="34807"/>
                      <a:pt x="16827" y="29691"/>
                    </a:cubicBezTo>
                    <a:cubicBezTo>
                      <a:pt x="15585" y="27325"/>
                      <a:pt x="13692" y="25196"/>
                      <a:pt x="13308" y="22564"/>
                    </a:cubicBezTo>
                    <a:cubicBezTo>
                      <a:pt x="12627" y="17625"/>
                      <a:pt x="17566" y="12953"/>
                      <a:pt x="16235" y="8162"/>
                    </a:cubicBezTo>
                    <a:cubicBezTo>
                      <a:pt x="15821" y="6654"/>
                      <a:pt x="14757" y="5087"/>
                      <a:pt x="13367" y="3726"/>
                    </a:cubicBezTo>
                    <a:cubicBezTo>
                      <a:pt x="11267" y="1686"/>
                      <a:pt x="8399" y="178"/>
                      <a:pt x="5737" y="0"/>
                    </a:cubicBezTo>
                    <a:close/>
                  </a:path>
                </a:pathLst>
              </a:custGeom>
              <a:solidFill>
                <a:srgbClr val="F2C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" name="Google Shape;221;p19"/>
            <p:cNvSpPr/>
            <p:nvPr/>
          </p:nvSpPr>
          <p:spPr>
            <a:xfrm rot="7625530" flipH="1">
              <a:off x="6865436" y="3769068"/>
              <a:ext cx="1769117" cy="786365"/>
            </a:xfrm>
            <a:custGeom>
              <a:avLst/>
              <a:gdLst/>
              <a:ahLst/>
              <a:cxnLst/>
              <a:rect l="l" t="t" r="r" b="b"/>
              <a:pathLst>
                <a:path w="47494" h="21112" extrusionOk="0">
                  <a:moveTo>
                    <a:pt x="13488" y="1"/>
                  </a:moveTo>
                  <a:cubicBezTo>
                    <a:pt x="9425" y="1"/>
                    <a:pt x="5544" y="780"/>
                    <a:pt x="2130" y="3969"/>
                  </a:cubicBezTo>
                  <a:cubicBezTo>
                    <a:pt x="1242" y="4798"/>
                    <a:pt x="414" y="5833"/>
                    <a:pt x="296" y="7045"/>
                  </a:cubicBezTo>
                  <a:cubicBezTo>
                    <a:pt x="0" y="9884"/>
                    <a:pt x="3460" y="11481"/>
                    <a:pt x="6299" y="11777"/>
                  </a:cubicBezTo>
                  <a:cubicBezTo>
                    <a:pt x="7760" y="11919"/>
                    <a:pt x="9261" y="11945"/>
                    <a:pt x="10769" y="11945"/>
                  </a:cubicBezTo>
                  <a:cubicBezTo>
                    <a:pt x="11616" y="11945"/>
                    <a:pt x="12465" y="11937"/>
                    <a:pt x="13311" y="11937"/>
                  </a:cubicBezTo>
                  <a:cubicBezTo>
                    <a:pt x="17521" y="11937"/>
                    <a:pt x="21651" y="12137"/>
                    <a:pt x="24989" y="14527"/>
                  </a:cubicBezTo>
                  <a:cubicBezTo>
                    <a:pt x="26409" y="15562"/>
                    <a:pt x="27591" y="16922"/>
                    <a:pt x="28922" y="18046"/>
                  </a:cubicBezTo>
                  <a:cubicBezTo>
                    <a:pt x="31164" y="19927"/>
                    <a:pt x="34057" y="21112"/>
                    <a:pt x="36955" y="21112"/>
                  </a:cubicBezTo>
                  <a:cubicBezTo>
                    <a:pt x="37383" y="21112"/>
                    <a:pt x="37811" y="21086"/>
                    <a:pt x="38237" y="21033"/>
                  </a:cubicBezTo>
                  <a:cubicBezTo>
                    <a:pt x="41579" y="20619"/>
                    <a:pt x="44714" y="18401"/>
                    <a:pt x="45867" y="15266"/>
                  </a:cubicBezTo>
                  <a:cubicBezTo>
                    <a:pt x="47494" y="10830"/>
                    <a:pt x="44862" y="5714"/>
                    <a:pt x="40869" y="3230"/>
                  </a:cubicBezTo>
                  <a:cubicBezTo>
                    <a:pt x="37623" y="1186"/>
                    <a:pt x="33751" y="570"/>
                    <a:pt x="29889" y="570"/>
                  </a:cubicBezTo>
                  <a:cubicBezTo>
                    <a:pt x="29002" y="570"/>
                    <a:pt x="28115" y="602"/>
                    <a:pt x="27237" y="657"/>
                  </a:cubicBezTo>
                  <a:cubicBezTo>
                    <a:pt x="26626" y="697"/>
                    <a:pt x="26013" y="714"/>
                    <a:pt x="25398" y="714"/>
                  </a:cubicBezTo>
                  <a:cubicBezTo>
                    <a:pt x="21428" y="714"/>
                    <a:pt x="17375" y="1"/>
                    <a:pt x="13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19"/>
          <p:cNvGrpSpPr/>
          <p:nvPr/>
        </p:nvGrpSpPr>
        <p:grpSpPr>
          <a:xfrm rot="2700000" flipH="1">
            <a:off x="-275050" y="-1561386"/>
            <a:ext cx="2726350" cy="4690004"/>
            <a:chOff x="7706147" y="1873398"/>
            <a:chExt cx="2107599" cy="3625597"/>
          </a:xfrm>
        </p:grpSpPr>
        <p:sp>
          <p:nvSpPr>
            <p:cNvPr id="223" name="Google Shape;223;p19"/>
            <p:cNvSpPr/>
            <p:nvPr/>
          </p:nvSpPr>
          <p:spPr>
            <a:xfrm rot="10800000">
              <a:off x="7706147" y="1873398"/>
              <a:ext cx="2107599" cy="3625597"/>
            </a:xfrm>
            <a:custGeom>
              <a:avLst/>
              <a:gdLst/>
              <a:ahLst/>
              <a:cxnLst/>
              <a:rect l="l" t="t" r="r" b="b"/>
              <a:pathLst>
                <a:path w="55975" h="96291" extrusionOk="0">
                  <a:moveTo>
                    <a:pt x="43903" y="1"/>
                  </a:moveTo>
                  <a:cubicBezTo>
                    <a:pt x="41463" y="1"/>
                    <a:pt x="38997" y="546"/>
                    <a:pt x="36674" y="1347"/>
                  </a:cubicBezTo>
                  <a:cubicBezTo>
                    <a:pt x="33141" y="2568"/>
                    <a:pt x="29836" y="4375"/>
                    <a:pt x="26384" y="5841"/>
                  </a:cubicBezTo>
                  <a:cubicBezTo>
                    <a:pt x="21544" y="7900"/>
                    <a:pt x="16295" y="9290"/>
                    <a:pt x="11069" y="9290"/>
                  </a:cubicBezTo>
                  <a:cubicBezTo>
                    <a:pt x="9334" y="9290"/>
                    <a:pt x="7601" y="9136"/>
                    <a:pt x="5886" y="8804"/>
                  </a:cubicBezTo>
                  <a:cubicBezTo>
                    <a:pt x="3843" y="8405"/>
                    <a:pt x="1865" y="7737"/>
                    <a:pt x="0" y="6809"/>
                  </a:cubicBezTo>
                  <a:lnTo>
                    <a:pt x="0" y="96290"/>
                  </a:lnTo>
                  <a:lnTo>
                    <a:pt x="47761" y="96290"/>
                  </a:lnTo>
                  <a:cubicBezTo>
                    <a:pt x="47810" y="94939"/>
                    <a:pt x="46931" y="93539"/>
                    <a:pt x="45791" y="92700"/>
                  </a:cubicBezTo>
                  <a:cubicBezTo>
                    <a:pt x="44399" y="91666"/>
                    <a:pt x="42681" y="91194"/>
                    <a:pt x="41102" y="90486"/>
                  </a:cubicBezTo>
                  <a:cubicBezTo>
                    <a:pt x="35208" y="87832"/>
                    <a:pt x="31276" y="81336"/>
                    <a:pt x="31667" y="74880"/>
                  </a:cubicBezTo>
                  <a:cubicBezTo>
                    <a:pt x="31911" y="70859"/>
                    <a:pt x="33645" y="67098"/>
                    <a:pt x="34997" y="63296"/>
                  </a:cubicBezTo>
                  <a:cubicBezTo>
                    <a:pt x="36356" y="59503"/>
                    <a:pt x="37333" y="55302"/>
                    <a:pt x="36063" y="51476"/>
                  </a:cubicBezTo>
                  <a:lnTo>
                    <a:pt x="35982" y="51248"/>
                  </a:lnTo>
                  <a:cubicBezTo>
                    <a:pt x="35786" y="50703"/>
                    <a:pt x="35550" y="50174"/>
                    <a:pt x="35282" y="49661"/>
                  </a:cubicBezTo>
                  <a:cubicBezTo>
                    <a:pt x="35216" y="49531"/>
                    <a:pt x="35143" y="49401"/>
                    <a:pt x="35070" y="49270"/>
                  </a:cubicBezTo>
                  <a:cubicBezTo>
                    <a:pt x="34231" y="47772"/>
                    <a:pt x="33141" y="46372"/>
                    <a:pt x="32058" y="44988"/>
                  </a:cubicBezTo>
                  <a:cubicBezTo>
                    <a:pt x="31968" y="44874"/>
                    <a:pt x="31879" y="44760"/>
                    <a:pt x="31797" y="44647"/>
                  </a:cubicBezTo>
                  <a:cubicBezTo>
                    <a:pt x="31578" y="44370"/>
                    <a:pt x="31358" y="44085"/>
                    <a:pt x="31146" y="43808"/>
                  </a:cubicBezTo>
                  <a:cubicBezTo>
                    <a:pt x="31032" y="43645"/>
                    <a:pt x="30910" y="43491"/>
                    <a:pt x="30796" y="43328"/>
                  </a:cubicBezTo>
                  <a:cubicBezTo>
                    <a:pt x="30039" y="42294"/>
                    <a:pt x="29347" y="41244"/>
                    <a:pt x="28826" y="40129"/>
                  </a:cubicBezTo>
                  <a:cubicBezTo>
                    <a:pt x="28753" y="39958"/>
                    <a:pt x="28671" y="39795"/>
                    <a:pt x="28606" y="39624"/>
                  </a:cubicBezTo>
                  <a:cubicBezTo>
                    <a:pt x="28403" y="39135"/>
                    <a:pt x="28240" y="38631"/>
                    <a:pt x="28118" y="38118"/>
                  </a:cubicBezTo>
                  <a:cubicBezTo>
                    <a:pt x="28020" y="37727"/>
                    <a:pt x="27955" y="37320"/>
                    <a:pt x="27914" y="36913"/>
                  </a:cubicBezTo>
                  <a:cubicBezTo>
                    <a:pt x="27898" y="36693"/>
                    <a:pt x="27890" y="36465"/>
                    <a:pt x="27890" y="36254"/>
                  </a:cubicBezTo>
                  <a:cubicBezTo>
                    <a:pt x="27833" y="31776"/>
                    <a:pt x="31399" y="27853"/>
                    <a:pt x="35363" y="25614"/>
                  </a:cubicBezTo>
                  <a:cubicBezTo>
                    <a:pt x="39507" y="23261"/>
                    <a:pt x="44269" y="22113"/>
                    <a:pt x="48363" y="19655"/>
                  </a:cubicBezTo>
                  <a:cubicBezTo>
                    <a:pt x="52450" y="17205"/>
                    <a:pt x="55975" y="12760"/>
                    <a:pt x="55185" y="8055"/>
                  </a:cubicBezTo>
                  <a:cubicBezTo>
                    <a:pt x="54558" y="4359"/>
                    <a:pt x="51302" y="1485"/>
                    <a:pt x="47696" y="492"/>
                  </a:cubicBezTo>
                  <a:cubicBezTo>
                    <a:pt x="46455" y="151"/>
                    <a:pt x="45183" y="1"/>
                    <a:pt x="4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 rot="10800000">
              <a:off x="9270270" y="4328857"/>
              <a:ext cx="543476" cy="674846"/>
            </a:xfrm>
            <a:custGeom>
              <a:avLst/>
              <a:gdLst/>
              <a:ahLst/>
              <a:cxnLst/>
              <a:rect l="l" t="t" r="r" b="b"/>
              <a:pathLst>
                <a:path w="14434" h="17923" extrusionOk="0">
                  <a:moveTo>
                    <a:pt x="2420" y="0"/>
                  </a:moveTo>
                  <a:cubicBezTo>
                    <a:pt x="1805" y="0"/>
                    <a:pt x="1192" y="47"/>
                    <a:pt x="586" y="151"/>
                  </a:cubicBezTo>
                  <a:cubicBezTo>
                    <a:pt x="383" y="184"/>
                    <a:pt x="196" y="225"/>
                    <a:pt x="0" y="282"/>
                  </a:cubicBezTo>
                  <a:lnTo>
                    <a:pt x="0" y="17922"/>
                  </a:lnTo>
                  <a:cubicBezTo>
                    <a:pt x="554" y="17369"/>
                    <a:pt x="977" y="16644"/>
                    <a:pt x="1311" y="15928"/>
                  </a:cubicBezTo>
                  <a:cubicBezTo>
                    <a:pt x="1922" y="14625"/>
                    <a:pt x="2467" y="13184"/>
                    <a:pt x="3647" y="12370"/>
                  </a:cubicBezTo>
                  <a:cubicBezTo>
                    <a:pt x="4553" y="11750"/>
                    <a:pt x="5623" y="11623"/>
                    <a:pt x="6739" y="11623"/>
                  </a:cubicBezTo>
                  <a:cubicBezTo>
                    <a:pt x="7520" y="11623"/>
                    <a:pt x="8324" y="11685"/>
                    <a:pt x="9108" y="11685"/>
                  </a:cubicBezTo>
                  <a:cubicBezTo>
                    <a:pt x="10145" y="11685"/>
                    <a:pt x="11149" y="11576"/>
                    <a:pt x="12024" y="11068"/>
                  </a:cubicBezTo>
                  <a:cubicBezTo>
                    <a:pt x="14246" y="9782"/>
                    <a:pt x="14434" y="6387"/>
                    <a:pt x="12960" y="4279"/>
                  </a:cubicBezTo>
                  <a:cubicBezTo>
                    <a:pt x="11495" y="2170"/>
                    <a:pt x="8922" y="1128"/>
                    <a:pt x="6423" y="534"/>
                  </a:cubicBezTo>
                  <a:cubicBezTo>
                    <a:pt x="5116" y="221"/>
                    <a:pt x="3763" y="0"/>
                    <a:pt x="2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9"/>
            <p:cNvSpPr/>
            <p:nvPr/>
          </p:nvSpPr>
          <p:spPr>
            <a:xfrm rot="10800000">
              <a:off x="8091686" y="4695222"/>
              <a:ext cx="724020" cy="592650"/>
            </a:xfrm>
            <a:custGeom>
              <a:avLst/>
              <a:gdLst/>
              <a:ahLst/>
              <a:cxnLst/>
              <a:rect l="l" t="t" r="r" b="b"/>
              <a:pathLst>
                <a:path w="19229" h="15740" extrusionOk="0">
                  <a:moveTo>
                    <a:pt x="9841" y="0"/>
                  </a:moveTo>
                  <a:cubicBezTo>
                    <a:pt x="9447" y="0"/>
                    <a:pt x="8949" y="157"/>
                    <a:pt x="8230" y="559"/>
                  </a:cubicBezTo>
                  <a:cubicBezTo>
                    <a:pt x="6692" y="1422"/>
                    <a:pt x="6016" y="2016"/>
                    <a:pt x="4225" y="2293"/>
                  </a:cubicBezTo>
                  <a:cubicBezTo>
                    <a:pt x="2752" y="2513"/>
                    <a:pt x="1767" y="2464"/>
                    <a:pt x="1042" y="4019"/>
                  </a:cubicBezTo>
                  <a:cubicBezTo>
                    <a:pt x="0" y="6282"/>
                    <a:pt x="2003" y="7698"/>
                    <a:pt x="2247" y="9807"/>
                  </a:cubicBezTo>
                  <a:cubicBezTo>
                    <a:pt x="2450" y="11565"/>
                    <a:pt x="1132" y="13576"/>
                    <a:pt x="2222" y="14976"/>
                  </a:cubicBezTo>
                  <a:cubicBezTo>
                    <a:pt x="2647" y="15522"/>
                    <a:pt x="3280" y="15740"/>
                    <a:pt x="3966" y="15740"/>
                  </a:cubicBezTo>
                  <a:cubicBezTo>
                    <a:pt x="4751" y="15740"/>
                    <a:pt x="5606" y="15454"/>
                    <a:pt x="6293" y="15049"/>
                  </a:cubicBezTo>
                  <a:cubicBezTo>
                    <a:pt x="7571" y="14292"/>
                    <a:pt x="8776" y="13201"/>
                    <a:pt x="10265" y="13169"/>
                  </a:cubicBezTo>
                  <a:cubicBezTo>
                    <a:pt x="10288" y="13168"/>
                    <a:pt x="10310" y="13168"/>
                    <a:pt x="10332" y="13168"/>
                  </a:cubicBezTo>
                  <a:cubicBezTo>
                    <a:pt x="11506" y="13168"/>
                    <a:pt x="12688" y="13827"/>
                    <a:pt x="13817" y="13827"/>
                  </a:cubicBezTo>
                  <a:cubicBezTo>
                    <a:pt x="14108" y="13827"/>
                    <a:pt x="14395" y="13784"/>
                    <a:pt x="14677" y="13674"/>
                  </a:cubicBezTo>
                  <a:cubicBezTo>
                    <a:pt x="15744" y="13258"/>
                    <a:pt x="16257" y="12037"/>
                    <a:pt x="16411" y="10906"/>
                  </a:cubicBezTo>
                  <a:cubicBezTo>
                    <a:pt x="16566" y="9766"/>
                    <a:pt x="16468" y="8594"/>
                    <a:pt x="16818" y="7503"/>
                  </a:cubicBezTo>
                  <a:cubicBezTo>
                    <a:pt x="17225" y="6241"/>
                    <a:pt x="18194" y="5232"/>
                    <a:pt x="18707" y="4011"/>
                  </a:cubicBezTo>
                  <a:cubicBezTo>
                    <a:pt x="19228" y="2790"/>
                    <a:pt x="19057" y="1048"/>
                    <a:pt x="17828" y="559"/>
                  </a:cubicBezTo>
                  <a:cubicBezTo>
                    <a:pt x="17609" y="473"/>
                    <a:pt x="17388" y="437"/>
                    <a:pt x="17166" y="437"/>
                  </a:cubicBezTo>
                  <a:cubicBezTo>
                    <a:pt x="15887" y="437"/>
                    <a:pt x="14559" y="1648"/>
                    <a:pt x="13288" y="1648"/>
                  </a:cubicBezTo>
                  <a:cubicBezTo>
                    <a:pt x="13063" y="1648"/>
                    <a:pt x="12839" y="1610"/>
                    <a:pt x="12618" y="1520"/>
                  </a:cubicBezTo>
                  <a:cubicBezTo>
                    <a:pt x="11156" y="936"/>
                    <a:pt x="10806" y="0"/>
                    <a:pt x="9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9"/>
            <p:cNvSpPr/>
            <p:nvPr/>
          </p:nvSpPr>
          <p:spPr>
            <a:xfrm rot="10800000">
              <a:off x="8791477" y="2052294"/>
              <a:ext cx="850946" cy="553379"/>
            </a:xfrm>
            <a:custGeom>
              <a:avLst/>
              <a:gdLst/>
              <a:ahLst/>
              <a:cxnLst/>
              <a:rect l="l" t="t" r="r" b="b"/>
              <a:pathLst>
                <a:path w="22600" h="14697" extrusionOk="0">
                  <a:moveTo>
                    <a:pt x="16298" y="0"/>
                  </a:moveTo>
                  <a:cubicBezTo>
                    <a:pt x="15364" y="0"/>
                    <a:pt x="14531" y="667"/>
                    <a:pt x="13905" y="1377"/>
                  </a:cubicBezTo>
                  <a:cubicBezTo>
                    <a:pt x="13237" y="2134"/>
                    <a:pt x="12651" y="3021"/>
                    <a:pt x="11748" y="3486"/>
                  </a:cubicBezTo>
                  <a:cubicBezTo>
                    <a:pt x="10920" y="3912"/>
                    <a:pt x="10057" y="4030"/>
                    <a:pt x="9179" y="4030"/>
                  </a:cubicBezTo>
                  <a:cubicBezTo>
                    <a:pt x="8084" y="4030"/>
                    <a:pt x="6964" y="3847"/>
                    <a:pt x="5852" y="3847"/>
                  </a:cubicBezTo>
                  <a:cubicBezTo>
                    <a:pt x="4619" y="3847"/>
                    <a:pt x="3397" y="4072"/>
                    <a:pt x="2231" y="5024"/>
                  </a:cubicBezTo>
                  <a:cubicBezTo>
                    <a:pt x="50" y="6807"/>
                    <a:pt x="1" y="10625"/>
                    <a:pt x="1906" y="12676"/>
                  </a:cubicBezTo>
                  <a:cubicBezTo>
                    <a:pt x="3123" y="13998"/>
                    <a:pt x="4935" y="14633"/>
                    <a:pt x="6748" y="14633"/>
                  </a:cubicBezTo>
                  <a:cubicBezTo>
                    <a:pt x="7336" y="14633"/>
                    <a:pt x="7924" y="14566"/>
                    <a:pt x="8492" y="14435"/>
                  </a:cubicBezTo>
                  <a:cubicBezTo>
                    <a:pt x="10214" y="14043"/>
                    <a:pt x="11888" y="13128"/>
                    <a:pt x="13609" y="13128"/>
                  </a:cubicBezTo>
                  <a:cubicBezTo>
                    <a:pt x="13856" y="13128"/>
                    <a:pt x="14104" y="13147"/>
                    <a:pt x="14353" y="13189"/>
                  </a:cubicBezTo>
                  <a:cubicBezTo>
                    <a:pt x="15978" y="13460"/>
                    <a:pt x="17384" y="14697"/>
                    <a:pt x="19015" y="14697"/>
                  </a:cubicBezTo>
                  <a:cubicBezTo>
                    <a:pt x="19051" y="14697"/>
                    <a:pt x="19087" y="14696"/>
                    <a:pt x="19123" y="14695"/>
                  </a:cubicBezTo>
                  <a:cubicBezTo>
                    <a:pt x="20466" y="14646"/>
                    <a:pt x="21687" y="13661"/>
                    <a:pt x="22143" y="12399"/>
                  </a:cubicBezTo>
                  <a:cubicBezTo>
                    <a:pt x="22599" y="11138"/>
                    <a:pt x="22322" y="9672"/>
                    <a:pt x="21541" y="8581"/>
                  </a:cubicBezTo>
                  <a:cubicBezTo>
                    <a:pt x="20979" y="7800"/>
                    <a:pt x="20190" y="7189"/>
                    <a:pt x="19709" y="6351"/>
                  </a:cubicBezTo>
                  <a:cubicBezTo>
                    <a:pt x="19082" y="5252"/>
                    <a:pt x="19082" y="3925"/>
                    <a:pt x="18806" y="2688"/>
                  </a:cubicBezTo>
                  <a:cubicBezTo>
                    <a:pt x="18529" y="1459"/>
                    <a:pt x="17739" y="140"/>
                    <a:pt x="16486" y="9"/>
                  </a:cubicBezTo>
                  <a:cubicBezTo>
                    <a:pt x="16423" y="3"/>
                    <a:pt x="16360" y="0"/>
                    <a:pt x="16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 rot="10800000">
              <a:off x="8745805" y="2857900"/>
              <a:ext cx="924181" cy="1092073"/>
            </a:xfrm>
            <a:custGeom>
              <a:avLst/>
              <a:gdLst/>
              <a:ahLst/>
              <a:cxnLst/>
              <a:rect l="l" t="t" r="r" b="b"/>
              <a:pathLst>
                <a:path w="24545" h="29004" extrusionOk="0">
                  <a:moveTo>
                    <a:pt x="6504" y="0"/>
                  </a:moveTo>
                  <a:cubicBezTo>
                    <a:pt x="3651" y="0"/>
                    <a:pt x="1218" y="4140"/>
                    <a:pt x="513" y="6438"/>
                  </a:cubicBezTo>
                  <a:cubicBezTo>
                    <a:pt x="8" y="8058"/>
                    <a:pt x="0" y="9865"/>
                    <a:pt x="733" y="11388"/>
                  </a:cubicBezTo>
                  <a:cubicBezTo>
                    <a:pt x="1881" y="13781"/>
                    <a:pt x="4689" y="15238"/>
                    <a:pt x="5259" y="17827"/>
                  </a:cubicBezTo>
                  <a:cubicBezTo>
                    <a:pt x="5634" y="19512"/>
                    <a:pt x="4950" y="21213"/>
                    <a:pt x="4461" y="22866"/>
                  </a:cubicBezTo>
                  <a:cubicBezTo>
                    <a:pt x="3973" y="24510"/>
                    <a:pt x="3737" y="26464"/>
                    <a:pt x="4811" y="27807"/>
                  </a:cubicBezTo>
                  <a:cubicBezTo>
                    <a:pt x="5473" y="28629"/>
                    <a:pt x="6503" y="29003"/>
                    <a:pt x="7563" y="29003"/>
                  </a:cubicBezTo>
                  <a:cubicBezTo>
                    <a:pt x="8341" y="29003"/>
                    <a:pt x="9134" y="28801"/>
                    <a:pt x="9810" y="28426"/>
                  </a:cubicBezTo>
                  <a:cubicBezTo>
                    <a:pt x="11405" y="27538"/>
                    <a:pt x="12455" y="25918"/>
                    <a:pt x="13269" y="24290"/>
                  </a:cubicBezTo>
                  <a:cubicBezTo>
                    <a:pt x="14083" y="22654"/>
                    <a:pt x="14759" y="20920"/>
                    <a:pt x="15891" y="19487"/>
                  </a:cubicBezTo>
                  <a:cubicBezTo>
                    <a:pt x="17071" y="17990"/>
                    <a:pt x="18683" y="16915"/>
                    <a:pt x="20189" y="15743"/>
                  </a:cubicBezTo>
                  <a:cubicBezTo>
                    <a:pt x="21695" y="14571"/>
                    <a:pt x="23160" y="13227"/>
                    <a:pt x="23852" y="11453"/>
                  </a:cubicBezTo>
                  <a:cubicBezTo>
                    <a:pt x="24544" y="9670"/>
                    <a:pt x="24235" y="7382"/>
                    <a:pt x="22696" y="6267"/>
                  </a:cubicBezTo>
                  <a:cubicBezTo>
                    <a:pt x="21166" y="5160"/>
                    <a:pt x="19074" y="5526"/>
                    <a:pt x="17201" y="5339"/>
                  </a:cubicBezTo>
                  <a:cubicBezTo>
                    <a:pt x="15402" y="5152"/>
                    <a:pt x="13733" y="4411"/>
                    <a:pt x="12211" y="3467"/>
                  </a:cubicBezTo>
                  <a:cubicBezTo>
                    <a:pt x="10689" y="2523"/>
                    <a:pt x="9386" y="1008"/>
                    <a:pt x="7758" y="276"/>
                  </a:cubicBezTo>
                  <a:cubicBezTo>
                    <a:pt x="7334" y="86"/>
                    <a:pt x="6914" y="0"/>
                    <a:pt x="6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19"/>
          <p:cNvSpPr/>
          <p:nvPr/>
        </p:nvSpPr>
        <p:spPr>
          <a:xfrm>
            <a:off x="1443525" y="2561550"/>
            <a:ext cx="384329" cy="393895"/>
          </a:xfrm>
          <a:custGeom>
            <a:avLst/>
            <a:gdLst/>
            <a:ahLst/>
            <a:cxnLst/>
            <a:rect l="l" t="t" r="r" b="b"/>
            <a:pathLst>
              <a:path w="7498" h="7685" extrusionOk="0">
                <a:moveTo>
                  <a:pt x="3968" y="0"/>
                </a:moveTo>
                <a:cubicBezTo>
                  <a:pt x="3959" y="0"/>
                  <a:pt x="3950" y="1"/>
                  <a:pt x="3940" y="1"/>
                </a:cubicBezTo>
                <a:cubicBezTo>
                  <a:pt x="3899" y="1"/>
                  <a:pt x="3867" y="1"/>
                  <a:pt x="3834" y="9"/>
                </a:cubicBezTo>
                <a:cubicBezTo>
                  <a:pt x="3745" y="17"/>
                  <a:pt x="3663" y="33"/>
                  <a:pt x="3582" y="58"/>
                </a:cubicBezTo>
                <a:cubicBezTo>
                  <a:pt x="3541" y="74"/>
                  <a:pt x="3501" y="90"/>
                  <a:pt x="3468" y="107"/>
                </a:cubicBezTo>
                <a:cubicBezTo>
                  <a:pt x="3305" y="180"/>
                  <a:pt x="3199" y="286"/>
                  <a:pt x="3208" y="400"/>
                </a:cubicBezTo>
                <a:cubicBezTo>
                  <a:pt x="3208" y="579"/>
                  <a:pt x="3427" y="717"/>
                  <a:pt x="3729" y="758"/>
                </a:cubicBezTo>
                <a:lnTo>
                  <a:pt x="3745" y="1523"/>
                </a:lnTo>
                <a:cubicBezTo>
                  <a:pt x="3668" y="1515"/>
                  <a:pt x="3590" y="1512"/>
                  <a:pt x="3514" y="1512"/>
                </a:cubicBezTo>
                <a:cubicBezTo>
                  <a:pt x="2925" y="1512"/>
                  <a:pt x="2351" y="1729"/>
                  <a:pt x="1905" y="2125"/>
                </a:cubicBezTo>
                <a:lnTo>
                  <a:pt x="1156" y="1645"/>
                </a:lnTo>
                <a:cubicBezTo>
                  <a:pt x="1246" y="1458"/>
                  <a:pt x="1238" y="1279"/>
                  <a:pt x="1140" y="1214"/>
                </a:cubicBezTo>
                <a:cubicBezTo>
                  <a:pt x="1110" y="1200"/>
                  <a:pt x="1078" y="1194"/>
                  <a:pt x="1047" y="1194"/>
                </a:cubicBezTo>
                <a:cubicBezTo>
                  <a:pt x="983" y="1194"/>
                  <a:pt x="920" y="1219"/>
                  <a:pt x="871" y="1263"/>
                </a:cubicBezTo>
                <a:cubicBezTo>
                  <a:pt x="855" y="1271"/>
                  <a:pt x="830" y="1295"/>
                  <a:pt x="806" y="1311"/>
                </a:cubicBezTo>
                <a:cubicBezTo>
                  <a:pt x="765" y="1352"/>
                  <a:pt x="725" y="1393"/>
                  <a:pt x="692" y="1442"/>
                </a:cubicBezTo>
                <a:cubicBezTo>
                  <a:pt x="676" y="1458"/>
                  <a:pt x="660" y="1482"/>
                  <a:pt x="651" y="1499"/>
                </a:cubicBezTo>
                <a:cubicBezTo>
                  <a:pt x="497" y="1735"/>
                  <a:pt x="472" y="1987"/>
                  <a:pt x="594" y="2068"/>
                </a:cubicBezTo>
                <a:cubicBezTo>
                  <a:pt x="621" y="2085"/>
                  <a:pt x="650" y="2092"/>
                  <a:pt x="681" y="2092"/>
                </a:cubicBezTo>
                <a:cubicBezTo>
                  <a:pt x="776" y="2092"/>
                  <a:pt x="891" y="2022"/>
                  <a:pt x="1001" y="1906"/>
                </a:cubicBezTo>
                <a:lnTo>
                  <a:pt x="1693" y="2345"/>
                </a:lnTo>
                <a:cubicBezTo>
                  <a:pt x="1156" y="2964"/>
                  <a:pt x="969" y="3811"/>
                  <a:pt x="1205" y="4600"/>
                </a:cubicBezTo>
                <a:cubicBezTo>
                  <a:pt x="1205" y="4608"/>
                  <a:pt x="1205" y="4616"/>
                  <a:pt x="1213" y="4625"/>
                </a:cubicBezTo>
                <a:cubicBezTo>
                  <a:pt x="1221" y="4673"/>
                  <a:pt x="1238" y="4722"/>
                  <a:pt x="1254" y="4763"/>
                </a:cubicBezTo>
                <a:lnTo>
                  <a:pt x="489" y="5113"/>
                </a:lnTo>
                <a:cubicBezTo>
                  <a:pt x="402" y="4973"/>
                  <a:pt x="289" y="4888"/>
                  <a:pt x="197" y="4888"/>
                </a:cubicBezTo>
                <a:cubicBezTo>
                  <a:pt x="176" y="4888"/>
                  <a:pt x="156" y="4892"/>
                  <a:pt x="139" y="4901"/>
                </a:cubicBezTo>
                <a:cubicBezTo>
                  <a:pt x="8" y="4958"/>
                  <a:pt x="0" y="5194"/>
                  <a:pt x="106" y="5439"/>
                </a:cubicBezTo>
                <a:cubicBezTo>
                  <a:pt x="114" y="5463"/>
                  <a:pt x="122" y="5479"/>
                  <a:pt x="139" y="5496"/>
                </a:cubicBezTo>
                <a:cubicBezTo>
                  <a:pt x="163" y="5544"/>
                  <a:pt x="196" y="5593"/>
                  <a:pt x="228" y="5642"/>
                </a:cubicBezTo>
                <a:cubicBezTo>
                  <a:pt x="244" y="5658"/>
                  <a:pt x="269" y="5675"/>
                  <a:pt x="285" y="5699"/>
                </a:cubicBezTo>
                <a:cubicBezTo>
                  <a:pt x="329" y="5750"/>
                  <a:pt x="398" y="5780"/>
                  <a:pt x="468" y="5780"/>
                </a:cubicBezTo>
                <a:cubicBezTo>
                  <a:pt x="489" y="5780"/>
                  <a:pt x="509" y="5778"/>
                  <a:pt x="529" y="5772"/>
                </a:cubicBezTo>
                <a:cubicBezTo>
                  <a:pt x="627" y="5732"/>
                  <a:pt x="660" y="5561"/>
                  <a:pt x="603" y="5365"/>
                </a:cubicBezTo>
                <a:lnTo>
                  <a:pt x="1376" y="5023"/>
                </a:lnTo>
                <a:lnTo>
                  <a:pt x="1376" y="5032"/>
                </a:lnTo>
                <a:cubicBezTo>
                  <a:pt x="1408" y="5089"/>
                  <a:pt x="1441" y="5146"/>
                  <a:pt x="1482" y="5203"/>
                </a:cubicBezTo>
                <a:cubicBezTo>
                  <a:pt x="1490" y="5219"/>
                  <a:pt x="1498" y="5235"/>
                  <a:pt x="1514" y="5251"/>
                </a:cubicBezTo>
                <a:cubicBezTo>
                  <a:pt x="1539" y="5300"/>
                  <a:pt x="1571" y="5349"/>
                  <a:pt x="1612" y="5390"/>
                </a:cubicBezTo>
                <a:lnTo>
                  <a:pt x="1636" y="5422"/>
                </a:lnTo>
                <a:cubicBezTo>
                  <a:pt x="1677" y="5479"/>
                  <a:pt x="1718" y="5528"/>
                  <a:pt x="1767" y="5577"/>
                </a:cubicBezTo>
                <a:lnTo>
                  <a:pt x="1807" y="5610"/>
                </a:lnTo>
                <a:cubicBezTo>
                  <a:pt x="1840" y="5650"/>
                  <a:pt x="1881" y="5691"/>
                  <a:pt x="1921" y="5724"/>
                </a:cubicBezTo>
                <a:cubicBezTo>
                  <a:pt x="1938" y="5740"/>
                  <a:pt x="1946" y="5748"/>
                  <a:pt x="1962" y="5756"/>
                </a:cubicBezTo>
                <a:cubicBezTo>
                  <a:pt x="2011" y="5805"/>
                  <a:pt x="2068" y="5846"/>
                  <a:pt x="2125" y="5886"/>
                </a:cubicBezTo>
                <a:lnTo>
                  <a:pt x="2157" y="5911"/>
                </a:lnTo>
                <a:cubicBezTo>
                  <a:pt x="2206" y="5943"/>
                  <a:pt x="2255" y="5968"/>
                  <a:pt x="2304" y="6000"/>
                </a:cubicBezTo>
                <a:lnTo>
                  <a:pt x="2353" y="6025"/>
                </a:lnTo>
                <a:lnTo>
                  <a:pt x="2450" y="6074"/>
                </a:lnTo>
                <a:lnTo>
                  <a:pt x="2231" y="6847"/>
                </a:lnTo>
                <a:cubicBezTo>
                  <a:pt x="2187" y="6842"/>
                  <a:pt x="2144" y="6840"/>
                  <a:pt x="2103" y="6840"/>
                </a:cubicBezTo>
                <a:cubicBezTo>
                  <a:pt x="1861" y="6840"/>
                  <a:pt x="1671" y="6921"/>
                  <a:pt x="1636" y="7067"/>
                </a:cubicBezTo>
                <a:cubicBezTo>
                  <a:pt x="1604" y="7181"/>
                  <a:pt x="1677" y="7311"/>
                  <a:pt x="1807" y="7417"/>
                </a:cubicBezTo>
                <a:cubicBezTo>
                  <a:pt x="1840" y="7441"/>
                  <a:pt x="1881" y="7466"/>
                  <a:pt x="1913" y="7490"/>
                </a:cubicBezTo>
                <a:cubicBezTo>
                  <a:pt x="1986" y="7531"/>
                  <a:pt x="2068" y="7571"/>
                  <a:pt x="2149" y="7604"/>
                </a:cubicBezTo>
                <a:cubicBezTo>
                  <a:pt x="2182" y="7612"/>
                  <a:pt x="2214" y="7620"/>
                  <a:pt x="2255" y="7637"/>
                </a:cubicBezTo>
                <a:cubicBezTo>
                  <a:pt x="2375" y="7669"/>
                  <a:pt x="2493" y="7685"/>
                  <a:pt x="2601" y="7685"/>
                </a:cubicBezTo>
                <a:cubicBezTo>
                  <a:pt x="2845" y="7685"/>
                  <a:pt x="3038" y="7604"/>
                  <a:pt x="3077" y="7457"/>
                </a:cubicBezTo>
                <a:cubicBezTo>
                  <a:pt x="3118" y="7295"/>
                  <a:pt x="2947" y="7091"/>
                  <a:pt x="2670" y="6969"/>
                </a:cubicBezTo>
                <a:lnTo>
                  <a:pt x="2874" y="6236"/>
                </a:lnTo>
                <a:cubicBezTo>
                  <a:pt x="2914" y="6245"/>
                  <a:pt x="2963" y="6261"/>
                  <a:pt x="3020" y="6269"/>
                </a:cubicBezTo>
                <a:cubicBezTo>
                  <a:pt x="3185" y="6304"/>
                  <a:pt x="3353" y="6322"/>
                  <a:pt x="3523" y="6322"/>
                </a:cubicBezTo>
                <a:cubicBezTo>
                  <a:pt x="3673" y="6322"/>
                  <a:pt x="3824" y="6308"/>
                  <a:pt x="3973" y="6277"/>
                </a:cubicBezTo>
                <a:cubicBezTo>
                  <a:pt x="4103" y="6253"/>
                  <a:pt x="4233" y="6220"/>
                  <a:pt x="4363" y="6171"/>
                </a:cubicBezTo>
                <a:cubicBezTo>
                  <a:pt x="4404" y="6155"/>
                  <a:pt x="4445" y="6139"/>
                  <a:pt x="4486" y="6114"/>
                </a:cubicBezTo>
                <a:cubicBezTo>
                  <a:pt x="4575" y="6082"/>
                  <a:pt x="4657" y="6041"/>
                  <a:pt x="4738" y="5992"/>
                </a:cubicBezTo>
                <a:lnTo>
                  <a:pt x="5332" y="6668"/>
                </a:lnTo>
                <a:cubicBezTo>
                  <a:pt x="5169" y="6863"/>
                  <a:pt x="5112" y="7067"/>
                  <a:pt x="5210" y="7173"/>
                </a:cubicBezTo>
                <a:cubicBezTo>
                  <a:pt x="5248" y="7216"/>
                  <a:pt x="5307" y="7237"/>
                  <a:pt x="5377" y="7237"/>
                </a:cubicBezTo>
                <a:cubicBezTo>
                  <a:pt x="5516" y="7237"/>
                  <a:pt x="5702" y="7156"/>
                  <a:pt x="5869" y="7010"/>
                </a:cubicBezTo>
                <a:lnTo>
                  <a:pt x="5935" y="6953"/>
                </a:lnTo>
                <a:cubicBezTo>
                  <a:pt x="5983" y="6896"/>
                  <a:pt x="6024" y="6847"/>
                  <a:pt x="6065" y="6782"/>
                </a:cubicBezTo>
                <a:cubicBezTo>
                  <a:pt x="6081" y="6757"/>
                  <a:pt x="6097" y="6725"/>
                  <a:pt x="6114" y="6700"/>
                </a:cubicBezTo>
                <a:cubicBezTo>
                  <a:pt x="6171" y="6570"/>
                  <a:pt x="6179" y="6448"/>
                  <a:pt x="6114" y="6375"/>
                </a:cubicBezTo>
                <a:cubicBezTo>
                  <a:pt x="6076" y="6331"/>
                  <a:pt x="6016" y="6309"/>
                  <a:pt x="5944" y="6309"/>
                </a:cubicBezTo>
                <a:cubicBezTo>
                  <a:pt x="5844" y="6309"/>
                  <a:pt x="5719" y="6351"/>
                  <a:pt x="5601" y="6432"/>
                </a:cubicBezTo>
                <a:lnTo>
                  <a:pt x="5031" y="5789"/>
                </a:lnTo>
                <a:cubicBezTo>
                  <a:pt x="5055" y="5772"/>
                  <a:pt x="5072" y="5748"/>
                  <a:pt x="5096" y="5732"/>
                </a:cubicBezTo>
                <a:cubicBezTo>
                  <a:pt x="5308" y="5553"/>
                  <a:pt x="5479" y="5333"/>
                  <a:pt x="5617" y="5097"/>
                </a:cubicBezTo>
                <a:cubicBezTo>
                  <a:pt x="5658" y="5032"/>
                  <a:pt x="5690" y="4958"/>
                  <a:pt x="5715" y="4885"/>
                </a:cubicBezTo>
                <a:lnTo>
                  <a:pt x="6260" y="5007"/>
                </a:lnTo>
                <a:cubicBezTo>
                  <a:pt x="6244" y="5162"/>
                  <a:pt x="6301" y="5284"/>
                  <a:pt x="6382" y="5308"/>
                </a:cubicBezTo>
                <a:cubicBezTo>
                  <a:pt x="6390" y="5310"/>
                  <a:pt x="6398" y="5311"/>
                  <a:pt x="6406" y="5311"/>
                </a:cubicBezTo>
                <a:cubicBezTo>
                  <a:pt x="6506" y="5311"/>
                  <a:pt x="6613" y="5171"/>
                  <a:pt x="6651" y="4983"/>
                </a:cubicBezTo>
                <a:cubicBezTo>
                  <a:pt x="6659" y="4958"/>
                  <a:pt x="6659" y="4942"/>
                  <a:pt x="6667" y="4926"/>
                </a:cubicBezTo>
                <a:cubicBezTo>
                  <a:pt x="6667" y="4885"/>
                  <a:pt x="6675" y="4836"/>
                  <a:pt x="6667" y="4796"/>
                </a:cubicBezTo>
                <a:cubicBezTo>
                  <a:pt x="6667" y="4771"/>
                  <a:pt x="6667" y="4747"/>
                  <a:pt x="6659" y="4730"/>
                </a:cubicBezTo>
                <a:cubicBezTo>
                  <a:pt x="6643" y="4641"/>
                  <a:pt x="6602" y="4576"/>
                  <a:pt x="6545" y="4568"/>
                </a:cubicBezTo>
                <a:cubicBezTo>
                  <a:pt x="6538" y="4566"/>
                  <a:pt x="6531" y="4566"/>
                  <a:pt x="6524" y="4566"/>
                </a:cubicBezTo>
                <a:cubicBezTo>
                  <a:pt x="6442" y="4566"/>
                  <a:pt x="6362" y="4652"/>
                  <a:pt x="6309" y="4787"/>
                </a:cubicBezTo>
                <a:lnTo>
                  <a:pt x="5804" y="4673"/>
                </a:lnTo>
                <a:cubicBezTo>
                  <a:pt x="5829" y="4592"/>
                  <a:pt x="5853" y="4511"/>
                  <a:pt x="5869" y="4421"/>
                </a:cubicBezTo>
                <a:cubicBezTo>
                  <a:pt x="5886" y="4340"/>
                  <a:pt x="5902" y="4250"/>
                  <a:pt x="5910" y="4169"/>
                </a:cubicBezTo>
                <a:lnTo>
                  <a:pt x="5910" y="4087"/>
                </a:lnTo>
                <a:cubicBezTo>
                  <a:pt x="5910" y="4030"/>
                  <a:pt x="5918" y="3965"/>
                  <a:pt x="5918" y="3908"/>
                </a:cubicBezTo>
                <a:lnTo>
                  <a:pt x="5918" y="3819"/>
                </a:lnTo>
                <a:cubicBezTo>
                  <a:pt x="5918" y="3770"/>
                  <a:pt x="5918" y="3721"/>
                  <a:pt x="5910" y="3664"/>
                </a:cubicBezTo>
                <a:cubicBezTo>
                  <a:pt x="5910" y="3631"/>
                  <a:pt x="5902" y="3599"/>
                  <a:pt x="5894" y="3566"/>
                </a:cubicBezTo>
                <a:cubicBezTo>
                  <a:pt x="5886" y="3534"/>
                  <a:pt x="5886" y="3509"/>
                  <a:pt x="5878" y="3485"/>
                </a:cubicBezTo>
                <a:lnTo>
                  <a:pt x="6724" y="3176"/>
                </a:lnTo>
                <a:cubicBezTo>
                  <a:pt x="6857" y="3407"/>
                  <a:pt x="7033" y="3554"/>
                  <a:pt x="7183" y="3554"/>
                </a:cubicBezTo>
                <a:cubicBezTo>
                  <a:pt x="7207" y="3554"/>
                  <a:pt x="7231" y="3550"/>
                  <a:pt x="7253" y="3542"/>
                </a:cubicBezTo>
                <a:cubicBezTo>
                  <a:pt x="7449" y="3485"/>
                  <a:pt x="7498" y="3110"/>
                  <a:pt x="7359" y="2728"/>
                </a:cubicBezTo>
                <a:cubicBezTo>
                  <a:pt x="7343" y="2695"/>
                  <a:pt x="7335" y="2655"/>
                  <a:pt x="7319" y="2622"/>
                </a:cubicBezTo>
                <a:cubicBezTo>
                  <a:pt x="7278" y="2541"/>
                  <a:pt x="7237" y="2467"/>
                  <a:pt x="7188" y="2394"/>
                </a:cubicBezTo>
                <a:cubicBezTo>
                  <a:pt x="7164" y="2361"/>
                  <a:pt x="7139" y="2329"/>
                  <a:pt x="7107" y="2305"/>
                </a:cubicBezTo>
                <a:cubicBezTo>
                  <a:pt x="7009" y="2200"/>
                  <a:pt x="6906" y="2138"/>
                  <a:pt x="6811" y="2138"/>
                </a:cubicBezTo>
                <a:cubicBezTo>
                  <a:pt x="6787" y="2138"/>
                  <a:pt x="6763" y="2142"/>
                  <a:pt x="6741" y="2150"/>
                </a:cubicBezTo>
                <a:cubicBezTo>
                  <a:pt x="6578" y="2215"/>
                  <a:pt x="6521" y="2467"/>
                  <a:pt x="6570" y="2760"/>
                </a:cubicBezTo>
                <a:lnTo>
                  <a:pt x="5756" y="3062"/>
                </a:lnTo>
                <a:cubicBezTo>
                  <a:pt x="5747" y="3021"/>
                  <a:pt x="5731" y="2980"/>
                  <a:pt x="5715" y="2948"/>
                </a:cubicBezTo>
                <a:lnTo>
                  <a:pt x="5674" y="2874"/>
                </a:lnTo>
                <a:cubicBezTo>
                  <a:pt x="5650" y="2817"/>
                  <a:pt x="5625" y="2769"/>
                  <a:pt x="5601" y="2720"/>
                </a:cubicBezTo>
                <a:lnTo>
                  <a:pt x="5560" y="2655"/>
                </a:lnTo>
                <a:cubicBezTo>
                  <a:pt x="5528" y="2606"/>
                  <a:pt x="5495" y="2557"/>
                  <a:pt x="5454" y="2508"/>
                </a:cubicBezTo>
                <a:cubicBezTo>
                  <a:pt x="5446" y="2500"/>
                  <a:pt x="5438" y="2484"/>
                  <a:pt x="5430" y="2467"/>
                </a:cubicBezTo>
                <a:cubicBezTo>
                  <a:pt x="5381" y="2402"/>
                  <a:pt x="5324" y="2337"/>
                  <a:pt x="5267" y="2272"/>
                </a:cubicBezTo>
                <a:lnTo>
                  <a:pt x="5650" y="1954"/>
                </a:lnTo>
                <a:cubicBezTo>
                  <a:pt x="5730" y="2024"/>
                  <a:pt x="5819" y="2068"/>
                  <a:pt x="5890" y="2068"/>
                </a:cubicBezTo>
                <a:cubicBezTo>
                  <a:pt x="5919" y="2068"/>
                  <a:pt x="5946" y="2061"/>
                  <a:pt x="5967" y="2044"/>
                </a:cubicBezTo>
                <a:cubicBezTo>
                  <a:pt x="6049" y="1971"/>
                  <a:pt x="6008" y="1784"/>
                  <a:pt x="5878" y="1621"/>
                </a:cubicBezTo>
                <a:cubicBezTo>
                  <a:pt x="5861" y="1613"/>
                  <a:pt x="5853" y="1596"/>
                  <a:pt x="5837" y="1580"/>
                </a:cubicBezTo>
                <a:cubicBezTo>
                  <a:pt x="5804" y="1547"/>
                  <a:pt x="5772" y="1523"/>
                  <a:pt x="5739" y="1499"/>
                </a:cubicBezTo>
                <a:cubicBezTo>
                  <a:pt x="5723" y="1482"/>
                  <a:pt x="5699" y="1474"/>
                  <a:pt x="5682" y="1466"/>
                </a:cubicBezTo>
                <a:cubicBezTo>
                  <a:pt x="5651" y="1444"/>
                  <a:pt x="5612" y="1431"/>
                  <a:pt x="5573" y="1431"/>
                </a:cubicBezTo>
                <a:cubicBezTo>
                  <a:pt x="5541" y="1431"/>
                  <a:pt x="5508" y="1440"/>
                  <a:pt x="5479" y="1458"/>
                </a:cubicBezTo>
                <a:cubicBezTo>
                  <a:pt x="5414" y="1515"/>
                  <a:pt x="5430" y="1645"/>
                  <a:pt x="5503" y="1784"/>
                </a:cubicBezTo>
                <a:lnTo>
                  <a:pt x="5096" y="2117"/>
                </a:lnTo>
                <a:cubicBezTo>
                  <a:pt x="4836" y="1881"/>
                  <a:pt x="4526" y="1710"/>
                  <a:pt x="4193" y="1613"/>
                </a:cubicBezTo>
                <a:lnTo>
                  <a:pt x="4176" y="750"/>
                </a:lnTo>
                <a:cubicBezTo>
                  <a:pt x="4477" y="701"/>
                  <a:pt x="4697" y="546"/>
                  <a:pt x="4689" y="375"/>
                </a:cubicBezTo>
                <a:cubicBezTo>
                  <a:pt x="4689" y="168"/>
                  <a:pt x="4363" y="0"/>
                  <a:pt x="39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0"/>
          <p:cNvSpPr/>
          <p:nvPr/>
        </p:nvSpPr>
        <p:spPr>
          <a:xfrm rot="-5400000">
            <a:off x="-666288" y="-188447"/>
            <a:ext cx="3966072" cy="3860646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0"/>
          <p:cNvSpPr/>
          <p:nvPr/>
        </p:nvSpPr>
        <p:spPr>
          <a:xfrm>
            <a:off x="458179" y="346051"/>
            <a:ext cx="712907" cy="730677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0"/>
          <p:cNvSpPr/>
          <p:nvPr/>
        </p:nvSpPr>
        <p:spPr>
          <a:xfrm>
            <a:off x="281046" y="1250700"/>
            <a:ext cx="353321" cy="362123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0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"/>
          <p:cNvSpPr/>
          <p:nvPr/>
        </p:nvSpPr>
        <p:spPr>
          <a:xfrm rot="5400000" flipH="1">
            <a:off x="5473768" y="-47003"/>
            <a:ext cx="4256056" cy="4142923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3"/>
          <p:cNvGrpSpPr/>
          <p:nvPr/>
        </p:nvGrpSpPr>
        <p:grpSpPr>
          <a:xfrm rot="-6299885" flipH="1">
            <a:off x="-734243" y="-1909936"/>
            <a:ext cx="2563413" cy="4737495"/>
            <a:chOff x="-340050" y="-2"/>
            <a:chExt cx="2437096" cy="3777791"/>
          </a:xfrm>
        </p:grpSpPr>
        <p:sp>
          <p:nvSpPr>
            <p:cNvPr id="34" name="Google Shape;34;p3"/>
            <p:cNvSpPr/>
            <p:nvPr/>
          </p:nvSpPr>
          <p:spPr>
            <a:xfrm rot="10800000" flipH="1">
              <a:off x="-340050" y="0"/>
              <a:ext cx="2437096" cy="3777788"/>
            </a:xfrm>
            <a:custGeom>
              <a:avLst/>
              <a:gdLst/>
              <a:ahLst/>
              <a:cxnLst/>
              <a:rect l="l" t="t" r="r" b="b"/>
              <a:pathLst>
                <a:path w="64726" h="100333" extrusionOk="0">
                  <a:moveTo>
                    <a:pt x="0" y="0"/>
                  </a:moveTo>
                  <a:lnTo>
                    <a:pt x="0" y="100332"/>
                  </a:lnTo>
                  <a:lnTo>
                    <a:pt x="50667" y="100332"/>
                  </a:lnTo>
                  <a:cubicBezTo>
                    <a:pt x="50740" y="99266"/>
                    <a:pt x="50439" y="98126"/>
                    <a:pt x="49910" y="97182"/>
                  </a:cubicBezTo>
                  <a:cubicBezTo>
                    <a:pt x="48966" y="95505"/>
                    <a:pt x="47435" y="94235"/>
                    <a:pt x="46165" y="92786"/>
                  </a:cubicBezTo>
                  <a:cubicBezTo>
                    <a:pt x="43617" y="89888"/>
                    <a:pt x="42128" y="86103"/>
                    <a:pt x="41892" y="82260"/>
                  </a:cubicBezTo>
                  <a:cubicBezTo>
                    <a:pt x="41794" y="80705"/>
                    <a:pt x="41908" y="79142"/>
                    <a:pt x="42234" y="77620"/>
                  </a:cubicBezTo>
                  <a:cubicBezTo>
                    <a:pt x="42567" y="76098"/>
                    <a:pt x="43105" y="74608"/>
                    <a:pt x="43723" y="73143"/>
                  </a:cubicBezTo>
                  <a:cubicBezTo>
                    <a:pt x="45457" y="68999"/>
                    <a:pt x="47785" y="65002"/>
                    <a:pt x="47712" y="60566"/>
                  </a:cubicBezTo>
                  <a:cubicBezTo>
                    <a:pt x="47696" y="59190"/>
                    <a:pt x="47444" y="57847"/>
                    <a:pt x="47085" y="56512"/>
                  </a:cubicBezTo>
                  <a:cubicBezTo>
                    <a:pt x="47077" y="56463"/>
                    <a:pt x="47061" y="56414"/>
                    <a:pt x="47045" y="56365"/>
                  </a:cubicBezTo>
                  <a:cubicBezTo>
                    <a:pt x="47045" y="56341"/>
                    <a:pt x="47037" y="56316"/>
                    <a:pt x="47028" y="56292"/>
                  </a:cubicBezTo>
                  <a:cubicBezTo>
                    <a:pt x="46882" y="55746"/>
                    <a:pt x="46719" y="55209"/>
                    <a:pt x="46548" y="54664"/>
                  </a:cubicBezTo>
                  <a:cubicBezTo>
                    <a:pt x="46532" y="54615"/>
                    <a:pt x="46516" y="54566"/>
                    <a:pt x="46499" y="54509"/>
                  </a:cubicBezTo>
                  <a:cubicBezTo>
                    <a:pt x="46459" y="54387"/>
                    <a:pt x="46418" y="54257"/>
                    <a:pt x="46377" y="54127"/>
                  </a:cubicBezTo>
                  <a:cubicBezTo>
                    <a:pt x="46255" y="53760"/>
                    <a:pt x="46133" y="53386"/>
                    <a:pt x="46011" y="53011"/>
                  </a:cubicBezTo>
                  <a:cubicBezTo>
                    <a:pt x="46003" y="52987"/>
                    <a:pt x="45995" y="52962"/>
                    <a:pt x="45986" y="52930"/>
                  </a:cubicBezTo>
                  <a:cubicBezTo>
                    <a:pt x="45913" y="52702"/>
                    <a:pt x="45840" y="52474"/>
                    <a:pt x="45767" y="52246"/>
                  </a:cubicBezTo>
                  <a:cubicBezTo>
                    <a:pt x="45767" y="52246"/>
                    <a:pt x="45767" y="52238"/>
                    <a:pt x="45767" y="52230"/>
                  </a:cubicBezTo>
                  <a:cubicBezTo>
                    <a:pt x="45669" y="51896"/>
                    <a:pt x="45563" y="51562"/>
                    <a:pt x="45465" y="51228"/>
                  </a:cubicBezTo>
                  <a:cubicBezTo>
                    <a:pt x="44993" y="51554"/>
                    <a:pt x="44448" y="51741"/>
                    <a:pt x="43878" y="51766"/>
                  </a:cubicBezTo>
                  <a:cubicBezTo>
                    <a:pt x="43854" y="51766"/>
                    <a:pt x="43831" y="51767"/>
                    <a:pt x="43807" y="51767"/>
                  </a:cubicBezTo>
                  <a:cubicBezTo>
                    <a:pt x="42574" y="51767"/>
                    <a:pt x="41478" y="50933"/>
                    <a:pt x="40719" y="49950"/>
                  </a:cubicBezTo>
                  <a:cubicBezTo>
                    <a:pt x="39946" y="48957"/>
                    <a:pt x="39417" y="47785"/>
                    <a:pt x="38668" y="46776"/>
                  </a:cubicBezTo>
                  <a:cubicBezTo>
                    <a:pt x="38098" y="46019"/>
                    <a:pt x="37414" y="45351"/>
                    <a:pt x="36836" y="44602"/>
                  </a:cubicBezTo>
                  <a:cubicBezTo>
                    <a:pt x="36258" y="43861"/>
                    <a:pt x="35770" y="42990"/>
                    <a:pt x="35713" y="42038"/>
                  </a:cubicBezTo>
                  <a:cubicBezTo>
                    <a:pt x="35632" y="40695"/>
                    <a:pt x="36429" y="39449"/>
                    <a:pt x="37366" y="38489"/>
                  </a:cubicBezTo>
                  <a:cubicBezTo>
                    <a:pt x="38310" y="37520"/>
                    <a:pt x="39433" y="36730"/>
                    <a:pt x="40280" y="35688"/>
                  </a:cubicBezTo>
                  <a:cubicBezTo>
                    <a:pt x="41265" y="34467"/>
                    <a:pt x="41932" y="32872"/>
                    <a:pt x="43349" y="32196"/>
                  </a:cubicBezTo>
                  <a:cubicBezTo>
                    <a:pt x="43829" y="31964"/>
                    <a:pt x="44340" y="31868"/>
                    <a:pt x="44861" y="31868"/>
                  </a:cubicBezTo>
                  <a:cubicBezTo>
                    <a:pt x="45896" y="31868"/>
                    <a:pt x="46971" y="32249"/>
                    <a:pt x="47924" y="32709"/>
                  </a:cubicBezTo>
                  <a:cubicBezTo>
                    <a:pt x="49169" y="33311"/>
                    <a:pt x="50390" y="34060"/>
                    <a:pt x="51734" y="34296"/>
                  </a:cubicBezTo>
                  <a:cubicBezTo>
                    <a:pt x="51856" y="34190"/>
                    <a:pt x="51978" y="34093"/>
                    <a:pt x="52108" y="33995"/>
                  </a:cubicBezTo>
                  <a:cubicBezTo>
                    <a:pt x="55641" y="31113"/>
                    <a:pt x="59589" y="28525"/>
                    <a:pt x="61958" y="24633"/>
                  </a:cubicBezTo>
                  <a:cubicBezTo>
                    <a:pt x="64172" y="20946"/>
                    <a:pt x="64726" y="16281"/>
                    <a:pt x="63415" y="12178"/>
                  </a:cubicBezTo>
                  <a:cubicBezTo>
                    <a:pt x="62056" y="8027"/>
                    <a:pt x="58987" y="4656"/>
                    <a:pt x="54982" y="2906"/>
                  </a:cubicBezTo>
                  <a:cubicBezTo>
                    <a:pt x="52714" y="1933"/>
                    <a:pt x="50303" y="1546"/>
                    <a:pt x="47852" y="1546"/>
                  </a:cubicBezTo>
                  <a:cubicBezTo>
                    <a:pt x="44440" y="1546"/>
                    <a:pt x="40950" y="2295"/>
                    <a:pt x="37659" y="3256"/>
                  </a:cubicBezTo>
                  <a:cubicBezTo>
                    <a:pt x="32001" y="4901"/>
                    <a:pt x="26376" y="7156"/>
                    <a:pt x="20482" y="7196"/>
                  </a:cubicBezTo>
                  <a:cubicBezTo>
                    <a:pt x="20429" y="7197"/>
                    <a:pt x="20376" y="7197"/>
                    <a:pt x="20324" y="7197"/>
                  </a:cubicBezTo>
                  <a:cubicBezTo>
                    <a:pt x="13042" y="7197"/>
                    <a:pt x="6312" y="386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 flipH="1">
              <a:off x="1002179" y="1828604"/>
              <a:ext cx="605716" cy="749134"/>
            </a:xfrm>
            <a:custGeom>
              <a:avLst/>
              <a:gdLst/>
              <a:ahLst/>
              <a:cxnLst/>
              <a:rect l="l" t="t" r="r" b="b"/>
              <a:pathLst>
                <a:path w="16087" h="19896" extrusionOk="0">
                  <a:moveTo>
                    <a:pt x="9218" y="0"/>
                  </a:moveTo>
                  <a:cubicBezTo>
                    <a:pt x="8697" y="0"/>
                    <a:pt x="8187" y="96"/>
                    <a:pt x="7710" y="325"/>
                  </a:cubicBezTo>
                  <a:cubicBezTo>
                    <a:pt x="6294" y="1001"/>
                    <a:pt x="5626" y="2604"/>
                    <a:pt x="4641" y="3817"/>
                  </a:cubicBezTo>
                  <a:cubicBezTo>
                    <a:pt x="3794" y="4867"/>
                    <a:pt x="2671" y="5649"/>
                    <a:pt x="1735" y="6618"/>
                  </a:cubicBezTo>
                  <a:cubicBezTo>
                    <a:pt x="791" y="7578"/>
                    <a:pt x="1" y="8824"/>
                    <a:pt x="82" y="10175"/>
                  </a:cubicBezTo>
                  <a:cubicBezTo>
                    <a:pt x="139" y="11119"/>
                    <a:pt x="620" y="11990"/>
                    <a:pt x="1198" y="12739"/>
                  </a:cubicBezTo>
                  <a:cubicBezTo>
                    <a:pt x="1776" y="13488"/>
                    <a:pt x="2467" y="14148"/>
                    <a:pt x="3037" y="14905"/>
                  </a:cubicBezTo>
                  <a:cubicBezTo>
                    <a:pt x="3794" y="15914"/>
                    <a:pt x="4315" y="17086"/>
                    <a:pt x="5089" y="18079"/>
                  </a:cubicBezTo>
                  <a:cubicBezTo>
                    <a:pt x="5848" y="19062"/>
                    <a:pt x="6944" y="19896"/>
                    <a:pt x="8177" y="19896"/>
                  </a:cubicBezTo>
                  <a:cubicBezTo>
                    <a:pt x="8200" y="19896"/>
                    <a:pt x="8224" y="19895"/>
                    <a:pt x="8247" y="19895"/>
                  </a:cubicBezTo>
                  <a:cubicBezTo>
                    <a:pt x="8817" y="19870"/>
                    <a:pt x="9363" y="19683"/>
                    <a:pt x="9835" y="19357"/>
                  </a:cubicBezTo>
                  <a:cubicBezTo>
                    <a:pt x="9232" y="17322"/>
                    <a:pt x="8801" y="15271"/>
                    <a:pt x="9029" y="13163"/>
                  </a:cubicBezTo>
                  <a:cubicBezTo>
                    <a:pt x="9501" y="8791"/>
                    <a:pt x="12692" y="5250"/>
                    <a:pt x="16087" y="2425"/>
                  </a:cubicBezTo>
                  <a:cubicBezTo>
                    <a:pt x="14752" y="2189"/>
                    <a:pt x="13522" y="1440"/>
                    <a:pt x="12285" y="838"/>
                  </a:cubicBezTo>
                  <a:cubicBezTo>
                    <a:pt x="11332" y="378"/>
                    <a:pt x="10253" y="0"/>
                    <a:pt x="9218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10800000" flipH="1">
              <a:off x="-340050" y="-2"/>
              <a:ext cx="2107599" cy="3625597"/>
            </a:xfrm>
            <a:custGeom>
              <a:avLst/>
              <a:gdLst/>
              <a:ahLst/>
              <a:cxnLst/>
              <a:rect l="l" t="t" r="r" b="b"/>
              <a:pathLst>
                <a:path w="55975" h="96291" extrusionOk="0">
                  <a:moveTo>
                    <a:pt x="43903" y="1"/>
                  </a:moveTo>
                  <a:cubicBezTo>
                    <a:pt x="41463" y="1"/>
                    <a:pt x="38997" y="546"/>
                    <a:pt x="36674" y="1347"/>
                  </a:cubicBezTo>
                  <a:cubicBezTo>
                    <a:pt x="33141" y="2568"/>
                    <a:pt x="29836" y="4375"/>
                    <a:pt x="26384" y="5841"/>
                  </a:cubicBezTo>
                  <a:cubicBezTo>
                    <a:pt x="21544" y="7900"/>
                    <a:pt x="16295" y="9290"/>
                    <a:pt x="11069" y="9290"/>
                  </a:cubicBezTo>
                  <a:cubicBezTo>
                    <a:pt x="9334" y="9290"/>
                    <a:pt x="7601" y="9136"/>
                    <a:pt x="5886" y="8804"/>
                  </a:cubicBezTo>
                  <a:cubicBezTo>
                    <a:pt x="3843" y="8405"/>
                    <a:pt x="1865" y="7737"/>
                    <a:pt x="0" y="6809"/>
                  </a:cubicBezTo>
                  <a:lnTo>
                    <a:pt x="0" y="96290"/>
                  </a:lnTo>
                  <a:lnTo>
                    <a:pt x="47761" y="96290"/>
                  </a:lnTo>
                  <a:cubicBezTo>
                    <a:pt x="47810" y="94939"/>
                    <a:pt x="46931" y="93539"/>
                    <a:pt x="45791" y="92700"/>
                  </a:cubicBezTo>
                  <a:cubicBezTo>
                    <a:pt x="44399" y="91666"/>
                    <a:pt x="42681" y="91194"/>
                    <a:pt x="41102" y="90486"/>
                  </a:cubicBezTo>
                  <a:cubicBezTo>
                    <a:pt x="35208" y="87832"/>
                    <a:pt x="31276" y="81336"/>
                    <a:pt x="31667" y="74880"/>
                  </a:cubicBezTo>
                  <a:cubicBezTo>
                    <a:pt x="31911" y="70859"/>
                    <a:pt x="33645" y="67098"/>
                    <a:pt x="34997" y="63296"/>
                  </a:cubicBezTo>
                  <a:cubicBezTo>
                    <a:pt x="36356" y="59503"/>
                    <a:pt x="37333" y="55302"/>
                    <a:pt x="36063" y="51476"/>
                  </a:cubicBezTo>
                  <a:lnTo>
                    <a:pt x="35982" y="51248"/>
                  </a:lnTo>
                  <a:cubicBezTo>
                    <a:pt x="35786" y="50703"/>
                    <a:pt x="35550" y="50174"/>
                    <a:pt x="35282" y="49661"/>
                  </a:cubicBezTo>
                  <a:cubicBezTo>
                    <a:pt x="35216" y="49531"/>
                    <a:pt x="35143" y="49401"/>
                    <a:pt x="35070" y="49270"/>
                  </a:cubicBezTo>
                  <a:cubicBezTo>
                    <a:pt x="34231" y="47772"/>
                    <a:pt x="33141" y="46372"/>
                    <a:pt x="32058" y="44988"/>
                  </a:cubicBezTo>
                  <a:cubicBezTo>
                    <a:pt x="31968" y="44874"/>
                    <a:pt x="31879" y="44760"/>
                    <a:pt x="31797" y="44647"/>
                  </a:cubicBezTo>
                  <a:cubicBezTo>
                    <a:pt x="31578" y="44370"/>
                    <a:pt x="31358" y="44085"/>
                    <a:pt x="31146" y="43808"/>
                  </a:cubicBezTo>
                  <a:cubicBezTo>
                    <a:pt x="31032" y="43645"/>
                    <a:pt x="30910" y="43491"/>
                    <a:pt x="30796" y="43328"/>
                  </a:cubicBezTo>
                  <a:cubicBezTo>
                    <a:pt x="30039" y="42294"/>
                    <a:pt x="29347" y="41244"/>
                    <a:pt x="28826" y="40129"/>
                  </a:cubicBezTo>
                  <a:cubicBezTo>
                    <a:pt x="28753" y="39958"/>
                    <a:pt x="28671" y="39795"/>
                    <a:pt x="28606" y="39624"/>
                  </a:cubicBezTo>
                  <a:cubicBezTo>
                    <a:pt x="28403" y="39135"/>
                    <a:pt x="28240" y="38631"/>
                    <a:pt x="28118" y="38118"/>
                  </a:cubicBezTo>
                  <a:cubicBezTo>
                    <a:pt x="28020" y="37727"/>
                    <a:pt x="27955" y="37320"/>
                    <a:pt x="27914" y="36913"/>
                  </a:cubicBezTo>
                  <a:cubicBezTo>
                    <a:pt x="27898" y="36693"/>
                    <a:pt x="27890" y="36465"/>
                    <a:pt x="27890" y="36254"/>
                  </a:cubicBezTo>
                  <a:cubicBezTo>
                    <a:pt x="27833" y="31776"/>
                    <a:pt x="31399" y="27853"/>
                    <a:pt x="35363" y="25614"/>
                  </a:cubicBezTo>
                  <a:cubicBezTo>
                    <a:pt x="39507" y="23261"/>
                    <a:pt x="44269" y="22113"/>
                    <a:pt x="48363" y="19655"/>
                  </a:cubicBezTo>
                  <a:cubicBezTo>
                    <a:pt x="52450" y="17205"/>
                    <a:pt x="55975" y="12760"/>
                    <a:pt x="55185" y="8055"/>
                  </a:cubicBezTo>
                  <a:cubicBezTo>
                    <a:pt x="54558" y="4359"/>
                    <a:pt x="51302" y="1485"/>
                    <a:pt x="47696" y="492"/>
                  </a:cubicBezTo>
                  <a:cubicBezTo>
                    <a:pt x="46455" y="151"/>
                    <a:pt x="45183" y="1"/>
                    <a:pt x="43903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10800000" flipH="1">
              <a:off x="-340050" y="2455757"/>
              <a:ext cx="543476" cy="674846"/>
            </a:xfrm>
            <a:custGeom>
              <a:avLst/>
              <a:gdLst/>
              <a:ahLst/>
              <a:cxnLst/>
              <a:rect l="l" t="t" r="r" b="b"/>
              <a:pathLst>
                <a:path w="14434" h="17923" extrusionOk="0">
                  <a:moveTo>
                    <a:pt x="2420" y="0"/>
                  </a:moveTo>
                  <a:cubicBezTo>
                    <a:pt x="1805" y="0"/>
                    <a:pt x="1192" y="47"/>
                    <a:pt x="586" y="151"/>
                  </a:cubicBezTo>
                  <a:cubicBezTo>
                    <a:pt x="383" y="184"/>
                    <a:pt x="196" y="225"/>
                    <a:pt x="0" y="282"/>
                  </a:cubicBezTo>
                  <a:lnTo>
                    <a:pt x="0" y="17922"/>
                  </a:lnTo>
                  <a:cubicBezTo>
                    <a:pt x="554" y="17369"/>
                    <a:pt x="977" y="16644"/>
                    <a:pt x="1311" y="15928"/>
                  </a:cubicBezTo>
                  <a:cubicBezTo>
                    <a:pt x="1922" y="14625"/>
                    <a:pt x="2467" y="13184"/>
                    <a:pt x="3647" y="12370"/>
                  </a:cubicBezTo>
                  <a:cubicBezTo>
                    <a:pt x="4553" y="11750"/>
                    <a:pt x="5623" y="11623"/>
                    <a:pt x="6739" y="11623"/>
                  </a:cubicBezTo>
                  <a:cubicBezTo>
                    <a:pt x="7520" y="11623"/>
                    <a:pt x="8324" y="11685"/>
                    <a:pt x="9108" y="11685"/>
                  </a:cubicBezTo>
                  <a:cubicBezTo>
                    <a:pt x="10145" y="11685"/>
                    <a:pt x="11149" y="11576"/>
                    <a:pt x="12024" y="11068"/>
                  </a:cubicBezTo>
                  <a:cubicBezTo>
                    <a:pt x="14246" y="9782"/>
                    <a:pt x="14434" y="6387"/>
                    <a:pt x="12960" y="4279"/>
                  </a:cubicBezTo>
                  <a:cubicBezTo>
                    <a:pt x="11495" y="2170"/>
                    <a:pt x="8922" y="1128"/>
                    <a:pt x="6423" y="534"/>
                  </a:cubicBezTo>
                  <a:cubicBezTo>
                    <a:pt x="5116" y="221"/>
                    <a:pt x="3763" y="0"/>
                    <a:pt x="2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10800000" flipH="1">
              <a:off x="657989" y="2822122"/>
              <a:ext cx="724020" cy="592650"/>
            </a:xfrm>
            <a:custGeom>
              <a:avLst/>
              <a:gdLst/>
              <a:ahLst/>
              <a:cxnLst/>
              <a:rect l="l" t="t" r="r" b="b"/>
              <a:pathLst>
                <a:path w="19229" h="15740" extrusionOk="0">
                  <a:moveTo>
                    <a:pt x="9841" y="0"/>
                  </a:moveTo>
                  <a:cubicBezTo>
                    <a:pt x="9447" y="0"/>
                    <a:pt x="8949" y="157"/>
                    <a:pt x="8230" y="559"/>
                  </a:cubicBezTo>
                  <a:cubicBezTo>
                    <a:pt x="6692" y="1422"/>
                    <a:pt x="6016" y="2016"/>
                    <a:pt x="4225" y="2293"/>
                  </a:cubicBezTo>
                  <a:cubicBezTo>
                    <a:pt x="2752" y="2513"/>
                    <a:pt x="1767" y="2464"/>
                    <a:pt x="1042" y="4019"/>
                  </a:cubicBezTo>
                  <a:cubicBezTo>
                    <a:pt x="0" y="6282"/>
                    <a:pt x="2003" y="7698"/>
                    <a:pt x="2247" y="9807"/>
                  </a:cubicBezTo>
                  <a:cubicBezTo>
                    <a:pt x="2450" y="11565"/>
                    <a:pt x="1132" y="13576"/>
                    <a:pt x="2222" y="14976"/>
                  </a:cubicBezTo>
                  <a:cubicBezTo>
                    <a:pt x="2647" y="15522"/>
                    <a:pt x="3280" y="15740"/>
                    <a:pt x="3966" y="15740"/>
                  </a:cubicBezTo>
                  <a:cubicBezTo>
                    <a:pt x="4751" y="15740"/>
                    <a:pt x="5606" y="15454"/>
                    <a:pt x="6293" y="15049"/>
                  </a:cubicBezTo>
                  <a:cubicBezTo>
                    <a:pt x="7571" y="14292"/>
                    <a:pt x="8776" y="13201"/>
                    <a:pt x="10265" y="13169"/>
                  </a:cubicBezTo>
                  <a:cubicBezTo>
                    <a:pt x="10288" y="13168"/>
                    <a:pt x="10310" y="13168"/>
                    <a:pt x="10332" y="13168"/>
                  </a:cubicBezTo>
                  <a:cubicBezTo>
                    <a:pt x="11506" y="13168"/>
                    <a:pt x="12688" y="13827"/>
                    <a:pt x="13817" y="13827"/>
                  </a:cubicBezTo>
                  <a:cubicBezTo>
                    <a:pt x="14108" y="13827"/>
                    <a:pt x="14395" y="13784"/>
                    <a:pt x="14677" y="13674"/>
                  </a:cubicBezTo>
                  <a:cubicBezTo>
                    <a:pt x="15744" y="13258"/>
                    <a:pt x="16257" y="12037"/>
                    <a:pt x="16411" y="10906"/>
                  </a:cubicBezTo>
                  <a:cubicBezTo>
                    <a:pt x="16566" y="9766"/>
                    <a:pt x="16468" y="8594"/>
                    <a:pt x="16818" y="7503"/>
                  </a:cubicBezTo>
                  <a:cubicBezTo>
                    <a:pt x="17225" y="6241"/>
                    <a:pt x="18194" y="5232"/>
                    <a:pt x="18707" y="4011"/>
                  </a:cubicBezTo>
                  <a:cubicBezTo>
                    <a:pt x="19228" y="2790"/>
                    <a:pt x="19057" y="1048"/>
                    <a:pt x="17828" y="559"/>
                  </a:cubicBezTo>
                  <a:cubicBezTo>
                    <a:pt x="17609" y="473"/>
                    <a:pt x="17388" y="437"/>
                    <a:pt x="17166" y="437"/>
                  </a:cubicBezTo>
                  <a:cubicBezTo>
                    <a:pt x="15887" y="437"/>
                    <a:pt x="14559" y="1648"/>
                    <a:pt x="13288" y="1648"/>
                  </a:cubicBezTo>
                  <a:cubicBezTo>
                    <a:pt x="13063" y="1648"/>
                    <a:pt x="12839" y="1610"/>
                    <a:pt x="12618" y="1520"/>
                  </a:cubicBezTo>
                  <a:cubicBezTo>
                    <a:pt x="11156" y="936"/>
                    <a:pt x="10806" y="0"/>
                    <a:pt x="9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10800000" flipH="1">
              <a:off x="-168727" y="179194"/>
              <a:ext cx="850947" cy="553379"/>
            </a:xfrm>
            <a:custGeom>
              <a:avLst/>
              <a:gdLst/>
              <a:ahLst/>
              <a:cxnLst/>
              <a:rect l="l" t="t" r="r" b="b"/>
              <a:pathLst>
                <a:path w="22600" h="14697" extrusionOk="0">
                  <a:moveTo>
                    <a:pt x="16298" y="0"/>
                  </a:moveTo>
                  <a:cubicBezTo>
                    <a:pt x="15364" y="0"/>
                    <a:pt x="14531" y="667"/>
                    <a:pt x="13905" y="1377"/>
                  </a:cubicBezTo>
                  <a:cubicBezTo>
                    <a:pt x="13237" y="2134"/>
                    <a:pt x="12651" y="3021"/>
                    <a:pt x="11748" y="3486"/>
                  </a:cubicBezTo>
                  <a:cubicBezTo>
                    <a:pt x="10920" y="3912"/>
                    <a:pt x="10057" y="4030"/>
                    <a:pt x="9179" y="4030"/>
                  </a:cubicBezTo>
                  <a:cubicBezTo>
                    <a:pt x="8084" y="4030"/>
                    <a:pt x="6964" y="3847"/>
                    <a:pt x="5852" y="3847"/>
                  </a:cubicBezTo>
                  <a:cubicBezTo>
                    <a:pt x="4619" y="3847"/>
                    <a:pt x="3397" y="4072"/>
                    <a:pt x="2231" y="5024"/>
                  </a:cubicBezTo>
                  <a:cubicBezTo>
                    <a:pt x="50" y="6807"/>
                    <a:pt x="1" y="10625"/>
                    <a:pt x="1906" y="12676"/>
                  </a:cubicBezTo>
                  <a:cubicBezTo>
                    <a:pt x="3123" y="13998"/>
                    <a:pt x="4935" y="14633"/>
                    <a:pt x="6748" y="14633"/>
                  </a:cubicBezTo>
                  <a:cubicBezTo>
                    <a:pt x="7336" y="14633"/>
                    <a:pt x="7924" y="14566"/>
                    <a:pt x="8492" y="14435"/>
                  </a:cubicBezTo>
                  <a:cubicBezTo>
                    <a:pt x="10214" y="14043"/>
                    <a:pt x="11888" y="13128"/>
                    <a:pt x="13609" y="13128"/>
                  </a:cubicBezTo>
                  <a:cubicBezTo>
                    <a:pt x="13856" y="13128"/>
                    <a:pt x="14104" y="13147"/>
                    <a:pt x="14353" y="13189"/>
                  </a:cubicBezTo>
                  <a:cubicBezTo>
                    <a:pt x="15978" y="13460"/>
                    <a:pt x="17384" y="14697"/>
                    <a:pt x="19015" y="14697"/>
                  </a:cubicBezTo>
                  <a:cubicBezTo>
                    <a:pt x="19051" y="14697"/>
                    <a:pt x="19087" y="14696"/>
                    <a:pt x="19123" y="14695"/>
                  </a:cubicBezTo>
                  <a:cubicBezTo>
                    <a:pt x="20466" y="14646"/>
                    <a:pt x="21687" y="13661"/>
                    <a:pt x="22143" y="12399"/>
                  </a:cubicBezTo>
                  <a:cubicBezTo>
                    <a:pt x="22599" y="11138"/>
                    <a:pt x="22322" y="9672"/>
                    <a:pt x="21541" y="8581"/>
                  </a:cubicBezTo>
                  <a:cubicBezTo>
                    <a:pt x="20979" y="7800"/>
                    <a:pt x="20190" y="7189"/>
                    <a:pt x="19709" y="6351"/>
                  </a:cubicBezTo>
                  <a:cubicBezTo>
                    <a:pt x="19082" y="5252"/>
                    <a:pt x="19082" y="3925"/>
                    <a:pt x="18806" y="2688"/>
                  </a:cubicBezTo>
                  <a:cubicBezTo>
                    <a:pt x="18529" y="1459"/>
                    <a:pt x="17739" y="140"/>
                    <a:pt x="16486" y="9"/>
                  </a:cubicBezTo>
                  <a:cubicBezTo>
                    <a:pt x="16423" y="3"/>
                    <a:pt x="16360" y="0"/>
                    <a:pt x="16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10800000" flipH="1">
              <a:off x="989941" y="553203"/>
              <a:ext cx="316356" cy="478224"/>
            </a:xfrm>
            <a:custGeom>
              <a:avLst/>
              <a:gdLst/>
              <a:ahLst/>
              <a:cxnLst/>
              <a:rect l="l" t="t" r="r" b="b"/>
              <a:pathLst>
                <a:path w="8402" h="12701" extrusionOk="0">
                  <a:moveTo>
                    <a:pt x="6887" y="1"/>
                  </a:moveTo>
                  <a:cubicBezTo>
                    <a:pt x="6860" y="1"/>
                    <a:pt x="6833" y="1"/>
                    <a:pt x="6806" y="1"/>
                  </a:cubicBezTo>
                  <a:cubicBezTo>
                    <a:pt x="5715" y="1"/>
                    <a:pt x="4640" y="278"/>
                    <a:pt x="3582" y="563"/>
                  </a:cubicBezTo>
                  <a:cubicBezTo>
                    <a:pt x="2646" y="807"/>
                    <a:pt x="1645" y="1092"/>
                    <a:pt x="1034" y="1833"/>
                  </a:cubicBezTo>
                  <a:cubicBezTo>
                    <a:pt x="391" y="2614"/>
                    <a:pt x="318" y="3705"/>
                    <a:pt x="269" y="4723"/>
                  </a:cubicBezTo>
                  <a:cubicBezTo>
                    <a:pt x="196" y="6644"/>
                    <a:pt x="114" y="8573"/>
                    <a:pt x="33" y="10503"/>
                  </a:cubicBezTo>
                  <a:cubicBezTo>
                    <a:pt x="17" y="10967"/>
                    <a:pt x="0" y="11439"/>
                    <a:pt x="155" y="11870"/>
                  </a:cubicBezTo>
                  <a:cubicBezTo>
                    <a:pt x="318" y="12310"/>
                    <a:pt x="708" y="12692"/>
                    <a:pt x="1164" y="12701"/>
                  </a:cubicBezTo>
                  <a:cubicBezTo>
                    <a:pt x="1172" y="12701"/>
                    <a:pt x="1181" y="12701"/>
                    <a:pt x="1189" y="12701"/>
                  </a:cubicBezTo>
                  <a:cubicBezTo>
                    <a:pt x="1794" y="12701"/>
                    <a:pt x="2226" y="12099"/>
                    <a:pt x="2442" y="11528"/>
                  </a:cubicBezTo>
                  <a:cubicBezTo>
                    <a:pt x="2662" y="10950"/>
                    <a:pt x="2801" y="10291"/>
                    <a:pt x="3281" y="9908"/>
                  </a:cubicBezTo>
                  <a:cubicBezTo>
                    <a:pt x="3686" y="9585"/>
                    <a:pt x="4199" y="9544"/>
                    <a:pt x="4732" y="9544"/>
                  </a:cubicBezTo>
                  <a:cubicBezTo>
                    <a:pt x="4909" y="9544"/>
                    <a:pt x="5089" y="9549"/>
                    <a:pt x="5267" y="9549"/>
                  </a:cubicBezTo>
                  <a:cubicBezTo>
                    <a:pt x="5511" y="9549"/>
                    <a:pt x="5752" y="9541"/>
                    <a:pt x="5984" y="9501"/>
                  </a:cubicBezTo>
                  <a:cubicBezTo>
                    <a:pt x="6187" y="9469"/>
                    <a:pt x="6382" y="9412"/>
                    <a:pt x="6570" y="9330"/>
                  </a:cubicBezTo>
                  <a:cubicBezTo>
                    <a:pt x="6472" y="7776"/>
                    <a:pt x="6586" y="6213"/>
                    <a:pt x="6920" y="4690"/>
                  </a:cubicBezTo>
                  <a:cubicBezTo>
                    <a:pt x="7253" y="3160"/>
                    <a:pt x="7791" y="1678"/>
                    <a:pt x="8401" y="213"/>
                  </a:cubicBezTo>
                  <a:cubicBezTo>
                    <a:pt x="7906" y="74"/>
                    <a:pt x="7397" y="1"/>
                    <a:pt x="688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 rot="10800000" flipH="1">
              <a:off x="-196290" y="984800"/>
              <a:ext cx="924181" cy="1092073"/>
            </a:xfrm>
            <a:custGeom>
              <a:avLst/>
              <a:gdLst/>
              <a:ahLst/>
              <a:cxnLst/>
              <a:rect l="l" t="t" r="r" b="b"/>
              <a:pathLst>
                <a:path w="24545" h="29004" extrusionOk="0">
                  <a:moveTo>
                    <a:pt x="6504" y="0"/>
                  </a:moveTo>
                  <a:cubicBezTo>
                    <a:pt x="3651" y="0"/>
                    <a:pt x="1218" y="4140"/>
                    <a:pt x="513" y="6438"/>
                  </a:cubicBezTo>
                  <a:cubicBezTo>
                    <a:pt x="8" y="8058"/>
                    <a:pt x="0" y="9865"/>
                    <a:pt x="733" y="11388"/>
                  </a:cubicBezTo>
                  <a:cubicBezTo>
                    <a:pt x="1881" y="13781"/>
                    <a:pt x="4689" y="15238"/>
                    <a:pt x="5259" y="17827"/>
                  </a:cubicBezTo>
                  <a:cubicBezTo>
                    <a:pt x="5634" y="19512"/>
                    <a:pt x="4950" y="21213"/>
                    <a:pt x="4461" y="22866"/>
                  </a:cubicBezTo>
                  <a:cubicBezTo>
                    <a:pt x="3973" y="24510"/>
                    <a:pt x="3737" y="26464"/>
                    <a:pt x="4811" y="27807"/>
                  </a:cubicBezTo>
                  <a:cubicBezTo>
                    <a:pt x="5473" y="28629"/>
                    <a:pt x="6503" y="29003"/>
                    <a:pt x="7563" y="29003"/>
                  </a:cubicBezTo>
                  <a:cubicBezTo>
                    <a:pt x="8341" y="29003"/>
                    <a:pt x="9134" y="28801"/>
                    <a:pt x="9810" y="28426"/>
                  </a:cubicBezTo>
                  <a:cubicBezTo>
                    <a:pt x="11405" y="27538"/>
                    <a:pt x="12455" y="25918"/>
                    <a:pt x="13269" y="24290"/>
                  </a:cubicBezTo>
                  <a:cubicBezTo>
                    <a:pt x="14083" y="22654"/>
                    <a:pt x="14759" y="20920"/>
                    <a:pt x="15891" y="19487"/>
                  </a:cubicBezTo>
                  <a:cubicBezTo>
                    <a:pt x="17071" y="17990"/>
                    <a:pt x="18683" y="16915"/>
                    <a:pt x="20189" y="15743"/>
                  </a:cubicBezTo>
                  <a:cubicBezTo>
                    <a:pt x="21695" y="14571"/>
                    <a:pt x="23160" y="13227"/>
                    <a:pt x="23852" y="11453"/>
                  </a:cubicBezTo>
                  <a:cubicBezTo>
                    <a:pt x="24544" y="9670"/>
                    <a:pt x="24235" y="7382"/>
                    <a:pt x="22696" y="6267"/>
                  </a:cubicBezTo>
                  <a:cubicBezTo>
                    <a:pt x="21166" y="5160"/>
                    <a:pt x="19074" y="5526"/>
                    <a:pt x="17201" y="5339"/>
                  </a:cubicBezTo>
                  <a:cubicBezTo>
                    <a:pt x="15402" y="5152"/>
                    <a:pt x="13733" y="4411"/>
                    <a:pt x="12211" y="3467"/>
                  </a:cubicBezTo>
                  <a:cubicBezTo>
                    <a:pt x="10689" y="2523"/>
                    <a:pt x="9386" y="1008"/>
                    <a:pt x="7758" y="276"/>
                  </a:cubicBezTo>
                  <a:cubicBezTo>
                    <a:pt x="7334" y="86"/>
                    <a:pt x="6914" y="0"/>
                    <a:pt x="6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3"/>
          <p:cNvGrpSpPr/>
          <p:nvPr/>
        </p:nvGrpSpPr>
        <p:grpSpPr>
          <a:xfrm rot="900046">
            <a:off x="6768618" y="-650661"/>
            <a:ext cx="3443561" cy="5923786"/>
            <a:chOff x="7706147" y="1873398"/>
            <a:chExt cx="2107599" cy="3625597"/>
          </a:xfrm>
        </p:grpSpPr>
        <p:sp>
          <p:nvSpPr>
            <p:cNvPr id="43" name="Google Shape;43;p3"/>
            <p:cNvSpPr/>
            <p:nvPr/>
          </p:nvSpPr>
          <p:spPr>
            <a:xfrm rot="10800000">
              <a:off x="7706147" y="1873398"/>
              <a:ext cx="2107599" cy="3625597"/>
            </a:xfrm>
            <a:custGeom>
              <a:avLst/>
              <a:gdLst/>
              <a:ahLst/>
              <a:cxnLst/>
              <a:rect l="l" t="t" r="r" b="b"/>
              <a:pathLst>
                <a:path w="55975" h="96291" extrusionOk="0">
                  <a:moveTo>
                    <a:pt x="43903" y="1"/>
                  </a:moveTo>
                  <a:cubicBezTo>
                    <a:pt x="41463" y="1"/>
                    <a:pt x="38997" y="546"/>
                    <a:pt x="36674" y="1347"/>
                  </a:cubicBezTo>
                  <a:cubicBezTo>
                    <a:pt x="33141" y="2568"/>
                    <a:pt x="29836" y="4375"/>
                    <a:pt x="26384" y="5841"/>
                  </a:cubicBezTo>
                  <a:cubicBezTo>
                    <a:pt x="21544" y="7900"/>
                    <a:pt x="16295" y="9290"/>
                    <a:pt x="11069" y="9290"/>
                  </a:cubicBezTo>
                  <a:cubicBezTo>
                    <a:pt x="9334" y="9290"/>
                    <a:pt x="7601" y="9136"/>
                    <a:pt x="5886" y="8804"/>
                  </a:cubicBezTo>
                  <a:cubicBezTo>
                    <a:pt x="3843" y="8405"/>
                    <a:pt x="1865" y="7737"/>
                    <a:pt x="0" y="6809"/>
                  </a:cubicBezTo>
                  <a:lnTo>
                    <a:pt x="0" y="96290"/>
                  </a:lnTo>
                  <a:lnTo>
                    <a:pt x="47761" y="96290"/>
                  </a:lnTo>
                  <a:cubicBezTo>
                    <a:pt x="47810" y="94939"/>
                    <a:pt x="46931" y="93539"/>
                    <a:pt x="45791" y="92700"/>
                  </a:cubicBezTo>
                  <a:cubicBezTo>
                    <a:pt x="44399" y="91666"/>
                    <a:pt x="42681" y="91194"/>
                    <a:pt x="41102" y="90486"/>
                  </a:cubicBezTo>
                  <a:cubicBezTo>
                    <a:pt x="35208" y="87832"/>
                    <a:pt x="31276" y="81336"/>
                    <a:pt x="31667" y="74880"/>
                  </a:cubicBezTo>
                  <a:cubicBezTo>
                    <a:pt x="31911" y="70859"/>
                    <a:pt x="33645" y="67098"/>
                    <a:pt x="34997" y="63296"/>
                  </a:cubicBezTo>
                  <a:cubicBezTo>
                    <a:pt x="36356" y="59503"/>
                    <a:pt x="37333" y="55302"/>
                    <a:pt x="36063" y="51476"/>
                  </a:cubicBezTo>
                  <a:lnTo>
                    <a:pt x="35982" y="51248"/>
                  </a:lnTo>
                  <a:cubicBezTo>
                    <a:pt x="35786" y="50703"/>
                    <a:pt x="35550" y="50174"/>
                    <a:pt x="35282" y="49661"/>
                  </a:cubicBezTo>
                  <a:cubicBezTo>
                    <a:pt x="35216" y="49531"/>
                    <a:pt x="35143" y="49401"/>
                    <a:pt x="35070" y="49270"/>
                  </a:cubicBezTo>
                  <a:cubicBezTo>
                    <a:pt x="34231" y="47772"/>
                    <a:pt x="33141" y="46372"/>
                    <a:pt x="32058" y="44988"/>
                  </a:cubicBezTo>
                  <a:cubicBezTo>
                    <a:pt x="31968" y="44874"/>
                    <a:pt x="31879" y="44760"/>
                    <a:pt x="31797" y="44647"/>
                  </a:cubicBezTo>
                  <a:cubicBezTo>
                    <a:pt x="31578" y="44370"/>
                    <a:pt x="31358" y="44085"/>
                    <a:pt x="31146" y="43808"/>
                  </a:cubicBezTo>
                  <a:cubicBezTo>
                    <a:pt x="31032" y="43645"/>
                    <a:pt x="30910" y="43491"/>
                    <a:pt x="30796" y="43328"/>
                  </a:cubicBezTo>
                  <a:cubicBezTo>
                    <a:pt x="30039" y="42294"/>
                    <a:pt x="29347" y="41244"/>
                    <a:pt x="28826" y="40129"/>
                  </a:cubicBezTo>
                  <a:cubicBezTo>
                    <a:pt x="28753" y="39958"/>
                    <a:pt x="28671" y="39795"/>
                    <a:pt x="28606" y="39624"/>
                  </a:cubicBezTo>
                  <a:cubicBezTo>
                    <a:pt x="28403" y="39135"/>
                    <a:pt x="28240" y="38631"/>
                    <a:pt x="28118" y="38118"/>
                  </a:cubicBezTo>
                  <a:cubicBezTo>
                    <a:pt x="28020" y="37727"/>
                    <a:pt x="27955" y="37320"/>
                    <a:pt x="27914" y="36913"/>
                  </a:cubicBezTo>
                  <a:cubicBezTo>
                    <a:pt x="27898" y="36693"/>
                    <a:pt x="27890" y="36465"/>
                    <a:pt x="27890" y="36254"/>
                  </a:cubicBezTo>
                  <a:cubicBezTo>
                    <a:pt x="27833" y="31776"/>
                    <a:pt x="31399" y="27853"/>
                    <a:pt x="35363" y="25614"/>
                  </a:cubicBezTo>
                  <a:cubicBezTo>
                    <a:pt x="39507" y="23261"/>
                    <a:pt x="44269" y="22113"/>
                    <a:pt x="48363" y="19655"/>
                  </a:cubicBezTo>
                  <a:cubicBezTo>
                    <a:pt x="52450" y="17205"/>
                    <a:pt x="55975" y="12760"/>
                    <a:pt x="55185" y="8055"/>
                  </a:cubicBezTo>
                  <a:cubicBezTo>
                    <a:pt x="54558" y="4359"/>
                    <a:pt x="51302" y="1485"/>
                    <a:pt x="47696" y="492"/>
                  </a:cubicBezTo>
                  <a:cubicBezTo>
                    <a:pt x="46455" y="151"/>
                    <a:pt x="45183" y="1"/>
                    <a:pt x="4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10800000">
              <a:off x="9270270" y="4328857"/>
              <a:ext cx="543476" cy="674846"/>
            </a:xfrm>
            <a:custGeom>
              <a:avLst/>
              <a:gdLst/>
              <a:ahLst/>
              <a:cxnLst/>
              <a:rect l="l" t="t" r="r" b="b"/>
              <a:pathLst>
                <a:path w="14434" h="17923" extrusionOk="0">
                  <a:moveTo>
                    <a:pt x="2420" y="0"/>
                  </a:moveTo>
                  <a:cubicBezTo>
                    <a:pt x="1805" y="0"/>
                    <a:pt x="1192" y="47"/>
                    <a:pt x="586" y="151"/>
                  </a:cubicBezTo>
                  <a:cubicBezTo>
                    <a:pt x="383" y="184"/>
                    <a:pt x="196" y="225"/>
                    <a:pt x="0" y="282"/>
                  </a:cubicBezTo>
                  <a:lnTo>
                    <a:pt x="0" y="17922"/>
                  </a:lnTo>
                  <a:cubicBezTo>
                    <a:pt x="554" y="17369"/>
                    <a:pt x="977" y="16644"/>
                    <a:pt x="1311" y="15928"/>
                  </a:cubicBezTo>
                  <a:cubicBezTo>
                    <a:pt x="1922" y="14625"/>
                    <a:pt x="2467" y="13184"/>
                    <a:pt x="3647" y="12370"/>
                  </a:cubicBezTo>
                  <a:cubicBezTo>
                    <a:pt x="4553" y="11750"/>
                    <a:pt x="5623" y="11623"/>
                    <a:pt x="6739" y="11623"/>
                  </a:cubicBezTo>
                  <a:cubicBezTo>
                    <a:pt x="7520" y="11623"/>
                    <a:pt x="8324" y="11685"/>
                    <a:pt x="9108" y="11685"/>
                  </a:cubicBezTo>
                  <a:cubicBezTo>
                    <a:pt x="10145" y="11685"/>
                    <a:pt x="11149" y="11576"/>
                    <a:pt x="12024" y="11068"/>
                  </a:cubicBezTo>
                  <a:cubicBezTo>
                    <a:pt x="14246" y="9782"/>
                    <a:pt x="14434" y="6387"/>
                    <a:pt x="12960" y="4279"/>
                  </a:cubicBezTo>
                  <a:cubicBezTo>
                    <a:pt x="11495" y="2170"/>
                    <a:pt x="8922" y="1128"/>
                    <a:pt x="6423" y="534"/>
                  </a:cubicBezTo>
                  <a:cubicBezTo>
                    <a:pt x="5116" y="221"/>
                    <a:pt x="3763" y="0"/>
                    <a:pt x="2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>
              <a:off x="8091686" y="4695222"/>
              <a:ext cx="724020" cy="592650"/>
            </a:xfrm>
            <a:custGeom>
              <a:avLst/>
              <a:gdLst/>
              <a:ahLst/>
              <a:cxnLst/>
              <a:rect l="l" t="t" r="r" b="b"/>
              <a:pathLst>
                <a:path w="19229" h="15740" extrusionOk="0">
                  <a:moveTo>
                    <a:pt x="9841" y="0"/>
                  </a:moveTo>
                  <a:cubicBezTo>
                    <a:pt x="9447" y="0"/>
                    <a:pt x="8949" y="157"/>
                    <a:pt x="8230" y="559"/>
                  </a:cubicBezTo>
                  <a:cubicBezTo>
                    <a:pt x="6692" y="1422"/>
                    <a:pt x="6016" y="2016"/>
                    <a:pt x="4225" y="2293"/>
                  </a:cubicBezTo>
                  <a:cubicBezTo>
                    <a:pt x="2752" y="2513"/>
                    <a:pt x="1767" y="2464"/>
                    <a:pt x="1042" y="4019"/>
                  </a:cubicBezTo>
                  <a:cubicBezTo>
                    <a:pt x="0" y="6282"/>
                    <a:pt x="2003" y="7698"/>
                    <a:pt x="2247" y="9807"/>
                  </a:cubicBezTo>
                  <a:cubicBezTo>
                    <a:pt x="2450" y="11565"/>
                    <a:pt x="1132" y="13576"/>
                    <a:pt x="2222" y="14976"/>
                  </a:cubicBezTo>
                  <a:cubicBezTo>
                    <a:pt x="2647" y="15522"/>
                    <a:pt x="3280" y="15740"/>
                    <a:pt x="3966" y="15740"/>
                  </a:cubicBezTo>
                  <a:cubicBezTo>
                    <a:pt x="4751" y="15740"/>
                    <a:pt x="5606" y="15454"/>
                    <a:pt x="6293" y="15049"/>
                  </a:cubicBezTo>
                  <a:cubicBezTo>
                    <a:pt x="7571" y="14292"/>
                    <a:pt x="8776" y="13201"/>
                    <a:pt x="10265" y="13169"/>
                  </a:cubicBezTo>
                  <a:cubicBezTo>
                    <a:pt x="10288" y="13168"/>
                    <a:pt x="10310" y="13168"/>
                    <a:pt x="10332" y="13168"/>
                  </a:cubicBezTo>
                  <a:cubicBezTo>
                    <a:pt x="11506" y="13168"/>
                    <a:pt x="12688" y="13827"/>
                    <a:pt x="13817" y="13827"/>
                  </a:cubicBezTo>
                  <a:cubicBezTo>
                    <a:pt x="14108" y="13827"/>
                    <a:pt x="14395" y="13784"/>
                    <a:pt x="14677" y="13674"/>
                  </a:cubicBezTo>
                  <a:cubicBezTo>
                    <a:pt x="15744" y="13258"/>
                    <a:pt x="16257" y="12037"/>
                    <a:pt x="16411" y="10906"/>
                  </a:cubicBezTo>
                  <a:cubicBezTo>
                    <a:pt x="16566" y="9766"/>
                    <a:pt x="16468" y="8594"/>
                    <a:pt x="16818" y="7503"/>
                  </a:cubicBezTo>
                  <a:cubicBezTo>
                    <a:pt x="17225" y="6241"/>
                    <a:pt x="18194" y="5232"/>
                    <a:pt x="18707" y="4011"/>
                  </a:cubicBezTo>
                  <a:cubicBezTo>
                    <a:pt x="19228" y="2790"/>
                    <a:pt x="19057" y="1048"/>
                    <a:pt x="17828" y="559"/>
                  </a:cubicBezTo>
                  <a:cubicBezTo>
                    <a:pt x="17609" y="473"/>
                    <a:pt x="17388" y="437"/>
                    <a:pt x="17166" y="437"/>
                  </a:cubicBezTo>
                  <a:cubicBezTo>
                    <a:pt x="15887" y="437"/>
                    <a:pt x="14559" y="1648"/>
                    <a:pt x="13288" y="1648"/>
                  </a:cubicBezTo>
                  <a:cubicBezTo>
                    <a:pt x="13063" y="1648"/>
                    <a:pt x="12839" y="1610"/>
                    <a:pt x="12618" y="1520"/>
                  </a:cubicBezTo>
                  <a:cubicBezTo>
                    <a:pt x="11156" y="936"/>
                    <a:pt x="10806" y="0"/>
                    <a:pt x="9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10800000">
              <a:off x="8791477" y="2052294"/>
              <a:ext cx="850946" cy="553379"/>
            </a:xfrm>
            <a:custGeom>
              <a:avLst/>
              <a:gdLst/>
              <a:ahLst/>
              <a:cxnLst/>
              <a:rect l="l" t="t" r="r" b="b"/>
              <a:pathLst>
                <a:path w="22600" h="14697" extrusionOk="0">
                  <a:moveTo>
                    <a:pt x="16298" y="0"/>
                  </a:moveTo>
                  <a:cubicBezTo>
                    <a:pt x="15364" y="0"/>
                    <a:pt x="14531" y="667"/>
                    <a:pt x="13905" y="1377"/>
                  </a:cubicBezTo>
                  <a:cubicBezTo>
                    <a:pt x="13237" y="2134"/>
                    <a:pt x="12651" y="3021"/>
                    <a:pt x="11748" y="3486"/>
                  </a:cubicBezTo>
                  <a:cubicBezTo>
                    <a:pt x="10920" y="3912"/>
                    <a:pt x="10057" y="4030"/>
                    <a:pt x="9179" y="4030"/>
                  </a:cubicBezTo>
                  <a:cubicBezTo>
                    <a:pt x="8084" y="4030"/>
                    <a:pt x="6964" y="3847"/>
                    <a:pt x="5852" y="3847"/>
                  </a:cubicBezTo>
                  <a:cubicBezTo>
                    <a:pt x="4619" y="3847"/>
                    <a:pt x="3397" y="4072"/>
                    <a:pt x="2231" y="5024"/>
                  </a:cubicBezTo>
                  <a:cubicBezTo>
                    <a:pt x="50" y="6807"/>
                    <a:pt x="1" y="10625"/>
                    <a:pt x="1906" y="12676"/>
                  </a:cubicBezTo>
                  <a:cubicBezTo>
                    <a:pt x="3123" y="13998"/>
                    <a:pt x="4935" y="14633"/>
                    <a:pt x="6748" y="14633"/>
                  </a:cubicBezTo>
                  <a:cubicBezTo>
                    <a:pt x="7336" y="14633"/>
                    <a:pt x="7924" y="14566"/>
                    <a:pt x="8492" y="14435"/>
                  </a:cubicBezTo>
                  <a:cubicBezTo>
                    <a:pt x="10214" y="14043"/>
                    <a:pt x="11888" y="13128"/>
                    <a:pt x="13609" y="13128"/>
                  </a:cubicBezTo>
                  <a:cubicBezTo>
                    <a:pt x="13856" y="13128"/>
                    <a:pt x="14104" y="13147"/>
                    <a:pt x="14353" y="13189"/>
                  </a:cubicBezTo>
                  <a:cubicBezTo>
                    <a:pt x="15978" y="13460"/>
                    <a:pt x="17384" y="14697"/>
                    <a:pt x="19015" y="14697"/>
                  </a:cubicBezTo>
                  <a:cubicBezTo>
                    <a:pt x="19051" y="14697"/>
                    <a:pt x="19087" y="14696"/>
                    <a:pt x="19123" y="14695"/>
                  </a:cubicBezTo>
                  <a:cubicBezTo>
                    <a:pt x="20466" y="14646"/>
                    <a:pt x="21687" y="13661"/>
                    <a:pt x="22143" y="12399"/>
                  </a:cubicBezTo>
                  <a:cubicBezTo>
                    <a:pt x="22599" y="11138"/>
                    <a:pt x="22322" y="9672"/>
                    <a:pt x="21541" y="8581"/>
                  </a:cubicBezTo>
                  <a:cubicBezTo>
                    <a:pt x="20979" y="7800"/>
                    <a:pt x="20190" y="7189"/>
                    <a:pt x="19709" y="6351"/>
                  </a:cubicBezTo>
                  <a:cubicBezTo>
                    <a:pt x="19082" y="5252"/>
                    <a:pt x="19082" y="3925"/>
                    <a:pt x="18806" y="2688"/>
                  </a:cubicBezTo>
                  <a:cubicBezTo>
                    <a:pt x="18529" y="1459"/>
                    <a:pt x="17739" y="140"/>
                    <a:pt x="16486" y="9"/>
                  </a:cubicBezTo>
                  <a:cubicBezTo>
                    <a:pt x="16423" y="3"/>
                    <a:pt x="16360" y="0"/>
                    <a:pt x="16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rot="10800000">
              <a:off x="8745805" y="2857900"/>
              <a:ext cx="924181" cy="1092073"/>
            </a:xfrm>
            <a:custGeom>
              <a:avLst/>
              <a:gdLst/>
              <a:ahLst/>
              <a:cxnLst/>
              <a:rect l="l" t="t" r="r" b="b"/>
              <a:pathLst>
                <a:path w="24545" h="29004" extrusionOk="0">
                  <a:moveTo>
                    <a:pt x="6504" y="0"/>
                  </a:moveTo>
                  <a:cubicBezTo>
                    <a:pt x="3651" y="0"/>
                    <a:pt x="1218" y="4140"/>
                    <a:pt x="513" y="6438"/>
                  </a:cubicBezTo>
                  <a:cubicBezTo>
                    <a:pt x="8" y="8058"/>
                    <a:pt x="0" y="9865"/>
                    <a:pt x="733" y="11388"/>
                  </a:cubicBezTo>
                  <a:cubicBezTo>
                    <a:pt x="1881" y="13781"/>
                    <a:pt x="4689" y="15238"/>
                    <a:pt x="5259" y="17827"/>
                  </a:cubicBezTo>
                  <a:cubicBezTo>
                    <a:pt x="5634" y="19512"/>
                    <a:pt x="4950" y="21213"/>
                    <a:pt x="4461" y="22866"/>
                  </a:cubicBezTo>
                  <a:cubicBezTo>
                    <a:pt x="3973" y="24510"/>
                    <a:pt x="3737" y="26464"/>
                    <a:pt x="4811" y="27807"/>
                  </a:cubicBezTo>
                  <a:cubicBezTo>
                    <a:pt x="5473" y="28629"/>
                    <a:pt x="6503" y="29003"/>
                    <a:pt x="7563" y="29003"/>
                  </a:cubicBezTo>
                  <a:cubicBezTo>
                    <a:pt x="8341" y="29003"/>
                    <a:pt x="9134" y="28801"/>
                    <a:pt x="9810" y="28426"/>
                  </a:cubicBezTo>
                  <a:cubicBezTo>
                    <a:pt x="11405" y="27538"/>
                    <a:pt x="12455" y="25918"/>
                    <a:pt x="13269" y="24290"/>
                  </a:cubicBezTo>
                  <a:cubicBezTo>
                    <a:pt x="14083" y="22654"/>
                    <a:pt x="14759" y="20920"/>
                    <a:pt x="15891" y="19487"/>
                  </a:cubicBezTo>
                  <a:cubicBezTo>
                    <a:pt x="17071" y="17990"/>
                    <a:pt x="18683" y="16915"/>
                    <a:pt x="20189" y="15743"/>
                  </a:cubicBezTo>
                  <a:cubicBezTo>
                    <a:pt x="21695" y="14571"/>
                    <a:pt x="23160" y="13227"/>
                    <a:pt x="23852" y="11453"/>
                  </a:cubicBezTo>
                  <a:cubicBezTo>
                    <a:pt x="24544" y="9670"/>
                    <a:pt x="24235" y="7382"/>
                    <a:pt x="22696" y="6267"/>
                  </a:cubicBezTo>
                  <a:cubicBezTo>
                    <a:pt x="21166" y="5160"/>
                    <a:pt x="19074" y="5526"/>
                    <a:pt x="17201" y="5339"/>
                  </a:cubicBezTo>
                  <a:cubicBezTo>
                    <a:pt x="15402" y="5152"/>
                    <a:pt x="13733" y="4411"/>
                    <a:pt x="12211" y="3467"/>
                  </a:cubicBezTo>
                  <a:cubicBezTo>
                    <a:pt x="10689" y="2523"/>
                    <a:pt x="9386" y="1008"/>
                    <a:pt x="7758" y="276"/>
                  </a:cubicBezTo>
                  <a:cubicBezTo>
                    <a:pt x="7334" y="86"/>
                    <a:pt x="6914" y="0"/>
                    <a:pt x="6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3"/>
          <p:cNvSpPr txBox="1">
            <a:spLocks noGrp="1"/>
          </p:cNvSpPr>
          <p:nvPr>
            <p:ph type="subTitle" idx="1"/>
          </p:nvPr>
        </p:nvSpPr>
        <p:spPr>
          <a:xfrm flipH="1">
            <a:off x="4168301" y="2468861"/>
            <a:ext cx="24651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title" hasCustomPrompt="1"/>
          </p:nvPr>
        </p:nvSpPr>
        <p:spPr>
          <a:xfrm>
            <a:off x="847125" y="2201574"/>
            <a:ext cx="1915500" cy="687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2"/>
          </p:nvPr>
        </p:nvSpPr>
        <p:spPr>
          <a:xfrm flipH="1">
            <a:off x="4168301" y="1852636"/>
            <a:ext cx="2706300" cy="5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4800"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rot="4185495">
            <a:off x="6761352" y="1351062"/>
            <a:ext cx="3966053" cy="3860629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1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9" name="Google Shape;239;p22"/>
          <p:cNvSpPr/>
          <p:nvPr/>
        </p:nvSpPr>
        <p:spPr>
          <a:xfrm rot="-5400000" flipH="1">
            <a:off x="-254813" y="1351053"/>
            <a:ext cx="3966072" cy="3860646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2"/>
          <p:cNvSpPr/>
          <p:nvPr/>
        </p:nvSpPr>
        <p:spPr>
          <a:xfrm>
            <a:off x="8168279" y="292503"/>
            <a:ext cx="412825" cy="423109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2"/>
          <p:cNvSpPr/>
          <p:nvPr/>
        </p:nvSpPr>
        <p:spPr>
          <a:xfrm>
            <a:off x="8581102" y="771181"/>
            <a:ext cx="241079" cy="247076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4" name="Google Shape;244;p23"/>
          <p:cNvSpPr/>
          <p:nvPr/>
        </p:nvSpPr>
        <p:spPr>
          <a:xfrm rot="5400000">
            <a:off x="5272412" y="1271825"/>
            <a:ext cx="3923738" cy="3819438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3"/>
          <p:cNvSpPr/>
          <p:nvPr/>
        </p:nvSpPr>
        <p:spPr>
          <a:xfrm>
            <a:off x="7594301" y="4071975"/>
            <a:ext cx="310326" cy="318049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3"/>
          <p:cNvSpPr/>
          <p:nvPr/>
        </p:nvSpPr>
        <p:spPr>
          <a:xfrm>
            <a:off x="8024829" y="3907018"/>
            <a:ext cx="632225" cy="647949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3"/>
          <p:cNvSpPr/>
          <p:nvPr/>
        </p:nvSpPr>
        <p:spPr>
          <a:xfrm>
            <a:off x="1699825" y="1339001"/>
            <a:ext cx="411953" cy="422198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4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0" name="Google Shape;250;p24"/>
          <p:cNvSpPr/>
          <p:nvPr/>
        </p:nvSpPr>
        <p:spPr>
          <a:xfrm rot="-1799972">
            <a:off x="7107554" y="2597206"/>
            <a:ext cx="6240356" cy="3109502"/>
          </a:xfrm>
          <a:custGeom>
            <a:avLst/>
            <a:gdLst/>
            <a:ahLst/>
            <a:cxnLst/>
            <a:rect l="l" t="t" r="r" b="b"/>
            <a:pathLst>
              <a:path w="95864" h="47768" extrusionOk="0">
                <a:moveTo>
                  <a:pt x="30475" y="1"/>
                </a:moveTo>
                <a:cubicBezTo>
                  <a:pt x="29158" y="1"/>
                  <a:pt x="27873" y="287"/>
                  <a:pt x="26685" y="959"/>
                </a:cubicBezTo>
                <a:cubicBezTo>
                  <a:pt x="23527" y="2750"/>
                  <a:pt x="21874" y="6878"/>
                  <a:pt x="18349" y="7749"/>
                </a:cubicBezTo>
                <a:cubicBezTo>
                  <a:pt x="17897" y="7859"/>
                  <a:pt x="17448" y="7908"/>
                  <a:pt x="17000" y="7908"/>
                </a:cubicBezTo>
                <a:cubicBezTo>
                  <a:pt x="13711" y="7908"/>
                  <a:pt x="10517" y="5280"/>
                  <a:pt x="7115" y="5280"/>
                </a:cubicBezTo>
                <a:cubicBezTo>
                  <a:pt x="6993" y="5280"/>
                  <a:pt x="6871" y="5283"/>
                  <a:pt x="6749" y="5290"/>
                </a:cubicBezTo>
                <a:cubicBezTo>
                  <a:pt x="2923" y="5510"/>
                  <a:pt x="1" y="9995"/>
                  <a:pt x="1352" y="13585"/>
                </a:cubicBezTo>
                <a:cubicBezTo>
                  <a:pt x="2435" y="16459"/>
                  <a:pt x="5634" y="18519"/>
                  <a:pt x="5634" y="21596"/>
                </a:cubicBezTo>
                <a:cubicBezTo>
                  <a:pt x="5642" y="23965"/>
                  <a:pt x="3713" y="25821"/>
                  <a:pt x="2573" y="27905"/>
                </a:cubicBezTo>
                <a:cubicBezTo>
                  <a:pt x="595" y="31519"/>
                  <a:pt x="994" y="35923"/>
                  <a:pt x="1596" y="39993"/>
                </a:cubicBezTo>
                <a:cubicBezTo>
                  <a:pt x="1979" y="42590"/>
                  <a:pt x="2435" y="45211"/>
                  <a:pt x="3102" y="47768"/>
                </a:cubicBezTo>
                <a:lnTo>
                  <a:pt x="95864" y="47768"/>
                </a:lnTo>
                <a:lnTo>
                  <a:pt x="95864" y="41540"/>
                </a:lnTo>
                <a:cubicBezTo>
                  <a:pt x="90768" y="41328"/>
                  <a:pt x="85745" y="40270"/>
                  <a:pt x="80999" y="38390"/>
                </a:cubicBezTo>
                <a:cubicBezTo>
                  <a:pt x="77832" y="37144"/>
                  <a:pt x="74820" y="35524"/>
                  <a:pt x="72036" y="33570"/>
                </a:cubicBezTo>
                <a:cubicBezTo>
                  <a:pt x="68723" y="31250"/>
                  <a:pt x="65613" y="28304"/>
                  <a:pt x="64327" y="24469"/>
                </a:cubicBezTo>
                <a:cubicBezTo>
                  <a:pt x="63586" y="22239"/>
                  <a:pt x="63505" y="19837"/>
                  <a:pt x="63049" y="17534"/>
                </a:cubicBezTo>
                <a:cubicBezTo>
                  <a:pt x="62585" y="15222"/>
                  <a:pt x="61633" y="12845"/>
                  <a:pt x="59679" y="11534"/>
                </a:cubicBezTo>
                <a:cubicBezTo>
                  <a:pt x="57066" y="9784"/>
                  <a:pt x="53582" y="10468"/>
                  <a:pt x="50488" y="9881"/>
                </a:cubicBezTo>
                <a:cubicBezTo>
                  <a:pt x="46125" y="9059"/>
                  <a:pt x="42730" y="5779"/>
                  <a:pt x="39091" y="3223"/>
                </a:cubicBezTo>
                <a:cubicBezTo>
                  <a:pt x="36570" y="1457"/>
                  <a:pt x="33444" y="1"/>
                  <a:pt x="304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4_2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3" name="Google Shape;253;p25"/>
          <p:cNvSpPr/>
          <p:nvPr/>
        </p:nvSpPr>
        <p:spPr>
          <a:xfrm rot="1014904">
            <a:off x="-1318421" y="2597169"/>
            <a:ext cx="6240387" cy="3109518"/>
          </a:xfrm>
          <a:custGeom>
            <a:avLst/>
            <a:gdLst/>
            <a:ahLst/>
            <a:cxnLst/>
            <a:rect l="l" t="t" r="r" b="b"/>
            <a:pathLst>
              <a:path w="95864" h="47768" extrusionOk="0">
                <a:moveTo>
                  <a:pt x="30475" y="1"/>
                </a:moveTo>
                <a:cubicBezTo>
                  <a:pt x="29158" y="1"/>
                  <a:pt x="27873" y="287"/>
                  <a:pt x="26685" y="959"/>
                </a:cubicBezTo>
                <a:cubicBezTo>
                  <a:pt x="23527" y="2750"/>
                  <a:pt x="21874" y="6878"/>
                  <a:pt x="18349" y="7749"/>
                </a:cubicBezTo>
                <a:cubicBezTo>
                  <a:pt x="17897" y="7859"/>
                  <a:pt x="17448" y="7908"/>
                  <a:pt x="17000" y="7908"/>
                </a:cubicBezTo>
                <a:cubicBezTo>
                  <a:pt x="13711" y="7908"/>
                  <a:pt x="10517" y="5280"/>
                  <a:pt x="7115" y="5280"/>
                </a:cubicBezTo>
                <a:cubicBezTo>
                  <a:pt x="6993" y="5280"/>
                  <a:pt x="6871" y="5283"/>
                  <a:pt x="6749" y="5290"/>
                </a:cubicBezTo>
                <a:cubicBezTo>
                  <a:pt x="2923" y="5510"/>
                  <a:pt x="1" y="9995"/>
                  <a:pt x="1352" y="13585"/>
                </a:cubicBezTo>
                <a:cubicBezTo>
                  <a:pt x="2435" y="16459"/>
                  <a:pt x="5634" y="18519"/>
                  <a:pt x="5634" y="21596"/>
                </a:cubicBezTo>
                <a:cubicBezTo>
                  <a:pt x="5642" y="23965"/>
                  <a:pt x="3713" y="25821"/>
                  <a:pt x="2573" y="27905"/>
                </a:cubicBezTo>
                <a:cubicBezTo>
                  <a:pt x="595" y="31519"/>
                  <a:pt x="994" y="35923"/>
                  <a:pt x="1596" y="39993"/>
                </a:cubicBezTo>
                <a:cubicBezTo>
                  <a:pt x="1979" y="42590"/>
                  <a:pt x="2435" y="45211"/>
                  <a:pt x="3102" y="47768"/>
                </a:cubicBezTo>
                <a:lnTo>
                  <a:pt x="95864" y="47768"/>
                </a:lnTo>
                <a:lnTo>
                  <a:pt x="95864" y="41540"/>
                </a:lnTo>
                <a:cubicBezTo>
                  <a:pt x="90768" y="41328"/>
                  <a:pt x="85745" y="40270"/>
                  <a:pt x="80999" y="38390"/>
                </a:cubicBezTo>
                <a:cubicBezTo>
                  <a:pt x="77832" y="37144"/>
                  <a:pt x="74820" y="35524"/>
                  <a:pt x="72036" y="33570"/>
                </a:cubicBezTo>
                <a:cubicBezTo>
                  <a:pt x="68723" y="31250"/>
                  <a:pt x="65613" y="28304"/>
                  <a:pt x="64327" y="24469"/>
                </a:cubicBezTo>
                <a:cubicBezTo>
                  <a:pt x="63586" y="22239"/>
                  <a:pt x="63505" y="19837"/>
                  <a:pt x="63049" y="17534"/>
                </a:cubicBezTo>
                <a:cubicBezTo>
                  <a:pt x="62585" y="15222"/>
                  <a:pt x="61633" y="12845"/>
                  <a:pt x="59679" y="11534"/>
                </a:cubicBezTo>
                <a:cubicBezTo>
                  <a:pt x="57066" y="9784"/>
                  <a:pt x="53582" y="10468"/>
                  <a:pt x="50488" y="9881"/>
                </a:cubicBezTo>
                <a:cubicBezTo>
                  <a:pt x="46125" y="9059"/>
                  <a:pt x="42730" y="5779"/>
                  <a:pt x="39091" y="3223"/>
                </a:cubicBezTo>
                <a:cubicBezTo>
                  <a:pt x="36570" y="1457"/>
                  <a:pt x="33444" y="1"/>
                  <a:pt x="304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5"/>
          <p:cNvSpPr/>
          <p:nvPr/>
        </p:nvSpPr>
        <p:spPr>
          <a:xfrm>
            <a:off x="8571976" y="1068075"/>
            <a:ext cx="310326" cy="318049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5"/>
          <p:cNvSpPr/>
          <p:nvPr/>
        </p:nvSpPr>
        <p:spPr>
          <a:xfrm>
            <a:off x="7975229" y="453793"/>
            <a:ext cx="632225" cy="647949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5"/>
          <p:cNvSpPr/>
          <p:nvPr/>
        </p:nvSpPr>
        <p:spPr>
          <a:xfrm>
            <a:off x="514025" y="4181301"/>
            <a:ext cx="411953" cy="422198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13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/>
          <p:nvPr/>
        </p:nvSpPr>
        <p:spPr>
          <a:xfrm rot="-5400000" flipH="1">
            <a:off x="-254813" y="1351053"/>
            <a:ext cx="3966072" cy="3860646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259" name="Google Shape;259;p26"/>
          <p:cNvSpPr txBox="1">
            <a:spLocks noGrp="1"/>
          </p:cNvSpPr>
          <p:nvPr>
            <p:ph type="body" idx="1"/>
          </p:nvPr>
        </p:nvSpPr>
        <p:spPr>
          <a:xfrm>
            <a:off x="1243175" y="1385164"/>
            <a:ext cx="3488700" cy="341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unito Light"/>
              <a:buChar char="●"/>
              <a:defRPr sz="1000">
                <a:solidFill>
                  <a:schemeClr val="lt2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26"/>
          <p:cNvSpPr txBox="1">
            <a:spLocks noGrp="1"/>
          </p:cNvSpPr>
          <p:nvPr>
            <p:ph type="body" idx="2"/>
          </p:nvPr>
        </p:nvSpPr>
        <p:spPr>
          <a:xfrm>
            <a:off x="4935300" y="1385177"/>
            <a:ext cx="3488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unito Light"/>
              <a:buChar char="●"/>
              <a:defRPr sz="1000">
                <a:solidFill>
                  <a:schemeClr val="lt2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bg>
      <p:bgPr>
        <a:solidFill>
          <a:schemeClr val="lt1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"/>
          <p:cNvSpPr/>
          <p:nvPr/>
        </p:nvSpPr>
        <p:spPr>
          <a:xfrm rot="-5400000" flipH="1">
            <a:off x="-446057" y="1499747"/>
            <a:ext cx="4256056" cy="4142923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4"/>
          <p:cNvGrpSpPr/>
          <p:nvPr/>
        </p:nvGrpSpPr>
        <p:grpSpPr>
          <a:xfrm rot="6299984">
            <a:off x="5078912" y="-2215493"/>
            <a:ext cx="4042453" cy="6266287"/>
            <a:chOff x="-340050" y="-2"/>
            <a:chExt cx="2437096" cy="3777791"/>
          </a:xfrm>
        </p:grpSpPr>
        <p:sp>
          <p:nvSpPr>
            <p:cNvPr id="54" name="Google Shape;54;p4"/>
            <p:cNvSpPr/>
            <p:nvPr/>
          </p:nvSpPr>
          <p:spPr>
            <a:xfrm rot="10800000" flipH="1">
              <a:off x="-340050" y="0"/>
              <a:ext cx="2437096" cy="3777788"/>
            </a:xfrm>
            <a:custGeom>
              <a:avLst/>
              <a:gdLst/>
              <a:ahLst/>
              <a:cxnLst/>
              <a:rect l="l" t="t" r="r" b="b"/>
              <a:pathLst>
                <a:path w="64726" h="100333" extrusionOk="0">
                  <a:moveTo>
                    <a:pt x="0" y="0"/>
                  </a:moveTo>
                  <a:lnTo>
                    <a:pt x="0" y="100332"/>
                  </a:lnTo>
                  <a:lnTo>
                    <a:pt x="50667" y="100332"/>
                  </a:lnTo>
                  <a:cubicBezTo>
                    <a:pt x="50740" y="99266"/>
                    <a:pt x="50439" y="98126"/>
                    <a:pt x="49910" y="97182"/>
                  </a:cubicBezTo>
                  <a:cubicBezTo>
                    <a:pt x="48966" y="95505"/>
                    <a:pt x="47435" y="94235"/>
                    <a:pt x="46165" y="92786"/>
                  </a:cubicBezTo>
                  <a:cubicBezTo>
                    <a:pt x="43617" y="89888"/>
                    <a:pt x="42128" y="86103"/>
                    <a:pt x="41892" y="82260"/>
                  </a:cubicBezTo>
                  <a:cubicBezTo>
                    <a:pt x="41794" y="80705"/>
                    <a:pt x="41908" y="79142"/>
                    <a:pt x="42234" y="77620"/>
                  </a:cubicBezTo>
                  <a:cubicBezTo>
                    <a:pt x="42567" y="76098"/>
                    <a:pt x="43105" y="74608"/>
                    <a:pt x="43723" y="73143"/>
                  </a:cubicBezTo>
                  <a:cubicBezTo>
                    <a:pt x="45457" y="68999"/>
                    <a:pt x="47785" y="65002"/>
                    <a:pt x="47712" y="60566"/>
                  </a:cubicBezTo>
                  <a:cubicBezTo>
                    <a:pt x="47696" y="59190"/>
                    <a:pt x="47444" y="57847"/>
                    <a:pt x="47085" y="56512"/>
                  </a:cubicBezTo>
                  <a:cubicBezTo>
                    <a:pt x="47077" y="56463"/>
                    <a:pt x="47061" y="56414"/>
                    <a:pt x="47045" y="56365"/>
                  </a:cubicBezTo>
                  <a:cubicBezTo>
                    <a:pt x="47045" y="56341"/>
                    <a:pt x="47037" y="56316"/>
                    <a:pt x="47028" y="56292"/>
                  </a:cubicBezTo>
                  <a:cubicBezTo>
                    <a:pt x="46882" y="55746"/>
                    <a:pt x="46719" y="55209"/>
                    <a:pt x="46548" y="54664"/>
                  </a:cubicBezTo>
                  <a:cubicBezTo>
                    <a:pt x="46532" y="54615"/>
                    <a:pt x="46516" y="54566"/>
                    <a:pt x="46499" y="54509"/>
                  </a:cubicBezTo>
                  <a:cubicBezTo>
                    <a:pt x="46459" y="54387"/>
                    <a:pt x="46418" y="54257"/>
                    <a:pt x="46377" y="54127"/>
                  </a:cubicBezTo>
                  <a:cubicBezTo>
                    <a:pt x="46255" y="53760"/>
                    <a:pt x="46133" y="53386"/>
                    <a:pt x="46011" y="53011"/>
                  </a:cubicBezTo>
                  <a:cubicBezTo>
                    <a:pt x="46003" y="52987"/>
                    <a:pt x="45995" y="52962"/>
                    <a:pt x="45986" y="52930"/>
                  </a:cubicBezTo>
                  <a:cubicBezTo>
                    <a:pt x="45913" y="52702"/>
                    <a:pt x="45840" y="52474"/>
                    <a:pt x="45767" y="52246"/>
                  </a:cubicBezTo>
                  <a:cubicBezTo>
                    <a:pt x="45767" y="52246"/>
                    <a:pt x="45767" y="52238"/>
                    <a:pt x="45767" y="52230"/>
                  </a:cubicBezTo>
                  <a:cubicBezTo>
                    <a:pt x="45669" y="51896"/>
                    <a:pt x="45563" y="51562"/>
                    <a:pt x="45465" y="51228"/>
                  </a:cubicBezTo>
                  <a:cubicBezTo>
                    <a:pt x="44993" y="51554"/>
                    <a:pt x="44448" y="51741"/>
                    <a:pt x="43878" y="51766"/>
                  </a:cubicBezTo>
                  <a:cubicBezTo>
                    <a:pt x="43854" y="51766"/>
                    <a:pt x="43831" y="51767"/>
                    <a:pt x="43807" y="51767"/>
                  </a:cubicBezTo>
                  <a:cubicBezTo>
                    <a:pt x="42574" y="51767"/>
                    <a:pt x="41478" y="50933"/>
                    <a:pt x="40719" y="49950"/>
                  </a:cubicBezTo>
                  <a:cubicBezTo>
                    <a:pt x="39946" y="48957"/>
                    <a:pt x="39417" y="47785"/>
                    <a:pt x="38668" y="46776"/>
                  </a:cubicBezTo>
                  <a:cubicBezTo>
                    <a:pt x="38098" y="46019"/>
                    <a:pt x="37414" y="45351"/>
                    <a:pt x="36836" y="44602"/>
                  </a:cubicBezTo>
                  <a:cubicBezTo>
                    <a:pt x="36258" y="43861"/>
                    <a:pt x="35770" y="42990"/>
                    <a:pt x="35713" y="42038"/>
                  </a:cubicBezTo>
                  <a:cubicBezTo>
                    <a:pt x="35632" y="40695"/>
                    <a:pt x="36429" y="39449"/>
                    <a:pt x="37366" y="38489"/>
                  </a:cubicBezTo>
                  <a:cubicBezTo>
                    <a:pt x="38310" y="37520"/>
                    <a:pt x="39433" y="36730"/>
                    <a:pt x="40280" y="35688"/>
                  </a:cubicBezTo>
                  <a:cubicBezTo>
                    <a:pt x="41265" y="34467"/>
                    <a:pt x="41932" y="32872"/>
                    <a:pt x="43349" y="32196"/>
                  </a:cubicBezTo>
                  <a:cubicBezTo>
                    <a:pt x="43829" y="31964"/>
                    <a:pt x="44340" y="31868"/>
                    <a:pt x="44861" y="31868"/>
                  </a:cubicBezTo>
                  <a:cubicBezTo>
                    <a:pt x="45896" y="31868"/>
                    <a:pt x="46971" y="32249"/>
                    <a:pt x="47924" y="32709"/>
                  </a:cubicBezTo>
                  <a:cubicBezTo>
                    <a:pt x="49169" y="33311"/>
                    <a:pt x="50390" y="34060"/>
                    <a:pt x="51734" y="34296"/>
                  </a:cubicBezTo>
                  <a:cubicBezTo>
                    <a:pt x="51856" y="34190"/>
                    <a:pt x="51978" y="34093"/>
                    <a:pt x="52108" y="33995"/>
                  </a:cubicBezTo>
                  <a:cubicBezTo>
                    <a:pt x="55641" y="31113"/>
                    <a:pt x="59589" y="28525"/>
                    <a:pt x="61958" y="24633"/>
                  </a:cubicBezTo>
                  <a:cubicBezTo>
                    <a:pt x="64172" y="20946"/>
                    <a:pt x="64726" y="16281"/>
                    <a:pt x="63415" y="12178"/>
                  </a:cubicBezTo>
                  <a:cubicBezTo>
                    <a:pt x="62056" y="8027"/>
                    <a:pt x="58987" y="4656"/>
                    <a:pt x="54982" y="2906"/>
                  </a:cubicBezTo>
                  <a:cubicBezTo>
                    <a:pt x="52714" y="1933"/>
                    <a:pt x="50303" y="1546"/>
                    <a:pt x="47852" y="1546"/>
                  </a:cubicBezTo>
                  <a:cubicBezTo>
                    <a:pt x="44440" y="1546"/>
                    <a:pt x="40950" y="2295"/>
                    <a:pt x="37659" y="3256"/>
                  </a:cubicBezTo>
                  <a:cubicBezTo>
                    <a:pt x="32001" y="4901"/>
                    <a:pt x="26376" y="7156"/>
                    <a:pt x="20482" y="7196"/>
                  </a:cubicBezTo>
                  <a:cubicBezTo>
                    <a:pt x="20429" y="7197"/>
                    <a:pt x="20376" y="7197"/>
                    <a:pt x="20324" y="7197"/>
                  </a:cubicBezTo>
                  <a:cubicBezTo>
                    <a:pt x="13042" y="7197"/>
                    <a:pt x="6312" y="386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10800000" flipH="1">
              <a:off x="1002179" y="1828604"/>
              <a:ext cx="605716" cy="749134"/>
            </a:xfrm>
            <a:custGeom>
              <a:avLst/>
              <a:gdLst/>
              <a:ahLst/>
              <a:cxnLst/>
              <a:rect l="l" t="t" r="r" b="b"/>
              <a:pathLst>
                <a:path w="16087" h="19896" extrusionOk="0">
                  <a:moveTo>
                    <a:pt x="9218" y="0"/>
                  </a:moveTo>
                  <a:cubicBezTo>
                    <a:pt x="8697" y="0"/>
                    <a:pt x="8187" y="96"/>
                    <a:pt x="7710" y="325"/>
                  </a:cubicBezTo>
                  <a:cubicBezTo>
                    <a:pt x="6294" y="1001"/>
                    <a:pt x="5626" y="2604"/>
                    <a:pt x="4641" y="3817"/>
                  </a:cubicBezTo>
                  <a:cubicBezTo>
                    <a:pt x="3794" y="4867"/>
                    <a:pt x="2671" y="5649"/>
                    <a:pt x="1735" y="6618"/>
                  </a:cubicBezTo>
                  <a:cubicBezTo>
                    <a:pt x="791" y="7578"/>
                    <a:pt x="1" y="8824"/>
                    <a:pt x="82" y="10175"/>
                  </a:cubicBezTo>
                  <a:cubicBezTo>
                    <a:pt x="139" y="11119"/>
                    <a:pt x="620" y="11990"/>
                    <a:pt x="1198" y="12739"/>
                  </a:cubicBezTo>
                  <a:cubicBezTo>
                    <a:pt x="1776" y="13488"/>
                    <a:pt x="2467" y="14148"/>
                    <a:pt x="3037" y="14905"/>
                  </a:cubicBezTo>
                  <a:cubicBezTo>
                    <a:pt x="3794" y="15914"/>
                    <a:pt x="4315" y="17086"/>
                    <a:pt x="5089" y="18079"/>
                  </a:cubicBezTo>
                  <a:cubicBezTo>
                    <a:pt x="5848" y="19062"/>
                    <a:pt x="6944" y="19896"/>
                    <a:pt x="8177" y="19896"/>
                  </a:cubicBezTo>
                  <a:cubicBezTo>
                    <a:pt x="8200" y="19896"/>
                    <a:pt x="8224" y="19895"/>
                    <a:pt x="8247" y="19895"/>
                  </a:cubicBezTo>
                  <a:cubicBezTo>
                    <a:pt x="8817" y="19870"/>
                    <a:pt x="9363" y="19683"/>
                    <a:pt x="9835" y="19357"/>
                  </a:cubicBezTo>
                  <a:cubicBezTo>
                    <a:pt x="9232" y="17322"/>
                    <a:pt x="8801" y="15271"/>
                    <a:pt x="9029" y="13163"/>
                  </a:cubicBezTo>
                  <a:cubicBezTo>
                    <a:pt x="9501" y="8791"/>
                    <a:pt x="12692" y="5250"/>
                    <a:pt x="16087" y="2425"/>
                  </a:cubicBezTo>
                  <a:cubicBezTo>
                    <a:pt x="14752" y="2189"/>
                    <a:pt x="13522" y="1440"/>
                    <a:pt x="12285" y="838"/>
                  </a:cubicBezTo>
                  <a:cubicBezTo>
                    <a:pt x="11332" y="378"/>
                    <a:pt x="10253" y="0"/>
                    <a:pt x="9218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10800000" flipH="1">
              <a:off x="-340050" y="-2"/>
              <a:ext cx="2107599" cy="3625597"/>
            </a:xfrm>
            <a:custGeom>
              <a:avLst/>
              <a:gdLst/>
              <a:ahLst/>
              <a:cxnLst/>
              <a:rect l="l" t="t" r="r" b="b"/>
              <a:pathLst>
                <a:path w="55975" h="96291" extrusionOk="0">
                  <a:moveTo>
                    <a:pt x="43903" y="1"/>
                  </a:moveTo>
                  <a:cubicBezTo>
                    <a:pt x="41463" y="1"/>
                    <a:pt x="38997" y="546"/>
                    <a:pt x="36674" y="1347"/>
                  </a:cubicBezTo>
                  <a:cubicBezTo>
                    <a:pt x="33141" y="2568"/>
                    <a:pt x="29836" y="4375"/>
                    <a:pt x="26384" y="5841"/>
                  </a:cubicBezTo>
                  <a:cubicBezTo>
                    <a:pt x="21544" y="7900"/>
                    <a:pt x="16295" y="9290"/>
                    <a:pt x="11069" y="9290"/>
                  </a:cubicBezTo>
                  <a:cubicBezTo>
                    <a:pt x="9334" y="9290"/>
                    <a:pt x="7601" y="9136"/>
                    <a:pt x="5886" y="8804"/>
                  </a:cubicBezTo>
                  <a:cubicBezTo>
                    <a:pt x="3843" y="8405"/>
                    <a:pt x="1865" y="7737"/>
                    <a:pt x="0" y="6809"/>
                  </a:cubicBezTo>
                  <a:lnTo>
                    <a:pt x="0" y="96290"/>
                  </a:lnTo>
                  <a:lnTo>
                    <a:pt x="47761" y="96290"/>
                  </a:lnTo>
                  <a:cubicBezTo>
                    <a:pt x="47810" y="94939"/>
                    <a:pt x="46931" y="93539"/>
                    <a:pt x="45791" y="92700"/>
                  </a:cubicBezTo>
                  <a:cubicBezTo>
                    <a:pt x="44399" y="91666"/>
                    <a:pt x="42681" y="91194"/>
                    <a:pt x="41102" y="90486"/>
                  </a:cubicBezTo>
                  <a:cubicBezTo>
                    <a:pt x="35208" y="87832"/>
                    <a:pt x="31276" y="81336"/>
                    <a:pt x="31667" y="74880"/>
                  </a:cubicBezTo>
                  <a:cubicBezTo>
                    <a:pt x="31911" y="70859"/>
                    <a:pt x="33645" y="67098"/>
                    <a:pt x="34997" y="63296"/>
                  </a:cubicBezTo>
                  <a:cubicBezTo>
                    <a:pt x="36356" y="59503"/>
                    <a:pt x="37333" y="55302"/>
                    <a:pt x="36063" y="51476"/>
                  </a:cubicBezTo>
                  <a:lnTo>
                    <a:pt x="35982" y="51248"/>
                  </a:lnTo>
                  <a:cubicBezTo>
                    <a:pt x="35786" y="50703"/>
                    <a:pt x="35550" y="50174"/>
                    <a:pt x="35282" y="49661"/>
                  </a:cubicBezTo>
                  <a:cubicBezTo>
                    <a:pt x="35216" y="49531"/>
                    <a:pt x="35143" y="49401"/>
                    <a:pt x="35070" y="49270"/>
                  </a:cubicBezTo>
                  <a:cubicBezTo>
                    <a:pt x="34231" y="47772"/>
                    <a:pt x="33141" y="46372"/>
                    <a:pt x="32058" y="44988"/>
                  </a:cubicBezTo>
                  <a:cubicBezTo>
                    <a:pt x="31968" y="44874"/>
                    <a:pt x="31879" y="44760"/>
                    <a:pt x="31797" y="44647"/>
                  </a:cubicBezTo>
                  <a:cubicBezTo>
                    <a:pt x="31578" y="44370"/>
                    <a:pt x="31358" y="44085"/>
                    <a:pt x="31146" y="43808"/>
                  </a:cubicBezTo>
                  <a:cubicBezTo>
                    <a:pt x="31032" y="43645"/>
                    <a:pt x="30910" y="43491"/>
                    <a:pt x="30796" y="43328"/>
                  </a:cubicBezTo>
                  <a:cubicBezTo>
                    <a:pt x="30039" y="42294"/>
                    <a:pt x="29347" y="41244"/>
                    <a:pt x="28826" y="40129"/>
                  </a:cubicBezTo>
                  <a:cubicBezTo>
                    <a:pt x="28753" y="39958"/>
                    <a:pt x="28671" y="39795"/>
                    <a:pt x="28606" y="39624"/>
                  </a:cubicBezTo>
                  <a:cubicBezTo>
                    <a:pt x="28403" y="39135"/>
                    <a:pt x="28240" y="38631"/>
                    <a:pt x="28118" y="38118"/>
                  </a:cubicBezTo>
                  <a:cubicBezTo>
                    <a:pt x="28020" y="37727"/>
                    <a:pt x="27955" y="37320"/>
                    <a:pt x="27914" y="36913"/>
                  </a:cubicBezTo>
                  <a:cubicBezTo>
                    <a:pt x="27898" y="36693"/>
                    <a:pt x="27890" y="36465"/>
                    <a:pt x="27890" y="36254"/>
                  </a:cubicBezTo>
                  <a:cubicBezTo>
                    <a:pt x="27833" y="31776"/>
                    <a:pt x="31399" y="27853"/>
                    <a:pt x="35363" y="25614"/>
                  </a:cubicBezTo>
                  <a:cubicBezTo>
                    <a:pt x="39507" y="23261"/>
                    <a:pt x="44269" y="22113"/>
                    <a:pt x="48363" y="19655"/>
                  </a:cubicBezTo>
                  <a:cubicBezTo>
                    <a:pt x="52450" y="17205"/>
                    <a:pt x="55975" y="12760"/>
                    <a:pt x="55185" y="8055"/>
                  </a:cubicBezTo>
                  <a:cubicBezTo>
                    <a:pt x="54558" y="4359"/>
                    <a:pt x="51302" y="1485"/>
                    <a:pt x="47696" y="492"/>
                  </a:cubicBezTo>
                  <a:cubicBezTo>
                    <a:pt x="46455" y="151"/>
                    <a:pt x="45183" y="1"/>
                    <a:pt x="43903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 flipH="1">
              <a:off x="-340050" y="2455757"/>
              <a:ext cx="543476" cy="674846"/>
            </a:xfrm>
            <a:custGeom>
              <a:avLst/>
              <a:gdLst/>
              <a:ahLst/>
              <a:cxnLst/>
              <a:rect l="l" t="t" r="r" b="b"/>
              <a:pathLst>
                <a:path w="14434" h="17923" extrusionOk="0">
                  <a:moveTo>
                    <a:pt x="2420" y="0"/>
                  </a:moveTo>
                  <a:cubicBezTo>
                    <a:pt x="1805" y="0"/>
                    <a:pt x="1192" y="47"/>
                    <a:pt x="586" y="151"/>
                  </a:cubicBezTo>
                  <a:cubicBezTo>
                    <a:pt x="383" y="184"/>
                    <a:pt x="196" y="225"/>
                    <a:pt x="0" y="282"/>
                  </a:cubicBezTo>
                  <a:lnTo>
                    <a:pt x="0" y="17922"/>
                  </a:lnTo>
                  <a:cubicBezTo>
                    <a:pt x="554" y="17369"/>
                    <a:pt x="977" y="16644"/>
                    <a:pt x="1311" y="15928"/>
                  </a:cubicBezTo>
                  <a:cubicBezTo>
                    <a:pt x="1922" y="14625"/>
                    <a:pt x="2467" y="13184"/>
                    <a:pt x="3647" y="12370"/>
                  </a:cubicBezTo>
                  <a:cubicBezTo>
                    <a:pt x="4553" y="11750"/>
                    <a:pt x="5623" y="11623"/>
                    <a:pt x="6739" y="11623"/>
                  </a:cubicBezTo>
                  <a:cubicBezTo>
                    <a:pt x="7520" y="11623"/>
                    <a:pt x="8324" y="11685"/>
                    <a:pt x="9108" y="11685"/>
                  </a:cubicBezTo>
                  <a:cubicBezTo>
                    <a:pt x="10145" y="11685"/>
                    <a:pt x="11149" y="11576"/>
                    <a:pt x="12024" y="11068"/>
                  </a:cubicBezTo>
                  <a:cubicBezTo>
                    <a:pt x="14246" y="9782"/>
                    <a:pt x="14434" y="6387"/>
                    <a:pt x="12960" y="4279"/>
                  </a:cubicBezTo>
                  <a:cubicBezTo>
                    <a:pt x="11495" y="2170"/>
                    <a:pt x="8922" y="1128"/>
                    <a:pt x="6423" y="534"/>
                  </a:cubicBezTo>
                  <a:cubicBezTo>
                    <a:pt x="5116" y="221"/>
                    <a:pt x="3763" y="0"/>
                    <a:pt x="2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10800000" flipH="1">
              <a:off x="657989" y="2822122"/>
              <a:ext cx="724020" cy="592650"/>
            </a:xfrm>
            <a:custGeom>
              <a:avLst/>
              <a:gdLst/>
              <a:ahLst/>
              <a:cxnLst/>
              <a:rect l="l" t="t" r="r" b="b"/>
              <a:pathLst>
                <a:path w="19229" h="15740" extrusionOk="0">
                  <a:moveTo>
                    <a:pt x="9841" y="0"/>
                  </a:moveTo>
                  <a:cubicBezTo>
                    <a:pt x="9447" y="0"/>
                    <a:pt x="8949" y="157"/>
                    <a:pt x="8230" y="559"/>
                  </a:cubicBezTo>
                  <a:cubicBezTo>
                    <a:pt x="6692" y="1422"/>
                    <a:pt x="6016" y="2016"/>
                    <a:pt x="4225" y="2293"/>
                  </a:cubicBezTo>
                  <a:cubicBezTo>
                    <a:pt x="2752" y="2513"/>
                    <a:pt x="1767" y="2464"/>
                    <a:pt x="1042" y="4019"/>
                  </a:cubicBezTo>
                  <a:cubicBezTo>
                    <a:pt x="0" y="6282"/>
                    <a:pt x="2003" y="7698"/>
                    <a:pt x="2247" y="9807"/>
                  </a:cubicBezTo>
                  <a:cubicBezTo>
                    <a:pt x="2450" y="11565"/>
                    <a:pt x="1132" y="13576"/>
                    <a:pt x="2222" y="14976"/>
                  </a:cubicBezTo>
                  <a:cubicBezTo>
                    <a:pt x="2647" y="15522"/>
                    <a:pt x="3280" y="15740"/>
                    <a:pt x="3966" y="15740"/>
                  </a:cubicBezTo>
                  <a:cubicBezTo>
                    <a:pt x="4751" y="15740"/>
                    <a:pt x="5606" y="15454"/>
                    <a:pt x="6293" y="15049"/>
                  </a:cubicBezTo>
                  <a:cubicBezTo>
                    <a:pt x="7571" y="14292"/>
                    <a:pt x="8776" y="13201"/>
                    <a:pt x="10265" y="13169"/>
                  </a:cubicBezTo>
                  <a:cubicBezTo>
                    <a:pt x="10288" y="13168"/>
                    <a:pt x="10310" y="13168"/>
                    <a:pt x="10332" y="13168"/>
                  </a:cubicBezTo>
                  <a:cubicBezTo>
                    <a:pt x="11506" y="13168"/>
                    <a:pt x="12688" y="13827"/>
                    <a:pt x="13817" y="13827"/>
                  </a:cubicBezTo>
                  <a:cubicBezTo>
                    <a:pt x="14108" y="13827"/>
                    <a:pt x="14395" y="13784"/>
                    <a:pt x="14677" y="13674"/>
                  </a:cubicBezTo>
                  <a:cubicBezTo>
                    <a:pt x="15744" y="13258"/>
                    <a:pt x="16257" y="12037"/>
                    <a:pt x="16411" y="10906"/>
                  </a:cubicBezTo>
                  <a:cubicBezTo>
                    <a:pt x="16566" y="9766"/>
                    <a:pt x="16468" y="8594"/>
                    <a:pt x="16818" y="7503"/>
                  </a:cubicBezTo>
                  <a:cubicBezTo>
                    <a:pt x="17225" y="6241"/>
                    <a:pt x="18194" y="5232"/>
                    <a:pt x="18707" y="4011"/>
                  </a:cubicBezTo>
                  <a:cubicBezTo>
                    <a:pt x="19228" y="2790"/>
                    <a:pt x="19057" y="1048"/>
                    <a:pt x="17828" y="559"/>
                  </a:cubicBezTo>
                  <a:cubicBezTo>
                    <a:pt x="17609" y="473"/>
                    <a:pt x="17388" y="437"/>
                    <a:pt x="17166" y="437"/>
                  </a:cubicBezTo>
                  <a:cubicBezTo>
                    <a:pt x="15887" y="437"/>
                    <a:pt x="14559" y="1648"/>
                    <a:pt x="13288" y="1648"/>
                  </a:cubicBezTo>
                  <a:cubicBezTo>
                    <a:pt x="13063" y="1648"/>
                    <a:pt x="12839" y="1610"/>
                    <a:pt x="12618" y="1520"/>
                  </a:cubicBezTo>
                  <a:cubicBezTo>
                    <a:pt x="11156" y="936"/>
                    <a:pt x="10806" y="0"/>
                    <a:pt x="9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10800000" flipH="1">
              <a:off x="-168727" y="179194"/>
              <a:ext cx="850947" cy="553379"/>
            </a:xfrm>
            <a:custGeom>
              <a:avLst/>
              <a:gdLst/>
              <a:ahLst/>
              <a:cxnLst/>
              <a:rect l="l" t="t" r="r" b="b"/>
              <a:pathLst>
                <a:path w="22600" h="14697" extrusionOk="0">
                  <a:moveTo>
                    <a:pt x="16298" y="0"/>
                  </a:moveTo>
                  <a:cubicBezTo>
                    <a:pt x="15364" y="0"/>
                    <a:pt x="14531" y="667"/>
                    <a:pt x="13905" y="1377"/>
                  </a:cubicBezTo>
                  <a:cubicBezTo>
                    <a:pt x="13237" y="2134"/>
                    <a:pt x="12651" y="3021"/>
                    <a:pt x="11748" y="3486"/>
                  </a:cubicBezTo>
                  <a:cubicBezTo>
                    <a:pt x="10920" y="3912"/>
                    <a:pt x="10057" y="4030"/>
                    <a:pt x="9179" y="4030"/>
                  </a:cubicBezTo>
                  <a:cubicBezTo>
                    <a:pt x="8084" y="4030"/>
                    <a:pt x="6964" y="3847"/>
                    <a:pt x="5852" y="3847"/>
                  </a:cubicBezTo>
                  <a:cubicBezTo>
                    <a:pt x="4619" y="3847"/>
                    <a:pt x="3397" y="4072"/>
                    <a:pt x="2231" y="5024"/>
                  </a:cubicBezTo>
                  <a:cubicBezTo>
                    <a:pt x="50" y="6807"/>
                    <a:pt x="1" y="10625"/>
                    <a:pt x="1906" y="12676"/>
                  </a:cubicBezTo>
                  <a:cubicBezTo>
                    <a:pt x="3123" y="13998"/>
                    <a:pt x="4935" y="14633"/>
                    <a:pt x="6748" y="14633"/>
                  </a:cubicBezTo>
                  <a:cubicBezTo>
                    <a:pt x="7336" y="14633"/>
                    <a:pt x="7924" y="14566"/>
                    <a:pt x="8492" y="14435"/>
                  </a:cubicBezTo>
                  <a:cubicBezTo>
                    <a:pt x="10214" y="14043"/>
                    <a:pt x="11888" y="13128"/>
                    <a:pt x="13609" y="13128"/>
                  </a:cubicBezTo>
                  <a:cubicBezTo>
                    <a:pt x="13856" y="13128"/>
                    <a:pt x="14104" y="13147"/>
                    <a:pt x="14353" y="13189"/>
                  </a:cubicBezTo>
                  <a:cubicBezTo>
                    <a:pt x="15978" y="13460"/>
                    <a:pt x="17384" y="14697"/>
                    <a:pt x="19015" y="14697"/>
                  </a:cubicBezTo>
                  <a:cubicBezTo>
                    <a:pt x="19051" y="14697"/>
                    <a:pt x="19087" y="14696"/>
                    <a:pt x="19123" y="14695"/>
                  </a:cubicBezTo>
                  <a:cubicBezTo>
                    <a:pt x="20466" y="14646"/>
                    <a:pt x="21687" y="13661"/>
                    <a:pt x="22143" y="12399"/>
                  </a:cubicBezTo>
                  <a:cubicBezTo>
                    <a:pt x="22599" y="11138"/>
                    <a:pt x="22322" y="9672"/>
                    <a:pt x="21541" y="8581"/>
                  </a:cubicBezTo>
                  <a:cubicBezTo>
                    <a:pt x="20979" y="7800"/>
                    <a:pt x="20190" y="7189"/>
                    <a:pt x="19709" y="6351"/>
                  </a:cubicBezTo>
                  <a:cubicBezTo>
                    <a:pt x="19082" y="5252"/>
                    <a:pt x="19082" y="3925"/>
                    <a:pt x="18806" y="2688"/>
                  </a:cubicBezTo>
                  <a:cubicBezTo>
                    <a:pt x="18529" y="1459"/>
                    <a:pt x="17739" y="140"/>
                    <a:pt x="16486" y="9"/>
                  </a:cubicBezTo>
                  <a:cubicBezTo>
                    <a:pt x="16423" y="3"/>
                    <a:pt x="16360" y="0"/>
                    <a:pt x="16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10800000" flipH="1">
              <a:off x="989941" y="553203"/>
              <a:ext cx="316356" cy="478224"/>
            </a:xfrm>
            <a:custGeom>
              <a:avLst/>
              <a:gdLst/>
              <a:ahLst/>
              <a:cxnLst/>
              <a:rect l="l" t="t" r="r" b="b"/>
              <a:pathLst>
                <a:path w="8402" h="12701" extrusionOk="0">
                  <a:moveTo>
                    <a:pt x="6887" y="1"/>
                  </a:moveTo>
                  <a:cubicBezTo>
                    <a:pt x="6860" y="1"/>
                    <a:pt x="6833" y="1"/>
                    <a:pt x="6806" y="1"/>
                  </a:cubicBezTo>
                  <a:cubicBezTo>
                    <a:pt x="5715" y="1"/>
                    <a:pt x="4640" y="278"/>
                    <a:pt x="3582" y="563"/>
                  </a:cubicBezTo>
                  <a:cubicBezTo>
                    <a:pt x="2646" y="807"/>
                    <a:pt x="1645" y="1092"/>
                    <a:pt x="1034" y="1833"/>
                  </a:cubicBezTo>
                  <a:cubicBezTo>
                    <a:pt x="391" y="2614"/>
                    <a:pt x="318" y="3705"/>
                    <a:pt x="269" y="4723"/>
                  </a:cubicBezTo>
                  <a:cubicBezTo>
                    <a:pt x="196" y="6644"/>
                    <a:pt x="114" y="8573"/>
                    <a:pt x="33" y="10503"/>
                  </a:cubicBezTo>
                  <a:cubicBezTo>
                    <a:pt x="17" y="10967"/>
                    <a:pt x="0" y="11439"/>
                    <a:pt x="155" y="11870"/>
                  </a:cubicBezTo>
                  <a:cubicBezTo>
                    <a:pt x="318" y="12310"/>
                    <a:pt x="708" y="12692"/>
                    <a:pt x="1164" y="12701"/>
                  </a:cubicBezTo>
                  <a:cubicBezTo>
                    <a:pt x="1172" y="12701"/>
                    <a:pt x="1181" y="12701"/>
                    <a:pt x="1189" y="12701"/>
                  </a:cubicBezTo>
                  <a:cubicBezTo>
                    <a:pt x="1794" y="12701"/>
                    <a:pt x="2226" y="12099"/>
                    <a:pt x="2442" y="11528"/>
                  </a:cubicBezTo>
                  <a:cubicBezTo>
                    <a:pt x="2662" y="10950"/>
                    <a:pt x="2801" y="10291"/>
                    <a:pt x="3281" y="9908"/>
                  </a:cubicBezTo>
                  <a:cubicBezTo>
                    <a:pt x="3686" y="9585"/>
                    <a:pt x="4199" y="9544"/>
                    <a:pt x="4732" y="9544"/>
                  </a:cubicBezTo>
                  <a:cubicBezTo>
                    <a:pt x="4909" y="9544"/>
                    <a:pt x="5089" y="9549"/>
                    <a:pt x="5267" y="9549"/>
                  </a:cubicBezTo>
                  <a:cubicBezTo>
                    <a:pt x="5511" y="9549"/>
                    <a:pt x="5752" y="9541"/>
                    <a:pt x="5984" y="9501"/>
                  </a:cubicBezTo>
                  <a:cubicBezTo>
                    <a:pt x="6187" y="9469"/>
                    <a:pt x="6382" y="9412"/>
                    <a:pt x="6570" y="9330"/>
                  </a:cubicBezTo>
                  <a:cubicBezTo>
                    <a:pt x="6472" y="7776"/>
                    <a:pt x="6586" y="6213"/>
                    <a:pt x="6920" y="4690"/>
                  </a:cubicBezTo>
                  <a:cubicBezTo>
                    <a:pt x="7253" y="3160"/>
                    <a:pt x="7791" y="1678"/>
                    <a:pt x="8401" y="213"/>
                  </a:cubicBezTo>
                  <a:cubicBezTo>
                    <a:pt x="7906" y="74"/>
                    <a:pt x="7397" y="1"/>
                    <a:pt x="688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rot="10800000" flipH="1">
              <a:off x="-196290" y="984800"/>
              <a:ext cx="924181" cy="1092073"/>
            </a:xfrm>
            <a:custGeom>
              <a:avLst/>
              <a:gdLst/>
              <a:ahLst/>
              <a:cxnLst/>
              <a:rect l="l" t="t" r="r" b="b"/>
              <a:pathLst>
                <a:path w="24545" h="29004" extrusionOk="0">
                  <a:moveTo>
                    <a:pt x="6504" y="0"/>
                  </a:moveTo>
                  <a:cubicBezTo>
                    <a:pt x="3651" y="0"/>
                    <a:pt x="1218" y="4140"/>
                    <a:pt x="513" y="6438"/>
                  </a:cubicBezTo>
                  <a:cubicBezTo>
                    <a:pt x="8" y="8058"/>
                    <a:pt x="0" y="9865"/>
                    <a:pt x="733" y="11388"/>
                  </a:cubicBezTo>
                  <a:cubicBezTo>
                    <a:pt x="1881" y="13781"/>
                    <a:pt x="4689" y="15238"/>
                    <a:pt x="5259" y="17827"/>
                  </a:cubicBezTo>
                  <a:cubicBezTo>
                    <a:pt x="5634" y="19512"/>
                    <a:pt x="4950" y="21213"/>
                    <a:pt x="4461" y="22866"/>
                  </a:cubicBezTo>
                  <a:cubicBezTo>
                    <a:pt x="3973" y="24510"/>
                    <a:pt x="3737" y="26464"/>
                    <a:pt x="4811" y="27807"/>
                  </a:cubicBezTo>
                  <a:cubicBezTo>
                    <a:pt x="5473" y="28629"/>
                    <a:pt x="6503" y="29003"/>
                    <a:pt x="7563" y="29003"/>
                  </a:cubicBezTo>
                  <a:cubicBezTo>
                    <a:pt x="8341" y="29003"/>
                    <a:pt x="9134" y="28801"/>
                    <a:pt x="9810" y="28426"/>
                  </a:cubicBezTo>
                  <a:cubicBezTo>
                    <a:pt x="11405" y="27538"/>
                    <a:pt x="12455" y="25918"/>
                    <a:pt x="13269" y="24290"/>
                  </a:cubicBezTo>
                  <a:cubicBezTo>
                    <a:pt x="14083" y="22654"/>
                    <a:pt x="14759" y="20920"/>
                    <a:pt x="15891" y="19487"/>
                  </a:cubicBezTo>
                  <a:cubicBezTo>
                    <a:pt x="17071" y="17990"/>
                    <a:pt x="18683" y="16915"/>
                    <a:pt x="20189" y="15743"/>
                  </a:cubicBezTo>
                  <a:cubicBezTo>
                    <a:pt x="21695" y="14571"/>
                    <a:pt x="23160" y="13227"/>
                    <a:pt x="23852" y="11453"/>
                  </a:cubicBezTo>
                  <a:cubicBezTo>
                    <a:pt x="24544" y="9670"/>
                    <a:pt x="24235" y="7382"/>
                    <a:pt x="22696" y="6267"/>
                  </a:cubicBezTo>
                  <a:cubicBezTo>
                    <a:pt x="21166" y="5160"/>
                    <a:pt x="19074" y="5526"/>
                    <a:pt x="17201" y="5339"/>
                  </a:cubicBezTo>
                  <a:cubicBezTo>
                    <a:pt x="15402" y="5152"/>
                    <a:pt x="13733" y="4411"/>
                    <a:pt x="12211" y="3467"/>
                  </a:cubicBezTo>
                  <a:cubicBezTo>
                    <a:pt x="10689" y="2523"/>
                    <a:pt x="9386" y="1008"/>
                    <a:pt x="7758" y="276"/>
                  </a:cubicBezTo>
                  <a:cubicBezTo>
                    <a:pt x="7334" y="86"/>
                    <a:pt x="6914" y="0"/>
                    <a:pt x="6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1092075" y="2753600"/>
            <a:ext cx="3384600" cy="12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lt2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1092075" y="1997900"/>
            <a:ext cx="32757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>
            <a:spLocks noGrp="1"/>
          </p:cNvSpPr>
          <p:nvPr>
            <p:ph type="ctrTitle"/>
          </p:nvPr>
        </p:nvSpPr>
        <p:spPr>
          <a:xfrm flipH="1">
            <a:off x="1463925" y="1085113"/>
            <a:ext cx="21378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1"/>
          </p:nvPr>
        </p:nvSpPr>
        <p:spPr>
          <a:xfrm flipH="1">
            <a:off x="1007475" y="1812749"/>
            <a:ext cx="30507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Pathway Gothic One"/>
              <a:buAutoNum type="arabicPeriod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ctrTitle" idx="2"/>
          </p:nvPr>
        </p:nvSpPr>
        <p:spPr>
          <a:xfrm flipH="1">
            <a:off x="5542275" y="1085086"/>
            <a:ext cx="21378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3"/>
          </p:nvPr>
        </p:nvSpPr>
        <p:spPr>
          <a:xfrm flipH="1">
            <a:off x="5085825" y="1812749"/>
            <a:ext cx="30507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Pathway Gothic One"/>
              <a:buAutoNum type="arabicPeriod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title" idx="4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"/>
          <p:cNvSpPr/>
          <p:nvPr/>
        </p:nvSpPr>
        <p:spPr>
          <a:xfrm flipH="1">
            <a:off x="-741332" y="-713203"/>
            <a:ext cx="4256056" cy="4142923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166049" y="476298"/>
            <a:ext cx="304208" cy="310086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7"/>
          <p:cNvSpPr/>
          <p:nvPr/>
        </p:nvSpPr>
        <p:spPr>
          <a:xfrm>
            <a:off x="899477" y="-215697"/>
            <a:ext cx="741377" cy="755698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/>
          <p:nvPr/>
        </p:nvSpPr>
        <p:spPr>
          <a:xfrm>
            <a:off x="7462202" y="4507253"/>
            <a:ext cx="741377" cy="755698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1"/>
          </p:nvPr>
        </p:nvSpPr>
        <p:spPr>
          <a:xfrm>
            <a:off x="720000" y="1129300"/>
            <a:ext cx="7704000" cy="33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xygen Light"/>
              <a:buAutoNum type="arabicPeriod"/>
              <a:defRPr sz="13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8"/>
          <p:cNvGrpSpPr/>
          <p:nvPr/>
        </p:nvGrpSpPr>
        <p:grpSpPr>
          <a:xfrm flipH="1">
            <a:off x="5807015" y="-636946"/>
            <a:ext cx="4224355" cy="5857441"/>
            <a:chOff x="2397737" y="2494825"/>
            <a:chExt cx="1808913" cy="2508325"/>
          </a:xfrm>
        </p:grpSpPr>
        <p:sp>
          <p:nvSpPr>
            <p:cNvPr id="81" name="Google Shape;81;p8"/>
            <p:cNvSpPr/>
            <p:nvPr/>
          </p:nvSpPr>
          <p:spPr>
            <a:xfrm>
              <a:off x="2588500" y="2494825"/>
              <a:ext cx="1618150" cy="2508325"/>
            </a:xfrm>
            <a:custGeom>
              <a:avLst/>
              <a:gdLst/>
              <a:ahLst/>
              <a:cxnLst/>
              <a:rect l="l" t="t" r="r" b="b"/>
              <a:pathLst>
                <a:path w="64726" h="100333" extrusionOk="0">
                  <a:moveTo>
                    <a:pt x="0" y="0"/>
                  </a:moveTo>
                  <a:lnTo>
                    <a:pt x="0" y="100332"/>
                  </a:lnTo>
                  <a:lnTo>
                    <a:pt x="50667" y="100332"/>
                  </a:lnTo>
                  <a:cubicBezTo>
                    <a:pt x="50740" y="99266"/>
                    <a:pt x="50439" y="98126"/>
                    <a:pt x="49910" y="97182"/>
                  </a:cubicBezTo>
                  <a:cubicBezTo>
                    <a:pt x="48966" y="95505"/>
                    <a:pt x="47435" y="94235"/>
                    <a:pt x="46165" y="92786"/>
                  </a:cubicBezTo>
                  <a:cubicBezTo>
                    <a:pt x="43617" y="89888"/>
                    <a:pt x="42128" y="86103"/>
                    <a:pt x="41892" y="82260"/>
                  </a:cubicBezTo>
                  <a:cubicBezTo>
                    <a:pt x="41794" y="80705"/>
                    <a:pt x="41908" y="79142"/>
                    <a:pt x="42234" y="77620"/>
                  </a:cubicBezTo>
                  <a:cubicBezTo>
                    <a:pt x="42567" y="76098"/>
                    <a:pt x="43105" y="74608"/>
                    <a:pt x="43723" y="73143"/>
                  </a:cubicBezTo>
                  <a:cubicBezTo>
                    <a:pt x="45457" y="68999"/>
                    <a:pt x="47785" y="65002"/>
                    <a:pt x="47712" y="60566"/>
                  </a:cubicBezTo>
                  <a:cubicBezTo>
                    <a:pt x="47696" y="59190"/>
                    <a:pt x="47444" y="57847"/>
                    <a:pt x="47085" y="56512"/>
                  </a:cubicBezTo>
                  <a:cubicBezTo>
                    <a:pt x="47077" y="56463"/>
                    <a:pt x="47061" y="56414"/>
                    <a:pt x="47045" y="56365"/>
                  </a:cubicBezTo>
                  <a:cubicBezTo>
                    <a:pt x="47045" y="56341"/>
                    <a:pt x="47037" y="56316"/>
                    <a:pt x="47028" y="56292"/>
                  </a:cubicBezTo>
                  <a:cubicBezTo>
                    <a:pt x="46882" y="55746"/>
                    <a:pt x="46719" y="55209"/>
                    <a:pt x="46548" y="54664"/>
                  </a:cubicBezTo>
                  <a:cubicBezTo>
                    <a:pt x="46532" y="54615"/>
                    <a:pt x="46516" y="54566"/>
                    <a:pt x="46499" y="54509"/>
                  </a:cubicBezTo>
                  <a:cubicBezTo>
                    <a:pt x="46459" y="54387"/>
                    <a:pt x="46418" y="54257"/>
                    <a:pt x="46377" y="54127"/>
                  </a:cubicBezTo>
                  <a:cubicBezTo>
                    <a:pt x="46255" y="53760"/>
                    <a:pt x="46133" y="53386"/>
                    <a:pt x="46011" y="53011"/>
                  </a:cubicBezTo>
                  <a:cubicBezTo>
                    <a:pt x="46003" y="52987"/>
                    <a:pt x="45995" y="52962"/>
                    <a:pt x="45986" y="52930"/>
                  </a:cubicBezTo>
                  <a:cubicBezTo>
                    <a:pt x="45913" y="52702"/>
                    <a:pt x="45840" y="52474"/>
                    <a:pt x="45767" y="52246"/>
                  </a:cubicBezTo>
                  <a:cubicBezTo>
                    <a:pt x="45767" y="52246"/>
                    <a:pt x="45767" y="52238"/>
                    <a:pt x="45767" y="52230"/>
                  </a:cubicBezTo>
                  <a:cubicBezTo>
                    <a:pt x="45669" y="51896"/>
                    <a:pt x="45563" y="51562"/>
                    <a:pt x="45465" y="51228"/>
                  </a:cubicBezTo>
                  <a:cubicBezTo>
                    <a:pt x="44993" y="51554"/>
                    <a:pt x="44448" y="51741"/>
                    <a:pt x="43878" y="51766"/>
                  </a:cubicBezTo>
                  <a:cubicBezTo>
                    <a:pt x="43854" y="51766"/>
                    <a:pt x="43831" y="51767"/>
                    <a:pt x="43807" y="51767"/>
                  </a:cubicBezTo>
                  <a:cubicBezTo>
                    <a:pt x="42574" y="51767"/>
                    <a:pt x="41478" y="50933"/>
                    <a:pt x="40719" y="49950"/>
                  </a:cubicBezTo>
                  <a:cubicBezTo>
                    <a:pt x="39946" y="48957"/>
                    <a:pt x="39417" y="47785"/>
                    <a:pt x="38668" y="46776"/>
                  </a:cubicBezTo>
                  <a:cubicBezTo>
                    <a:pt x="38098" y="46019"/>
                    <a:pt x="37414" y="45351"/>
                    <a:pt x="36836" y="44602"/>
                  </a:cubicBezTo>
                  <a:cubicBezTo>
                    <a:pt x="36258" y="43861"/>
                    <a:pt x="35770" y="42990"/>
                    <a:pt x="35713" y="42038"/>
                  </a:cubicBezTo>
                  <a:cubicBezTo>
                    <a:pt x="35632" y="40695"/>
                    <a:pt x="36429" y="39449"/>
                    <a:pt x="37366" y="38489"/>
                  </a:cubicBezTo>
                  <a:cubicBezTo>
                    <a:pt x="38310" y="37520"/>
                    <a:pt x="39433" y="36730"/>
                    <a:pt x="40280" y="35688"/>
                  </a:cubicBezTo>
                  <a:cubicBezTo>
                    <a:pt x="41265" y="34467"/>
                    <a:pt x="41932" y="32872"/>
                    <a:pt x="43349" y="32196"/>
                  </a:cubicBezTo>
                  <a:cubicBezTo>
                    <a:pt x="43829" y="31964"/>
                    <a:pt x="44340" y="31868"/>
                    <a:pt x="44861" y="31868"/>
                  </a:cubicBezTo>
                  <a:cubicBezTo>
                    <a:pt x="45896" y="31868"/>
                    <a:pt x="46971" y="32249"/>
                    <a:pt x="47924" y="32709"/>
                  </a:cubicBezTo>
                  <a:cubicBezTo>
                    <a:pt x="49169" y="33311"/>
                    <a:pt x="50390" y="34060"/>
                    <a:pt x="51734" y="34296"/>
                  </a:cubicBezTo>
                  <a:cubicBezTo>
                    <a:pt x="51856" y="34190"/>
                    <a:pt x="51978" y="34093"/>
                    <a:pt x="52108" y="33995"/>
                  </a:cubicBezTo>
                  <a:cubicBezTo>
                    <a:pt x="55641" y="31113"/>
                    <a:pt x="59589" y="28525"/>
                    <a:pt x="61958" y="24633"/>
                  </a:cubicBezTo>
                  <a:cubicBezTo>
                    <a:pt x="64172" y="20946"/>
                    <a:pt x="64726" y="16281"/>
                    <a:pt x="63415" y="12178"/>
                  </a:cubicBezTo>
                  <a:cubicBezTo>
                    <a:pt x="62056" y="8027"/>
                    <a:pt x="58987" y="4656"/>
                    <a:pt x="54982" y="2906"/>
                  </a:cubicBezTo>
                  <a:cubicBezTo>
                    <a:pt x="52714" y="1933"/>
                    <a:pt x="50303" y="1546"/>
                    <a:pt x="47852" y="1546"/>
                  </a:cubicBezTo>
                  <a:cubicBezTo>
                    <a:pt x="44440" y="1546"/>
                    <a:pt x="40950" y="2295"/>
                    <a:pt x="37659" y="3256"/>
                  </a:cubicBezTo>
                  <a:cubicBezTo>
                    <a:pt x="32001" y="4901"/>
                    <a:pt x="26376" y="7156"/>
                    <a:pt x="20482" y="7196"/>
                  </a:cubicBezTo>
                  <a:cubicBezTo>
                    <a:pt x="20429" y="7197"/>
                    <a:pt x="20376" y="7197"/>
                    <a:pt x="20324" y="7197"/>
                  </a:cubicBezTo>
                  <a:cubicBezTo>
                    <a:pt x="13042" y="7197"/>
                    <a:pt x="6312" y="386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3479675" y="3291600"/>
              <a:ext cx="402175" cy="497400"/>
            </a:xfrm>
            <a:custGeom>
              <a:avLst/>
              <a:gdLst/>
              <a:ahLst/>
              <a:cxnLst/>
              <a:rect l="l" t="t" r="r" b="b"/>
              <a:pathLst>
                <a:path w="16087" h="19896" extrusionOk="0">
                  <a:moveTo>
                    <a:pt x="9218" y="0"/>
                  </a:moveTo>
                  <a:cubicBezTo>
                    <a:pt x="8697" y="0"/>
                    <a:pt x="8187" y="96"/>
                    <a:pt x="7710" y="325"/>
                  </a:cubicBezTo>
                  <a:cubicBezTo>
                    <a:pt x="6294" y="1001"/>
                    <a:pt x="5626" y="2604"/>
                    <a:pt x="4641" y="3817"/>
                  </a:cubicBezTo>
                  <a:cubicBezTo>
                    <a:pt x="3794" y="4867"/>
                    <a:pt x="2671" y="5649"/>
                    <a:pt x="1735" y="6618"/>
                  </a:cubicBezTo>
                  <a:cubicBezTo>
                    <a:pt x="791" y="7578"/>
                    <a:pt x="1" y="8824"/>
                    <a:pt x="82" y="10175"/>
                  </a:cubicBezTo>
                  <a:cubicBezTo>
                    <a:pt x="139" y="11119"/>
                    <a:pt x="620" y="11990"/>
                    <a:pt x="1198" y="12739"/>
                  </a:cubicBezTo>
                  <a:cubicBezTo>
                    <a:pt x="1776" y="13488"/>
                    <a:pt x="2467" y="14148"/>
                    <a:pt x="3037" y="14905"/>
                  </a:cubicBezTo>
                  <a:cubicBezTo>
                    <a:pt x="3794" y="15914"/>
                    <a:pt x="4315" y="17086"/>
                    <a:pt x="5089" y="18079"/>
                  </a:cubicBezTo>
                  <a:cubicBezTo>
                    <a:pt x="5848" y="19062"/>
                    <a:pt x="6944" y="19896"/>
                    <a:pt x="8177" y="19896"/>
                  </a:cubicBezTo>
                  <a:cubicBezTo>
                    <a:pt x="8200" y="19896"/>
                    <a:pt x="8224" y="19895"/>
                    <a:pt x="8247" y="19895"/>
                  </a:cubicBezTo>
                  <a:cubicBezTo>
                    <a:pt x="8817" y="19870"/>
                    <a:pt x="9363" y="19683"/>
                    <a:pt x="9835" y="19357"/>
                  </a:cubicBezTo>
                  <a:cubicBezTo>
                    <a:pt x="9232" y="17322"/>
                    <a:pt x="8801" y="15271"/>
                    <a:pt x="9029" y="13163"/>
                  </a:cubicBezTo>
                  <a:cubicBezTo>
                    <a:pt x="9501" y="8791"/>
                    <a:pt x="12692" y="5250"/>
                    <a:pt x="16087" y="2425"/>
                  </a:cubicBezTo>
                  <a:cubicBezTo>
                    <a:pt x="14752" y="2189"/>
                    <a:pt x="13522" y="1440"/>
                    <a:pt x="12285" y="838"/>
                  </a:cubicBezTo>
                  <a:cubicBezTo>
                    <a:pt x="11332" y="378"/>
                    <a:pt x="10253" y="0"/>
                    <a:pt x="9218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2397737" y="2595675"/>
              <a:ext cx="1399375" cy="2407275"/>
            </a:xfrm>
            <a:custGeom>
              <a:avLst/>
              <a:gdLst/>
              <a:ahLst/>
              <a:cxnLst/>
              <a:rect l="l" t="t" r="r" b="b"/>
              <a:pathLst>
                <a:path w="55975" h="96291" extrusionOk="0">
                  <a:moveTo>
                    <a:pt x="43903" y="1"/>
                  </a:moveTo>
                  <a:cubicBezTo>
                    <a:pt x="41463" y="1"/>
                    <a:pt x="38997" y="546"/>
                    <a:pt x="36674" y="1347"/>
                  </a:cubicBezTo>
                  <a:cubicBezTo>
                    <a:pt x="33141" y="2568"/>
                    <a:pt x="29836" y="4375"/>
                    <a:pt x="26384" y="5841"/>
                  </a:cubicBezTo>
                  <a:cubicBezTo>
                    <a:pt x="21544" y="7900"/>
                    <a:pt x="16295" y="9290"/>
                    <a:pt x="11069" y="9290"/>
                  </a:cubicBezTo>
                  <a:cubicBezTo>
                    <a:pt x="9334" y="9290"/>
                    <a:pt x="7601" y="9136"/>
                    <a:pt x="5886" y="8804"/>
                  </a:cubicBezTo>
                  <a:cubicBezTo>
                    <a:pt x="3843" y="8405"/>
                    <a:pt x="1865" y="7737"/>
                    <a:pt x="0" y="6809"/>
                  </a:cubicBezTo>
                  <a:lnTo>
                    <a:pt x="0" y="96290"/>
                  </a:lnTo>
                  <a:lnTo>
                    <a:pt x="47761" y="96290"/>
                  </a:lnTo>
                  <a:cubicBezTo>
                    <a:pt x="47810" y="94939"/>
                    <a:pt x="46931" y="93539"/>
                    <a:pt x="45791" y="92700"/>
                  </a:cubicBezTo>
                  <a:cubicBezTo>
                    <a:pt x="44399" y="91666"/>
                    <a:pt x="42681" y="91194"/>
                    <a:pt x="41102" y="90486"/>
                  </a:cubicBezTo>
                  <a:cubicBezTo>
                    <a:pt x="35208" y="87832"/>
                    <a:pt x="31276" y="81336"/>
                    <a:pt x="31667" y="74880"/>
                  </a:cubicBezTo>
                  <a:cubicBezTo>
                    <a:pt x="31911" y="70859"/>
                    <a:pt x="33645" y="67098"/>
                    <a:pt x="34997" y="63296"/>
                  </a:cubicBezTo>
                  <a:cubicBezTo>
                    <a:pt x="36356" y="59503"/>
                    <a:pt x="37333" y="55302"/>
                    <a:pt x="36063" y="51476"/>
                  </a:cubicBezTo>
                  <a:lnTo>
                    <a:pt x="35982" y="51248"/>
                  </a:lnTo>
                  <a:cubicBezTo>
                    <a:pt x="35786" y="50703"/>
                    <a:pt x="35550" y="50174"/>
                    <a:pt x="35282" y="49661"/>
                  </a:cubicBezTo>
                  <a:cubicBezTo>
                    <a:pt x="35216" y="49531"/>
                    <a:pt x="35143" y="49401"/>
                    <a:pt x="35070" y="49270"/>
                  </a:cubicBezTo>
                  <a:cubicBezTo>
                    <a:pt x="34231" y="47772"/>
                    <a:pt x="33141" y="46372"/>
                    <a:pt x="32058" y="44988"/>
                  </a:cubicBezTo>
                  <a:cubicBezTo>
                    <a:pt x="31968" y="44874"/>
                    <a:pt x="31879" y="44760"/>
                    <a:pt x="31797" y="44647"/>
                  </a:cubicBezTo>
                  <a:cubicBezTo>
                    <a:pt x="31578" y="44370"/>
                    <a:pt x="31358" y="44085"/>
                    <a:pt x="31146" y="43808"/>
                  </a:cubicBezTo>
                  <a:cubicBezTo>
                    <a:pt x="31032" y="43645"/>
                    <a:pt x="30910" y="43491"/>
                    <a:pt x="30796" y="43328"/>
                  </a:cubicBezTo>
                  <a:cubicBezTo>
                    <a:pt x="30039" y="42294"/>
                    <a:pt x="29347" y="41244"/>
                    <a:pt x="28826" y="40129"/>
                  </a:cubicBezTo>
                  <a:cubicBezTo>
                    <a:pt x="28753" y="39958"/>
                    <a:pt x="28671" y="39795"/>
                    <a:pt x="28606" y="39624"/>
                  </a:cubicBezTo>
                  <a:cubicBezTo>
                    <a:pt x="28403" y="39135"/>
                    <a:pt x="28240" y="38631"/>
                    <a:pt x="28118" y="38118"/>
                  </a:cubicBezTo>
                  <a:cubicBezTo>
                    <a:pt x="28020" y="37727"/>
                    <a:pt x="27955" y="37320"/>
                    <a:pt x="27914" y="36913"/>
                  </a:cubicBezTo>
                  <a:cubicBezTo>
                    <a:pt x="27898" y="36693"/>
                    <a:pt x="27890" y="36465"/>
                    <a:pt x="27890" y="36254"/>
                  </a:cubicBezTo>
                  <a:cubicBezTo>
                    <a:pt x="27833" y="31776"/>
                    <a:pt x="31399" y="27853"/>
                    <a:pt x="35363" y="25614"/>
                  </a:cubicBezTo>
                  <a:cubicBezTo>
                    <a:pt x="39507" y="23261"/>
                    <a:pt x="44269" y="22113"/>
                    <a:pt x="48363" y="19655"/>
                  </a:cubicBezTo>
                  <a:cubicBezTo>
                    <a:pt x="52450" y="17205"/>
                    <a:pt x="55975" y="12760"/>
                    <a:pt x="55185" y="8055"/>
                  </a:cubicBezTo>
                  <a:cubicBezTo>
                    <a:pt x="54558" y="4359"/>
                    <a:pt x="51302" y="1485"/>
                    <a:pt x="47696" y="492"/>
                  </a:cubicBezTo>
                  <a:cubicBezTo>
                    <a:pt x="46455" y="151"/>
                    <a:pt x="45183" y="1"/>
                    <a:pt x="43903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2588500" y="2924525"/>
              <a:ext cx="360850" cy="448075"/>
            </a:xfrm>
            <a:custGeom>
              <a:avLst/>
              <a:gdLst/>
              <a:ahLst/>
              <a:cxnLst/>
              <a:rect l="l" t="t" r="r" b="b"/>
              <a:pathLst>
                <a:path w="14434" h="17923" extrusionOk="0">
                  <a:moveTo>
                    <a:pt x="2420" y="0"/>
                  </a:moveTo>
                  <a:cubicBezTo>
                    <a:pt x="1805" y="0"/>
                    <a:pt x="1192" y="47"/>
                    <a:pt x="586" y="151"/>
                  </a:cubicBezTo>
                  <a:cubicBezTo>
                    <a:pt x="383" y="184"/>
                    <a:pt x="196" y="225"/>
                    <a:pt x="0" y="282"/>
                  </a:cubicBezTo>
                  <a:lnTo>
                    <a:pt x="0" y="17922"/>
                  </a:lnTo>
                  <a:cubicBezTo>
                    <a:pt x="554" y="17369"/>
                    <a:pt x="977" y="16644"/>
                    <a:pt x="1311" y="15928"/>
                  </a:cubicBezTo>
                  <a:cubicBezTo>
                    <a:pt x="1922" y="14625"/>
                    <a:pt x="2467" y="13184"/>
                    <a:pt x="3647" y="12370"/>
                  </a:cubicBezTo>
                  <a:cubicBezTo>
                    <a:pt x="4553" y="11750"/>
                    <a:pt x="5623" y="11623"/>
                    <a:pt x="6739" y="11623"/>
                  </a:cubicBezTo>
                  <a:cubicBezTo>
                    <a:pt x="7520" y="11623"/>
                    <a:pt x="8324" y="11685"/>
                    <a:pt x="9108" y="11685"/>
                  </a:cubicBezTo>
                  <a:cubicBezTo>
                    <a:pt x="10145" y="11685"/>
                    <a:pt x="11149" y="11576"/>
                    <a:pt x="12024" y="11068"/>
                  </a:cubicBezTo>
                  <a:cubicBezTo>
                    <a:pt x="14246" y="9782"/>
                    <a:pt x="14434" y="6387"/>
                    <a:pt x="12960" y="4279"/>
                  </a:cubicBezTo>
                  <a:cubicBezTo>
                    <a:pt x="11495" y="2170"/>
                    <a:pt x="8922" y="1128"/>
                    <a:pt x="6423" y="534"/>
                  </a:cubicBezTo>
                  <a:cubicBezTo>
                    <a:pt x="5116" y="221"/>
                    <a:pt x="3763" y="0"/>
                    <a:pt x="2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3251150" y="2735850"/>
              <a:ext cx="480725" cy="393500"/>
            </a:xfrm>
            <a:custGeom>
              <a:avLst/>
              <a:gdLst/>
              <a:ahLst/>
              <a:cxnLst/>
              <a:rect l="l" t="t" r="r" b="b"/>
              <a:pathLst>
                <a:path w="19229" h="15740" extrusionOk="0">
                  <a:moveTo>
                    <a:pt x="9841" y="0"/>
                  </a:moveTo>
                  <a:cubicBezTo>
                    <a:pt x="9447" y="0"/>
                    <a:pt x="8949" y="157"/>
                    <a:pt x="8230" y="559"/>
                  </a:cubicBezTo>
                  <a:cubicBezTo>
                    <a:pt x="6692" y="1422"/>
                    <a:pt x="6016" y="2016"/>
                    <a:pt x="4225" y="2293"/>
                  </a:cubicBezTo>
                  <a:cubicBezTo>
                    <a:pt x="2752" y="2513"/>
                    <a:pt x="1767" y="2464"/>
                    <a:pt x="1042" y="4019"/>
                  </a:cubicBezTo>
                  <a:cubicBezTo>
                    <a:pt x="0" y="6282"/>
                    <a:pt x="2003" y="7698"/>
                    <a:pt x="2247" y="9807"/>
                  </a:cubicBezTo>
                  <a:cubicBezTo>
                    <a:pt x="2450" y="11565"/>
                    <a:pt x="1132" y="13576"/>
                    <a:pt x="2222" y="14976"/>
                  </a:cubicBezTo>
                  <a:cubicBezTo>
                    <a:pt x="2647" y="15522"/>
                    <a:pt x="3280" y="15740"/>
                    <a:pt x="3966" y="15740"/>
                  </a:cubicBezTo>
                  <a:cubicBezTo>
                    <a:pt x="4751" y="15740"/>
                    <a:pt x="5606" y="15454"/>
                    <a:pt x="6293" y="15049"/>
                  </a:cubicBezTo>
                  <a:cubicBezTo>
                    <a:pt x="7571" y="14292"/>
                    <a:pt x="8776" y="13201"/>
                    <a:pt x="10265" y="13169"/>
                  </a:cubicBezTo>
                  <a:cubicBezTo>
                    <a:pt x="10288" y="13168"/>
                    <a:pt x="10310" y="13168"/>
                    <a:pt x="10332" y="13168"/>
                  </a:cubicBezTo>
                  <a:cubicBezTo>
                    <a:pt x="11506" y="13168"/>
                    <a:pt x="12688" y="13827"/>
                    <a:pt x="13817" y="13827"/>
                  </a:cubicBezTo>
                  <a:cubicBezTo>
                    <a:pt x="14108" y="13827"/>
                    <a:pt x="14395" y="13784"/>
                    <a:pt x="14677" y="13674"/>
                  </a:cubicBezTo>
                  <a:cubicBezTo>
                    <a:pt x="15744" y="13258"/>
                    <a:pt x="16257" y="12037"/>
                    <a:pt x="16411" y="10906"/>
                  </a:cubicBezTo>
                  <a:cubicBezTo>
                    <a:pt x="16566" y="9766"/>
                    <a:pt x="16468" y="8594"/>
                    <a:pt x="16818" y="7503"/>
                  </a:cubicBezTo>
                  <a:cubicBezTo>
                    <a:pt x="17225" y="6241"/>
                    <a:pt x="18194" y="5232"/>
                    <a:pt x="18707" y="4011"/>
                  </a:cubicBezTo>
                  <a:cubicBezTo>
                    <a:pt x="19228" y="2790"/>
                    <a:pt x="19057" y="1048"/>
                    <a:pt x="17828" y="559"/>
                  </a:cubicBezTo>
                  <a:cubicBezTo>
                    <a:pt x="17609" y="473"/>
                    <a:pt x="17388" y="437"/>
                    <a:pt x="17166" y="437"/>
                  </a:cubicBezTo>
                  <a:cubicBezTo>
                    <a:pt x="15887" y="437"/>
                    <a:pt x="14559" y="1648"/>
                    <a:pt x="13288" y="1648"/>
                  </a:cubicBezTo>
                  <a:cubicBezTo>
                    <a:pt x="13063" y="1648"/>
                    <a:pt x="12839" y="1610"/>
                    <a:pt x="12618" y="1520"/>
                  </a:cubicBezTo>
                  <a:cubicBezTo>
                    <a:pt x="11156" y="936"/>
                    <a:pt x="10806" y="0"/>
                    <a:pt x="9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2702250" y="4516700"/>
              <a:ext cx="565000" cy="367425"/>
            </a:xfrm>
            <a:custGeom>
              <a:avLst/>
              <a:gdLst/>
              <a:ahLst/>
              <a:cxnLst/>
              <a:rect l="l" t="t" r="r" b="b"/>
              <a:pathLst>
                <a:path w="22600" h="14697" extrusionOk="0">
                  <a:moveTo>
                    <a:pt x="16298" y="0"/>
                  </a:moveTo>
                  <a:cubicBezTo>
                    <a:pt x="15364" y="0"/>
                    <a:pt x="14531" y="667"/>
                    <a:pt x="13905" y="1377"/>
                  </a:cubicBezTo>
                  <a:cubicBezTo>
                    <a:pt x="13237" y="2134"/>
                    <a:pt x="12651" y="3021"/>
                    <a:pt x="11748" y="3486"/>
                  </a:cubicBezTo>
                  <a:cubicBezTo>
                    <a:pt x="10920" y="3912"/>
                    <a:pt x="10057" y="4030"/>
                    <a:pt x="9179" y="4030"/>
                  </a:cubicBezTo>
                  <a:cubicBezTo>
                    <a:pt x="8084" y="4030"/>
                    <a:pt x="6964" y="3847"/>
                    <a:pt x="5852" y="3847"/>
                  </a:cubicBezTo>
                  <a:cubicBezTo>
                    <a:pt x="4619" y="3847"/>
                    <a:pt x="3397" y="4072"/>
                    <a:pt x="2231" y="5024"/>
                  </a:cubicBezTo>
                  <a:cubicBezTo>
                    <a:pt x="50" y="6807"/>
                    <a:pt x="1" y="10625"/>
                    <a:pt x="1906" y="12676"/>
                  </a:cubicBezTo>
                  <a:cubicBezTo>
                    <a:pt x="3123" y="13998"/>
                    <a:pt x="4935" y="14633"/>
                    <a:pt x="6748" y="14633"/>
                  </a:cubicBezTo>
                  <a:cubicBezTo>
                    <a:pt x="7336" y="14633"/>
                    <a:pt x="7924" y="14566"/>
                    <a:pt x="8492" y="14435"/>
                  </a:cubicBezTo>
                  <a:cubicBezTo>
                    <a:pt x="10214" y="14043"/>
                    <a:pt x="11888" y="13128"/>
                    <a:pt x="13609" y="13128"/>
                  </a:cubicBezTo>
                  <a:cubicBezTo>
                    <a:pt x="13856" y="13128"/>
                    <a:pt x="14104" y="13147"/>
                    <a:pt x="14353" y="13189"/>
                  </a:cubicBezTo>
                  <a:cubicBezTo>
                    <a:pt x="15978" y="13460"/>
                    <a:pt x="17384" y="14697"/>
                    <a:pt x="19015" y="14697"/>
                  </a:cubicBezTo>
                  <a:cubicBezTo>
                    <a:pt x="19051" y="14697"/>
                    <a:pt x="19087" y="14696"/>
                    <a:pt x="19123" y="14695"/>
                  </a:cubicBezTo>
                  <a:cubicBezTo>
                    <a:pt x="20466" y="14646"/>
                    <a:pt x="21687" y="13661"/>
                    <a:pt x="22143" y="12399"/>
                  </a:cubicBezTo>
                  <a:cubicBezTo>
                    <a:pt x="22599" y="11138"/>
                    <a:pt x="22322" y="9672"/>
                    <a:pt x="21541" y="8581"/>
                  </a:cubicBezTo>
                  <a:cubicBezTo>
                    <a:pt x="20979" y="7800"/>
                    <a:pt x="20190" y="7189"/>
                    <a:pt x="19709" y="6351"/>
                  </a:cubicBezTo>
                  <a:cubicBezTo>
                    <a:pt x="19082" y="5252"/>
                    <a:pt x="19082" y="3925"/>
                    <a:pt x="18806" y="2688"/>
                  </a:cubicBezTo>
                  <a:cubicBezTo>
                    <a:pt x="18529" y="1459"/>
                    <a:pt x="17739" y="140"/>
                    <a:pt x="16486" y="9"/>
                  </a:cubicBezTo>
                  <a:cubicBezTo>
                    <a:pt x="16423" y="3"/>
                    <a:pt x="16360" y="0"/>
                    <a:pt x="16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3471550" y="4318275"/>
              <a:ext cx="210050" cy="317525"/>
            </a:xfrm>
            <a:custGeom>
              <a:avLst/>
              <a:gdLst/>
              <a:ahLst/>
              <a:cxnLst/>
              <a:rect l="l" t="t" r="r" b="b"/>
              <a:pathLst>
                <a:path w="8402" h="12701" extrusionOk="0">
                  <a:moveTo>
                    <a:pt x="6887" y="1"/>
                  </a:moveTo>
                  <a:cubicBezTo>
                    <a:pt x="6860" y="1"/>
                    <a:pt x="6833" y="1"/>
                    <a:pt x="6806" y="1"/>
                  </a:cubicBezTo>
                  <a:cubicBezTo>
                    <a:pt x="5715" y="1"/>
                    <a:pt x="4640" y="278"/>
                    <a:pt x="3582" y="563"/>
                  </a:cubicBezTo>
                  <a:cubicBezTo>
                    <a:pt x="2646" y="807"/>
                    <a:pt x="1645" y="1092"/>
                    <a:pt x="1034" y="1833"/>
                  </a:cubicBezTo>
                  <a:cubicBezTo>
                    <a:pt x="391" y="2614"/>
                    <a:pt x="318" y="3705"/>
                    <a:pt x="269" y="4723"/>
                  </a:cubicBezTo>
                  <a:cubicBezTo>
                    <a:pt x="196" y="6644"/>
                    <a:pt x="114" y="8573"/>
                    <a:pt x="33" y="10503"/>
                  </a:cubicBezTo>
                  <a:cubicBezTo>
                    <a:pt x="17" y="10967"/>
                    <a:pt x="0" y="11439"/>
                    <a:pt x="155" y="11870"/>
                  </a:cubicBezTo>
                  <a:cubicBezTo>
                    <a:pt x="318" y="12310"/>
                    <a:pt x="708" y="12692"/>
                    <a:pt x="1164" y="12701"/>
                  </a:cubicBezTo>
                  <a:cubicBezTo>
                    <a:pt x="1172" y="12701"/>
                    <a:pt x="1181" y="12701"/>
                    <a:pt x="1189" y="12701"/>
                  </a:cubicBezTo>
                  <a:cubicBezTo>
                    <a:pt x="1794" y="12701"/>
                    <a:pt x="2226" y="12099"/>
                    <a:pt x="2442" y="11528"/>
                  </a:cubicBezTo>
                  <a:cubicBezTo>
                    <a:pt x="2662" y="10950"/>
                    <a:pt x="2801" y="10291"/>
                    <a:pt x="3281" y="9908"/>
                  </a:cubicBezTo>
                  <a:cubicBezTo>
                    <a:pt x="3686" y="9585"/>
                    <a:pt x="4199" y="9544"/>
                    <a:pt x="4732" y="9544"/>
                  </a:cubicBezTo>
                  <a:cubicBezTo>
                    <a:pt x="4909" y="9544"/>
                    <a:pt x="5089" y="9549"/>
                    <a:pt x="5267" y="9549"/>
                  </a:cubicBezTo>
                  <a:cubicBezTo>
                    <a:pt x="5511" y="9549"/>
                    <a:pt x="5752" y="9541"/>
                    <a:pt x="5984" y="9501"/>
                  </a:cubicBezTo>
                  <a:cubicBezTo>
                    <a:pt x="6187" y="9469"/>
                    <a:pt x="6382" y="9412"/>
                    <a:pt x="6570" y="9330"/>
                  </a:cubicBezTo>
                  <a:cubicBezTo>
                    <a:pt x="6472" y="7776"/>
                    <a:pt x="6586" y="6213"/>
                    <a:pt x="6920" y="4690"/>
                  </a:cubicBezTo>
                  <a:cubicBezTo>
                    <a:pt x="7253" y="3160"/>
                    <a:pt x="7791" y="1678"/>
                    <a:pt x="8401" y="213"/>
                  </a:cubicBezTo>
                  <a:cubicBezTo>
                    <a:pt x="7906" y="74"/>
                    <a:pt x="7397" y="1"/>
                    <a:pt x="688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2683950" y="3624150"/>
              <a:ext cx="613625" cy="725100"/>
            </a:xfrm>
            <a:custGeom>
              <a:avLst/>
              <a:gdLst/>
              <a:ahLst/>
              <a:cxnLst/>
              <a:rect l="l" t="t" r="r" b="b"/>
              <a:pathLst>
                <a:path w="24545" h="29004" extrusionOk="0">
                  <a:moveTo>
                    <a:pt x="6504" y="0"/>
                  </a:moveTo>
                  <a:cubicBezTo>
                    <a:pt x="3651" y="0"/>
                    <a:pt x="1218" y="4140"/>
                    <a:pt x="513" y="6438"/>
                  </a:cubicBezTo>
                  <a:cubicBezTo>
                    <a:pt x="8" y="8058"/>
                    <a:pt x="0" y="9865"/>
                    <a:pt x="733" y="11388"/>
                  </a:cubicBezTo>
                  <a:cubicBezTo>
                    <a:pt x="1881" y="13781"/>
                    <a:pt x="4689" y="15238"/>
                    <a:pt x="5259" y="17827"/>
                  </a:cubicBezTo>
                  <a:cubicBezTo>
                    <a:pt x="5634" y="19512"/>
                    <a:pt x="4950" y="21213"/>
                    <a:pt x="4461" y="22866"/>
                  </a:cubicBezTo>
                  <a:cubicBezTo>
                    <a:pt x="3973" y="24510"/>
                    <a:pt x="3737" y="26464"/>
                    <a:pt x="4811" y="27807"/>
                  </a:cubicBezTo>
                  <a:cubicBezTo>
                    <a:pt x="5473" y="28629"/>
                    <a:pt x="6503" y="29003"/>
                    <a:pt x="7563" y="29003"/>
                  </a:cubicBezTo>
                  <a:cubicBezTo>
                    <a:pt x="8341" y="29003"/>
                    <a:pt x="9134" y="28801"/>
                    <a:pt x="9810" y="28426"/>
                  </a:cubicBezTo>
                  <a:cubicBezTo>
                    <a:pt x="11405" y="27538"/>
                    <a:pt x="12455" y="25918"/>
                    <a:pt x="13269" y="24290"/>
                  </a:cubicBezTo>
                  <a:cubicBezTo>
                    <a:pt x="14083" y="22654"/>
                    <a:pt x="14759" y="20920"/>
                    <a:pt x="15891" y="19487"/>
                  </a:cubicBezTo>
                  <a:cubicBezTo>
                    <a:pt x="17071" y="17990"/>
                    <a:pt x="18683" y="16915"/>
                    <a:pt x="20189" y="15743"/>
                  </a:cubicBezTo>
                  <a:cubicBezTo>
                    <a:pt x="21695" y="14571"/>
                    <a:pt x="23160" y="13227"/>
                    <a:pt x="23852" y="11453"/>
                  </a:cubicBezTo>
                  <a:cubicBezTo>
                    <a:pt x="24544" y="9670"/>
                    <a:pt x="24235" y="7382"/>
                    <a:pt x="22696" y="6267"/>
                  </a:cubicBezTo>
                  <a:cubicBezTo>
                    <a:pt x="21166" y="5160"/>
                    <a:pt x="19074" y="5526"/>
                    <a:pt x="17201" y="5339"/>
                  </a:cubicBezTo>
                  <a:cubicBezTo>
                    <a:pt x="15402" y="5152"/>
                    <a:pt x="13733" y="4411"/>
                    <a:pt x="12211" y="3467"/>
                  </a:cubicBezTo>
                  <a:cubicBezTo>
                    <a:pt x="10689" y="2523"/>
                    <a:pt x="9386" y="1008"/>
                    <a:pt x="7758" y="276"/>
                  </a:cubicBezTo>
                  <a:cubicBezTo>
                    <a:pt x="7334" y="86"/>
                    <a:pt x="6914" y="0"/>
                    <a:pt x="6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/>
          <p:nvPr/>
        </p:nvSpPr>
        <p:spPr>
          <a:xfrm rot="10800000">
            <a:off x="-343975" y="1842925"/>
            <a:ext cx="4344379" cy="4229085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"/>
          <p:cNvSpPr/>
          <p:nvPr/>
        </p:nvSpPr>
        <p:spPr>
          <a:xfrm rot="-1893416">
            <a:off x="611114" y="3819618"/>
            <a:ext cx="647272" cy="659916"/>
          </a:xfrm>
          <a:custGeom>
            <a:avLst/>
            <a:gdLst/>
            <a:ahLst/>
            <a:cxnLst/>
            <a:rect l="l" t="t" r="r" b="b"/>
            <a:pathLst>
              <a:path w="12594" h="12840" extrusionOk="0">
                <a:moveTo>
                  <a:pt x="4437" y="773"/>
                </a:moveTo>
                <a:lnTo>
                  <a:pt x="4445" y="781"/>
                </a:lnTo>
                <a:cubicBezTo>
                  <a:pt x="4437" y="781"/>
                  <a:pt x="4429" y="773"/>
                  <a:pt x="4429" y="773"/>
                </a:cubicBezTo>
                <a:close/>
                <a:moveTo>
                  <a:pt x="668" y="4160"/>
                </a:moveTo>
                <a:cubicBezTo>
                  <a:pt x="673" y="4165"/>
                  <a:pt x="674" y="4169"/>
                  <a:pt x="677" y="4173"/>
                </a:cubicBezTo>
                <a:lnTo>
                  <a:pt x="677" y="4173"/>
                </a:lnTo>
                <a:lnTo>
                  <a:pt x="668" y="4168"/>
                </a:lnTo>
                <a:cubicBezTo>
                  <a:pt x="668" y="4168"/>
                  <a:pt x="668" y="4160"/>
                  <a:pt x="668" y="4160"/>
                </a:cubicBezTo>
                <a:close/>
                <a:moveTo>
                  <a:pt x="5340" y="0"/>
                </a:moveTo>
                <a:cubicBezTo>
                  <a:pt x="5243" y="8"/>
                  <a:pt x="5145" y="24"/>
                  <a:pt x="5047" y="49"/>
                </a:cubicBezTo>
                <a:cubicBezTo>
                  <a:pt x="5007" y="57"/>
                  <a:pt x="4966" y="65"/>
                  <a:pt x="4933" y="81"/>
                </a:cubicBezTo>
                <a:cubicBezTo>
                  <a:pt x="4486" y="228"/>
                  <a:pt x="4184" y="537"/>
                  <a:pt x="4266" y="773"/>
                </a:cubicBezTo>
                <a:cubicBezTo>
                  <a:pt x="4310" y="919"/>
                  <a:pt x="4497" y="996"/>
                  <a:pt x="4743" y="996"/>
                </a:cubicBezTo>
                <a:cubicBezTo>
                  <a:pt x="4813" y="996"/>
                  <a:pt x="4888" y="990"/>
                  <a:pt x="4966" y="977"/>
                </a:cubicBezTo>
                <a:lnTo>
                  <a:pt x="5405" y="2296"/>
                </a:lnTo>
                <a:cubicBezTo>
                  <a:pt x="4046" y="2540"/>
                  <a:pt x="2906" y="3460"/>
                  <a:pt x="2377" y="4738"/>
                </a:cubicBezTo>
                <a:lnTo>
                  <a:pt x="2361" y="4778"/>
                </a:lnTo>
                <a:cubicBezTo>
                  <a:pt x="2328" y="4860"/>
                  <a:pt x="2296" y="4941"/>
                  <a:pt x="2271" y="5015"/>
                </a:cubicBezTo>
                <a:lnTo>
                  <a:pt x="896" y="4656"/>
                </a:lnTo>
                <a:cubicBezTo>
                  <a:pt x="928" y="4331"/>
                  <a:pt x="839" y="4054"/>
                  <a:pt x="660" y="4005"/>
                </a:cubicBezTo>
                <a:cubicBezTo>
                  <a:pt x="641" y="4000"/>
                  <a:pt x="622" y="3998"/>
                  <a:pt x="603" y="3998"/>
                </a:cubicBezTo>
                <a:cubicBezTo>
                  <a:pt x="389" y="3998"/>
                  <a:pt x="154" y="4285"/>
                  <a:pt x="49" y="4681"/>
                </a:cubicBezTo>
                <a:cubicBezTo>
                  <a:pt x="41" y="4722"/>
                  <a:pt x="33" y="4762"/>
                  <a:pt x="25" y="4795"/>
                </a:cubicBezTo>
                <a:cubicBezTo>
                  <a:pt x="8" y="4892"/>
                  <a:pt x="0" y="4982"/>
                  <a:pt x="0" y="5080"/>
                </a:cubicBezTo>
                <a:cubicBezTo>
                  <a:pt x="0" y="5120"/>
                  <a:pt x="8" y="5169"/>
                  <a:pt x="8" y="5210"/>
                </a:cubicBezTo>
                <a:cubicBezTo>
                  <a:pt x="41" y="5397"/>
                  <a:pt x="122" y="5536"/>
                  <a:pt x="244" y="5568"/>
                </a:cubicBezTo>
                <a:cubicBezTo>
                  <a:pt x="264" y="5573"/>
                  <a:pt x="284" y="5576"/>
                  <a:pt x="305" y="5576"/>
                </a:cubicBezTo>
                <a:cubicBezTo>
                  <a:pt x="476" y="5576"/>
                  <a:pt x="657" y="5397"/>
                  <a:pt x="774" y="5120"/>
                </a:cubicBezTo>
                <a:lnTo>
                  <a:pt x="2149" y="5487"/>
                </a:lnTo>
                <a:cubicBezTo>
                  <a:pt x="2149" y="5487"/>
                  <a:pt x="2149" y="5495"/>
                  <a:pt x="2149" y="5503"/>
                </a:cubicBezTo>
                <a:cubicBezTo>
                  <a:pt x="2125" y="5617"/>
                  <a:pt x="2109" y="5723"/>
                  <a:pt x="2100" y="5837"/>
                </a:cubicBezTo>
                <a:lnTo>
                  <a:pt x="2084" y="5943"/>
                </a:lnTo>
                <a:cubicBezTo>
                  <a:pt x="2076" y="6032"/>
                  <a:pt x="2076" y="6122"/>
                  <a:pt x="2076" y="6219"/>
                </a:cubicBezTo>
                <a:lnTo>
                  <a:pt x="2076" y="6293"/>
                </a:lnTo>
                <a:cubicBezTo>
                  <a:pt x="2076" y="6398"/>
                  <a:pt x="2076" y="6512"/>
                  <a:pt x="2084" y="6626"/>
                </a:cubicBezTo>
                <a:lnTo>
                  <a:pt x="2092" y="6716"/>
                </a:lnTo>
                <a:cubicBezTo>
                  <a:pt x="2109" y="6814"/>
                  <a:pt x="2117" y="6903"/>
                  <a:pt x="2133" y="6993"/>
                </a:cubicBezTo>
                <a:cubicBezTo>
                  <a:pt x="2133" y="7017"/>
                  <a:pt x="2141" y="7050"/>
                  <a:pt x="2149" y="7074"/>
                </a:cubicBezTo>
                <a:cubicBezTo>
                  <a:pt x="2174" y="7188"/>
                  <a:pt x="2198" y="7302"/>
                  <a:pt x="2231" y="7408"/>
                </a:cubicBezTo>
                <a:lnTo>
                  <a:pt x="2255" y="7481"/>
                </a:lnTo>
                <a:cubicBezTo>
                  <a:pt x="2280" y="7571"/>
                  <a:pt x="2312" y="7668"/>
                  <a:pt x="2345" y="7758"/>
                </a:cubicBezTo>
                <a:cubicBezTo>
                  <a:pt x="2361" y="7782"/>
                  <a:pt x="2369" y="7815"/>
                  <a:pt x="2377" y="7839"/>
                </a:cubicBezTo>
                <a:cubicBezTo>
                  <a:pt x="2402" y="7896"/>
                  <a:pt x="2426" y="7953"/>
                  <a:pt x="2450" y="8010"/>
                </a:cubicBezTo>
                <a:lnTo>
                  <a:pt x="1351" y="8800"/>
                </a:lnTo>
                <a:cubicBezTo>
                  <a:pt x="1089" y="8532"/>
                  <a:pt x="793" y="8377"/>
                  <a:pt x="560" y="8377"/>
                </a:cubicBezTo>
                <a:cubicBezTo>
                  <a:pt x="474" y="8377"/>
                  <a:pt x="397" y="8398"/>
                  <a:pt x="334" y="8442"/>
                </a:cubicBezTo>
                <a:cubicBezTo>
                  <a:pt x="171" y="8564"/>
                  <a:pt x="130" y="8808"/>
                  <a:pt x="196" y="9101"/>
                </a:cubicBezTo>
                <a:cubicBezTo>
                  <a:pt x="212" y="9166"/>
                  <a:pt x="228" y="9231"/>
                  <a:pt x="253" y="9297"/>
                </a:cubicBezTo>
                <a:cubicBezTo>
                  <a:pt x="301" y="9435"/>
                  <a:pt x="366" y="9565"/>
                  <a:pt x="440" y="9695"/>
                </a:cubicBezTo>
                <a:cubicBezTo>
                  <a:pt x="472" y="9744"/>
                  <a:pt x="505" y="9793"/>
                  <a:pt x="546" y="9842"/>
                </a:cubicBezTo>
                <a:cubicBezTo>
                  <a:pt x="863" y="10279"/>
                  <a:pt x="1273" y="10554"/>
                  <a:pt x="1578" y="10554"/>
                </a:cubicBezTo>
                <a:cubicBezTo>
                  <a:pt x="1665" y="10554"/>
                  <a:pt x="1743" y="10532"/>
                  <a:pt x="1807" y="10485"/>
                </a:cubicBezTo>
                <a:cubicBezTo>
                  <a:pt x="2043" y="10314"/>
                  <a:pt x="2027" y="9874"/>
                  <a:pt x="1799" y="9402"/>
                </a:cubicBezTo>
                <a:lnTo>
                  <a:pt x="2825" y="8653"/>
                </a:lnTo>
                <a:cubicBezTo>
                  <a:pt x="2874" y="8719"/>
                  <a:pt x="2931" y="8784"/>
                  <a:pt x="2980" y="8857"/>
                </a:cubicBezTo>
                <a:cubicBezTo>
                  <a:pt x="3322" y="9272"/>
                  <a:pt x="3745" y="9622"/>
                  <a:pt x="4225" y="9874"/>
                </a:cubicBezTo>
                <a:cubicBezTo>
                  <a:pt x="4429" y="9980"/>
                  <a:pt x="4640" y="10070"/>
                  <a:pt x="4860" y="10143"/>
                </a:cubicBezTo>
                <a:cubicBezTo>
                  <a:pt x="4933" y="10168"/>
                  <a:pt x="4998" y="10184"/>
                  <a:pt x="5072" y="10208"/>
                </a:cubicBezTo>
                <a:cubicBezTo>
                  <a:pt x="5226" y="10249"/>
                  <a:pt x="5381" y="10273"/>
                  <a:pt x="5536" y="10298"/>
                </a:cubicBezTo>
                <a:lnTo>
                  <a:pt x="5601" y="11820"/>
                </a:lnTo>
                <a:cubicBezTo>
                  <a:pt x="5186" y="11901"/>
                  <a:pt x="4893" y="12121"/>
                  <a:pt x="4909" y="12357"/>
                </a:cubicBezTo>
                <a:cubicBezTo>
                  <a:pt x="4917" y="12628"/>
                  <a:pt x="5342" y="12839"/>
                  <a:pt x="5866" y="12839"/>
                </a:cubicBezTo>
                <a:cubicBezTo>
                  <a:pt x="5894" y="12839"/>
                  <a:pt x="5922" y="12839"/>
                  <a:pt x="5951" y="12838"/>
                </a:cubicBezTo>
                <a:cubicBezTo>
                  <a:pt x="6000" y="12838"/>
                  <a:pt x="6049" y="12829"/>
                  <a:pt x="6097" y="12821"/>
                </a:cubicBezTo>
                <a:cubicBezTo>
                  <a:pt x="6211" y="12813"/>
                  <a:pt x="6334" y="12781"/>
                  <a:pt x="6447" y="12748"/>
                </a:cubicBezTo>
                <a:cubicBezTo>
                  <a:pt x="6504" y="12732"/>
                  <a:pt x="6553" y="12707"/>
                  <a:pt x="6602" y="12683"/>
                </a:cubicBezTo>
                <a:cubicBezTo>
                  <a:pt x="6822" y="12577"/>
                  <a:pt x="6960" y="12422"/>
                  <a:pt x="6952" y="12260"/>
                </a:cubicBezTo>
                <a:cubicBezTo>
                  <a:pt x="6936" y="12024"/>
                  <a:pt x="6627" y="11836"/>
                  <a:pt x="6211" y="11788"/>
                </a:cubicBezTo>
                <a:lnTo>
                  <a:pt x="6203" y="11788"/>
                </a:lnTo>
                <a:lnTo>
                  <a:pt x="6146" y="10347"/>
                </a:lnTo>
                <a:cubicBezTo>
                  <a:pt x="6187" y="10347"/>
                  <a:pt x="6236" y="10347"/>
                  <a:pt x="6285" y="10338"/>
                </a:cubicBezTo>
                <a:cubicBezTo>
                  <a:pt x="6480" y="10338"/>
                  <a:pt x="6675" y="10314"/>
                  <a:pt x="6863" y="10282"/>
                </a:cubicBezTo>
                <a:cubicBezTo>
                  <a:pt x="7131" y="10233"/>
                  <a:pt x="7392" y="10159"/>
                  <a:pt x="7644" y="10062"/>
                </a:cubicBezTo>
                <a:cubicBezTo>
                  <a:pt x="7766" y="10013"/>
                  <a:pt x="7880" y="9956"/>
                  <a:pt x="8002" y="9891"/>
                </a:cubicBezTo>
                <a:lnTo>
                  <a:pt x="8580" y="10615"/>
                </a:lnTo>
                <a:cubicBezTo>
                  <a:pt x="8409" y="10811"/>
                  <a:pt x="8336" y="11030"/>
                  <a:pt x="8434" y="11144"/>
                </a:cubicBezTo>
                <a:cubicBezTo>
                  <a:pt x="8474" y="11194"/>
                  <a:pt x="8540" y="11217"/>
                  <a:pt x="8621" y="11217"/>
                </a:cubicBezTo>
                <a:cubicBezTo>
                  <a:pt x="8768" y="11217"/>
                  <a:pt x="8964" y="11140"/>
                  <a:pt x="9142" y="10998"/>
                </a:cubicBezTo>
                <a:cubicBezTo>
                  <a:pt x="9166" y="10982"/>
                  <a:pt x="9183" y="10957"/>
                  <a:pt x="9207" y="10941"/>
                </a:cubicBezTo>
                <a:cubicBezTo>
                  <a:pt x="9264" y="10884"/>
                  <a:pt x="9313" y="10827"/>
                  <a:pt x="9354" y="10770"/>
                </a:cubicBezTo>
                <a:cubicBezTo>
                  <a:pt x="9378" y="10737"/>
                  <a:pt x="9394" y="10713"/>
                  <a:pt x="9411" y="10680"/>
                </a:cubicBezTo>
                <a:cubicBezTo>
                  <a:pt x="9484" y="10542"/>
                  <a:pt x="9492" y="10420"/>
                  <a:pt x="9427" y="10338"/>
                </a:cubicBezTo>
                <a:cubicBezTo>
                  <a:pt x="9387" y="10287"/>
                  <a:pt x="9318" y="10262"/>
                  <a:pt x="9234" y="10262"/>
                </a:cubicBezTo>
                <a:cubicBezTo>
                  <a:pt x="9132" y="10262"/>
                  <a:pt x="9007" y="10299"/>
                  <a:pt x="8882" y="10371"/>
                </a:cubicBezTo>
                <a:lnTo>
                  <a:pt x="8336" y="9695"/>
                </a:lnTo>
                <a:cubicBezTo>
                  <a:pt x="8580" y="9541"/>
                  <a:pt x="8816" y="9353"/>
                  <a:pt x="9020" y="9142"/>
                </a:cubicBezTo>
                <a:cubicBezTo>
                  <a:pt x="9052" y="9109"/>
                  <a:pt x="9077" y="9077"/>
                  <a:pt x="9109" y="9036"/>
                </a:cubicBezTo>
                <a:cubicBezTo>
                  <a:pt x="9175" y="8971"/>
                  <a:pt x="9240" y="8898"/>
                  <a:pt x="9305" y="8824"/>
                </a:cubicBezTo>
                <a:cubicBezTo>
                  <a:pt x="9337" y="8784"/>
                  <a:pt x="9362" y="8735"/>
                  <a:pt x="9394" y="8694"/>
                </a:cubicBezTo>
                <a:cubicBezTo>
                  <a:pt x="9451" y="8621"/>
                  <a:pt x="9500" y="8548"/>
                  <a:pt x="9549" y="8474"/>
                </a:cubicBezTo>
                <a:cubicBezTo>
                  <a:pt x="9582" y="8434"/>
                  <a:pt x="9606" y="8385"/>
                  <a:pt x="9630" y="8336"/>
                </a:cubicBezTo>
                <a:cubicBezTo>
                  <a:pt x="9655" y="8295"/>
                  <a:pt x="9679" y="8255"/>
                  <a:pt x="9704" y="8214"/>
                </a:cubicBezTo>
                <a:lnTo>
                  <a:pt x="11136" y="8710"/>
                </a:lnTo>
                <a:cubicBezTo>
                  <a:pt x="11055" y="9215"/>
                  <a:pt x="11161" y="9647"/>
                  <a:pt x="11438" y="9744"/>
                </a:cubicBezTo>
                <a:cubicBezTo>
                  <a:pt x="11476" y="9758"/>
                  <a:pt x="11516" y="9765"/>
                  <a:pt x="11557" y="9765"/>
                </a:cubicBezTo>
                <a:cubicBezTo>
                  <a:pt x="11881" y="9765"/>
                  <a:pt x="12268" y="9353"/>
                  <a:pt x="12463" y="8767"/>
                </a:cubicBezTo>
                <a:cubicBezTo>
                  <a:pt x="12488" y="8710"/>
                  <a:pt x="12504" y="8662"/>
                  <a:pt x="12512" y="8605"/>
                </a:cubicBezTo>
                <a:cubicBezTo>
                  <a:pt x="12553" y="8466"/>
                  <a:pt x="12577" y="8320"/>
                  <a:pt x="12585" y="8165"/>
                </a:cubicBezTo>
                <a:cubicBezTo>
                  <a:pt x="12594" y="8100"/>
                  <a:pt x="12594" y="8035"/>
                  <a:pt x="12585" y="7961"/>
                </a:cubicBezTo>
                <a:cubicBezTo>
                  <a:pt x="12561" y="7668"/>
                  <a:pt x="12455" y="7440"/>
                  <a:pt x="12260" y="7375"/>
                </a:cubicBezTo>
                <a:cubicBezTo>
                  <a:pt x="12225" y="7364"/>
                  <a:pt x="12189" y="7358"/>
                  <a:pt x="12152" y="7358"/>
                </a:cubicBezTo>
                <a:cubicBezTo>
                  <a:pt x="11901" y="7358"/>
                  <a:pt x="11601" y="7612"/>
                  <a:pt x="11389" y="8002"/>
                </a:cubicBezTo>
                <a:lnTo>
                  <a:pt x="9997" y="7530"/>
                </a:lnTo>
                <a:cubicBezTo>
                  <a:pt x="10021" y="7465"/>
                  <a:pt x="10037" y="7400"/>
                  <a:pt x="10054" y="7335"/>
                </a:cubicBezTo>
                <a:cubicBezTo>
                  <a:pt x="10070" y="7286"/>
                  <a:pt x="10078" y="7245"/>
                  <a:pt x="10086" y="7196"/>
                </a:cubicBezTo>
                <a:cubicBezTo>
                  <a:pt x="10111" y="7107"/>
                  <a:pt x="10127" y="7009"/>
                  <a:pt x="10143" y="6919"/>
                </a:cubicBezTo>
                <a:cubicBezTo>
                  <a:pt x="10151" y="6879"/>
                  <a:pt x="10151" y="6838"/>
                  <a:pt x="10160" y="6789"/>
                </a:cubicBezTo>
                <a:cubicBezTo>
                  <a:pt x="10176" y="6692"/>
                  <a:pt x="10176" y="6586"/>
                  <a:pt x="10184" y="6496"/>
                </a:cubicBezTo>
                <a:cubicBezTo>
                  <a:pt x="10184" y="6464"/>
                  <a:pt x="10192" y="6439"/>
                  <a:pt x="10192" y="6415"/>
                </a:cubicBezTo>
                <a:cubicBezTo>
                  <a:pt x="10192" y="6268"/>
                  <a:pt x="10192" y="6122"/>
                  <a:pt x="10184" y="5975"/>
                </a:cubicBezTo>
                <a:lnTo>
                  <a:pt x="11031" y="5967"/>
                </a:lnTo>
                <a:cubicBezTo>
                  <a:pt x="11071" y="6228"/>
                  <a:pt x="11202" y="6415"/>
                  <a:pt x="11348" y="6415"/>
                </a:cubicBezTo>
                <a:cubicBezTo>
                  <a:pt x="11535" y="6415"/>
                  <a:pt x="11674" y="6122"/>
                  <a:pt x="11674" y="5772"/>
                </a:cubicBezTo>
                <a:lnTo>
                  <a:pt x="11674" y="5674"/>
                </a:lnTo>
                <a:cubicBezTo>
                  <a:pt x="11666" y="5601"/>
                  <a:pt x="11649" y="5527"/>
                  <a:pt x="11633" y="5454"/>
                </a:cubicBezTo>
                <a:cubicBezTo>
                  <a:pt x="11617" y="5422"/>
                  <a:pt x="11609" y="5389"/>
                  <a:pt x="11592" y="5356"/>
                </a:cubicBezTo>
                <a:cubicBezTo>
                  <a:pt x="11535" y="5218"/>
                  <a:pt x="11438" y="5129"/>
                  <a:pt x="11340" y="5129"/>
                </a:cubicBezTo>
                <a:cubicBezTo>
                  <a:pt x="11193" y="5129"/>
                  <a:pt x="11063" y="5316"/>
                  <a:pt x="11031" y="5576"/>
                </a:cubicBezTo>
                <a:lnTo>
                  <a:pt x="10143" y="5593"/>
                </a:lnTo>
                <a:cubicBezTo>
                  <a:pt x="10037" y="5006"/>
                  <a:pt x="9810" y="4461"/>
                  <a:pt x="9476" y="3973"/>
                </a:cubicBezTo>
                <a:lnTo>
                  <a:pt x="10363" y="2825"/>
                </a:lnTo>
                <a:cubicBezTo>
                  <a:pt x="10611" y="2957"/>
                  <a:pt x="10856" y="3028"/>
                  <a:pt x="11057" y="3028"/>
                </a:cubicBezTo>
                <a:cubicBezTo>
                  <a:pt x="11226" y="3028"/>
                  <a:pt x="11364" y="2978"/>
                  <a:pt x="11446" y="2874"/>
                </a:cubicBezTo>
                <a:cubicBezTo>
                  <a:pt x="11666" y="2589"/>
                  <a:pt x="11397" y="2011"/>
                  <a:pt x="10843" y="1587"/>
                </a:cubicBezTo>
                <a:cubicBezTo>
                  <a:pt x="10803" y="1555"/>
                  <a:pt x="10754" y="1522"/>
                  <a:pt x="10705" y="1490"/>
                </a:cubicBezTo>
                <a:cubicBezTo>
                  <a:pt x="10583" y="1408"/>
                  <a:pt x="10445" y="1335"/>
                  <a:pt x="10306" y="1286"/>
                </a:cubicBezTo>
                <a:cubicBezTo>
                  <a:pt x="10241" y="1262"/>
                  <a:pt x="10176" y="1237"/>
                  <a:pt x="10111" y="1221"/>
                </a:cubicBezTo>
                <a:cubicBezTo>
                  <a:pt x="10013" y="1197"/>
                  <a:pt x="9920" y="1184"/>
                  <a:pt x="9835" y="1184"/>
                </a:cubicBezTo>
                <a:cubicBezTo>
                  <a:pt x="9665" y="1184"/>
                  <a:pt x="9527" y="1235"/>
                  <a:pt x="9451" y="1343"/>
                </a:cubicBezTo>
                <a:cubicBezTo>
                  <a:pt x="9272" y="1571"/>
                  <a:pt x="9411" y="1986"/>
                  <a:pt x="9761" y="2369"/>
                </a:cubicBezTo>
                <a:lnTo>
                  <a:pt x="8971" y="3386"/>
                </a:lnTo>
                <a:cubicBezTo>
                  <a:pt x="8214" y="2637"/>
                  <a:pt x="7184" y="2225"/>
                  <a:pt x="6124" y="2225"/>
                </a:cubicBezTo>
                <a:cubicBezTo>
                  <a:pt x="6056" y="2225"/>
                  <a:pt x="5987" y="2227"/>
                  <a:pt x="5918" y="2231"/>
                </a:cubicBezTo>
                <a:lnTo>
                  <a:pt x="5446" y="814"/>
                </a:lnTo>
                <a:cubicBezTo>
                  <a:pt x="5756" y="651"/>
                  <a:pt x="5943" y="415"/>
                  <a:pt x="5878" y="228"/>
                </a:cubicBezTo>
                <a:cubicBezTo>
                  <a:pt x="5837" y="98"/>
                  <a:pt x="5682" y="24"/>
                  <a:pt x="54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8"/>
          <p:cNvSpPr/>
          <p:nvPr/>
        </p:nvSpPr>
        <p:spPr>
          <a:xfrm rot="-1893416">
            <a:off x="1456235" y="4261915"/>
            <a:ext cx="385362" cy="394973"/>
          </a:xfrm>
          <a:custGeom>
            <a:avLst/>
            <a:gdLst/>
            <a:ahLst/>
            <a:cxnLst/>
            <a:rect l="l" t="t" r="r" b="b"/>
            <a:pathLst>
              <a:path w="7498" h="7685" extrusionOk="0">
                <a:moveTo>
                  <a:pt x="3968" y="0"/>
                </a:moveTo>
                <a:cubicBezTo>
                  <a:pt x="3959" y="0"/>
                  <a:pt x="3950" y="1"/>
                  <a:pt x="3940" y="1"/>
                </a:cubicBezTo>
                <a:cubicBezTo>
                  <a:pt x="3899" y="1"/>
                  <a:pt x="3867" y="1"/>
                  <a:pt x="3834" y="9"/>
                </a:cubicBezTo>
                <a:cubicBezTo>
                  <a:pt x="3745" y="17"/>
                  <a:pt x="3663" y="33"/>
                  <a:pt x="3582" y="58"/>
                </a:cubicBezTo>
                <a:cubicBezTo>
                  <a:pt x="3541" y="74"/>
                  <a:pt x="3501" y="90"/>
                  <a:pt x="3468" y="107"/>
                </a:cubicBezTo>
                <a:cubicBezTo>
                  <a:pt x="3305" y="180"/>
                  <a:pt x="3199" y="286"/>
                  <a:pt x="3208" y="400"/>
                </a:cubicBezTo>
                <a:cubicBezTo>
                  <a:pt x="3208" y="579"/>
                  <a:pt x="3427" y="717"/>
                  <a:pt x="3729" y="758"/>
                </a:cubicBezTo>
                <a:lnTo>
                  <a:pt x="3745" y="1523"/>
                </a:lnTo>
                <a:cubicBezTo>
                  <a:pt x="3668" y="1515"/>
                  <a:pt x="3590" y="1512"/>
                  <a:pt x="3514" y="1512"/>
                </a:cubicBezTo>
                <a:cubicBezTo>
                  <a:pt x="2925" y="1512"/>
                  <a:pt x="2351" y="1729"/>
                  <a:pt x="1905" y="2125"/>
                </a:cubicBezTo>
                <a:lnTo>
                  <a:pt x="1156" y="1645"/>
                </a:lnTo>
                <a:cubicBezTo>
                  <a:pt x="1246" y="1458"/>
                  <a:pt x="1238" y="1279"/>
                  <a:pt x="1140" y="1214"/>
                </a:cubicBezTo>
                <a:cubicBezTo>
                  <a:pt x="1110" y="1200"/>
                  <a:pt x="1078" y="1194"/>
                  <a:pt x="1047" y="1194"/>
                </a:cubicBezTo>
                <a:cubicBezTo>
                  <a:pt x="983" y="1194"/>
                  <a:pt x="920" y="1219"/>
                  <a:pt x="871" y="1263"/>
                </a:cubicBezTo>
                <a:cubicBezTo>
                  <a:pt x="855" y="1271"/>
                  <a:pt x="830" y="1295"/>
                  <a:pt x="806" y="1311"/>
                </a:cubicBezTo>
                <a:cubicBezTo>
                  <a:pt x="765" y="1352"/>
                  <a:pt x="725" y="1393"/>
                  <a:pt x="692" y="1442"/>
                </a:cubicBezTo>
                <a:cubicBezTo>
                  <a:pt x="676" y="1458"/>
                  <a:pt x="660" y="1482"/>
                  <a:pt x="651" y="1499"/>
                </a:cubicBezTo>
                <a:cubicBezTo>
                  <a:pt x="497" y="1735"/>
                  <a:pt x="472" y="1987"/>
                  <a:pt x="594" y="2068"/>
                </a:cubicBezTo>
                <a:cubicBezTo>
                  <a:pt x="621" y="2085"/>
                  <a:pt x="650" y="2092"/>
                  <a:pt x="681" y="2092"/>
                </a:cubicBezTo>
                <a:cubicBezTo>
                  <a:pt x="776" y="2092"/>
                  <a:pt x="891" y="2022"/>
                  <a:pt x="1001" y="1906"/>
                </a:cubicBezTo>
                <a:lnTo>
                  <a:pt x="1693" y="2345"/>
                </a:lnTo>
                <a:cubicBezTo>
                  <a:pt x="1156" y="2964"/>
                  <a:pt x="969" y="3811"/>
                  <a:pt x="1205" y="4600"/>
                </a:cubicBezTo>
                <a:cubicBezTo>
                  <a:pt x="1205" y="4608"/>
                  <a:pt x="1205" y="4616"/>
                  <a:pt x="1213" y="4625"/>
                </a:cubicBezTo>
                <a:cubicBezTo>
                  <a:pt x="1221" y="4673"/>
                  <a:pt x="1238" y="4722"/>
                  <a:pt x="1254" y="4763"/>
                </a:cubicBezTo>
                <a:lnTo>
                  <a:pt x="489" y="5113"/>
                </a:lnTo>
                <a:cubicBezTo>
                  <a:pt x="402" y="4973"/>
                  <a:pt x="289" y="4888"/>
                  <a:pt x="197" y="4888"/>
                </a:cubicBezTo>
                <a:cubicBezTo>
                  <a:pt x="176" y="4888"/>
                  <a:pt x="156" y="4892"/>
                  <a:pt x="139" y="4901"/>
                </a:cubicBezTo>
                <a:cubicBezTo>
                  <a:pt x="8" y="4958"/>
                  <a:pt x="0" y="5194"/>
                  <a:pt x="106" y="5439"/>
                </a:cubicBezTo>
                <a:cubicBezTo>
                  <a:pt x="114" y="5463"/>
                  <a:pt x="122" y="5479"/>
                  <a:pt x="139" y="5496"/>
                </a:cubicBezTo>
                <a:cubicBezTo>
                  <a:pt x="163" y="5544"/>
                  <a:pt x="196" y="5593"/>
                  <a:pt x="228" y="5642"/>
                </a:cubicBezTo>
                <a:cubicBezTo>
                  <a:pt x="244" y="5658"/>
                  <a:pt x="269" y="5675"/>
                  <a:pt x="285" y="5699"/>
                </a:cubicBezTo>
                <a:cubicBezTo>
                  <a:pt x="329" y="5750"/>
                  <a:pt x="398" y="5780"/>
                  <a:pt x="468" y="5780"/>
                </a:cubicBezTo>
                <a:cubicBezTo>
                  <a:pt x="489" y="5780"/>
                  <a:pt x="509" y="5778"/>
                  <a:pt x="529" y="5772"/>
                </a:cubicBezTo>
                <a:cubicBezTo>
                  <a:pt x="627" y="5732"/>
                  <a:pt x="660" y="5561"/>
                  <a:pt x="603" y="5365"/>
                </a:cubicBezTo>
                <a:lnTo>
                  <a:pt x="1376" y="5023"/>
                </a:lnTo>
                <a:lnTo>
                  <a:pt x="1376" y="5032"/>
                </a:lnTo>
                <a:cubicBezTo>
                  <a:pt x="1408" y="5089"/>
                  <a:pt x="1441" y="5146"/>
                  <a:pt x="1482" y="5203"/>
                </a:cubicBezTo>
                <a:cubicBezTo>
                  <a:pt x="1490" y="5219"/>
                  <a:pt x="1498" y="5235"/>
                  <a:pt x="1514" y="5251"/>
                </a:cubicBezTo>
                <a:cubicBezTo>
                  <a:pt x="1539" y="5300"/>
                  <a:pt x="1571" y="5349"/>
                  <a:pt x="1612" y="5390"/>
                </a:cubicBezTo>
                <a:lnTo>
                  <a:pt x="1636" y="5422"/>
                </a:lnTo>
                <a:cubicBezTo>
                  <a:pt x="1677" y="5479"/>
                  <a:pt x="1718" y="5528"/>
                  <a:pt x="1767" y="5577"/>
                </a:cubicBezTo>
                <a:lnTo>
                  <a:pt x="1807" y="5610"/>
                </a:lnTo>
                <a:cubicBezTo>
                  <a:pt x="1840" y="5650"/>
                  <a:pt x="1881" y="5691"/>
                  <a:pt x="1921" y="5724"/>
                </a:cubicBezTo>
                <a:cubicBezTo>
                  <a:pt x="1938" y="5740"/>
                  <a:pt x="1946" y="5748"/>
                  <a:pt x="1962" y="5756"/>
                </a:cubicBezTo>
                <a:cubicBezTo>
                  <a:pt x="2011" y="5805"/>
                  <a:pt x="2068" y="5846"/>
                  <a:pt x="2125" y="5886"/>
                </a:cubicBezTo>
                <a:lnTo>
                  <a:pt x="2157" y="5911"/>
                </a:lnTo>
                <a:cubicBezTo>
                  <a:pt x="2206" y="5943"/>
                  <a:pt x="2255" y="5968"/>
                  <a:pt x="2304" y="6000"/>
                </a:cubicBezTo>
                <a:lnTo>
                  <a:pt x="2353" y="6025"/>
                </a:lnTo>
                <a:lnTo>
                  <a:pt x="2450" y="6074"/>
                </a:lnTo>
                <a:lnTo>
                  <a:pt x="2231" y="6847"/>
                </a:lnTo>
                <a:cubicBezTo>
                  <a:pt x="2187" y="6842"/>
                  <a:pt x="2144" y="6840"/>
                  <a:pt x="2103" y="6840"/>
                </a:cubicBezTo>
                <a:cubicBezTo>
                  <a:pt x="1861" y="6840"/>
                  <a:pt x="1671" y="6921"/>
                  <a:pt x="1636" y="7067"/>
                </a:cubicBezTo>
                <a:cubicBezTo>
                  <a:pt x="1604" y="7181"/>
                  <a:pt x="1677" y="7311"/>
                  <a:pt x="1807" y="7417"/>
                </a:cubicBezTo>
                <a:cubicBezTo>
                  <a:pt x="1840" y="7441"/>
                  <a:pt x="1881" y="7466"/>
                  <a:pt x="1913" y="7490"/>
                </a:cubicBezTo>
                <a:cubicBezTo>
                  <a:pt x="1986" y="7531"/>
                  <a:pt x="2068" y="7571"/>
                  <a:pt x="2149" y="7604"/>
                </a:cubicBezTo>
                <a:cubicBezTo>
                  <a:pt x="2182" y="7612"/>
                  <a:pt x="2214" y="7620"/>
                  <a:pt x="2255" y="7637"/>
                </a:cubicBezTo>
                <a:cubicBezTo>
                  <a:pt x="2375" y="7669"/>
                  <a:pt x="2493" y="7685"/>
                  <a:pt x="2601" y="7685"/>
                </a:cubicBezTo>
                <a:cubicBezTo>
                  <a:pt x="2845" y="7685"/>
                  <a:pt x="3038" y="7604"/>
                  <a:pt x="3077" y="7457"/>
                </a:cubicBezTo>
                <a:cubicBezTo>
                  <a:pt x="3118" y="7295"/>
                  <a:pt x="2947" y="7091"/>
                  <a:pt x="2670" y="6969"/>
                </a:cubicBezTo>
                <a:lnTo>
                  <a:pt x="2874" y="6236"/>
                </a:lnTo>
                <a:cubicBezTo>
                  <a:pt x="2914" y="6245"/>
                  <a:pt x="2963" y="6261"/>
                  <a:pt x="3020" y="6269"/>
                </a:cubicBezTo>
                <a:cubicBezTo>
                  <a:pt x="3185" y="6304"/>
                  <a:pt x="3353" y="6322"/>
                  <a:pt x="3523" y="6322"/>
                </a:cubicBezTo>
                <a:cubicBezTo>
                  <a:pt x="3673" y="6322"/>
                  <a:pt x="3824" y="6308"/>
                  <a:pt x="3973" y="6277"/>
                </a:cubicBezTo>
                <a:cubicBezTo>
                  <a:pt x="4103" y="6253"/>
                  <a:pt x="4233" y="6220"/>
                  <a:pt x="4363" y="6171"/>
                </a:cubicBezTo>
                <a:cubicBezTo>
                  <a:pt x="4404" y="6155"/>
                  <a:pt x="4445" y="6139"/>
                  <a:pt x="4486" y="6114"/>
                </a:cubicBezTo>
                <a:cubicBezTo>
                  <a:pt x="4575" y="6082"/>
                  <a:pt x="4657" y="6041"/>
                  <a:pt x="4738" y="5992"/>
                </a:cubicBezTo>
                <a:lnTo>
                  <a:pt x="5332" y="6668"/>
                </a:lnTo>
                <a:cubicBezTo>
                  <a:pt x="5169" y="6863"/>
                  <a:pt x="5112" y="7067"/>
                  <a:pt x="5210" y="7173"/>
                </a:cubicBezTo>
                <a:cubicBezTo>
                  <a:pt x="5248" y="7216"/>
                  <a:pt x="5307" y="7237"/>
                  <a:pt x="5377" y="7237"/>
                </a:cubicBezTo>
                <a:cubicBezTo>
                  <a:pt x="5516" y="7237"/>
                  <a:pt x="5702" y="7156"/>
                  <a:pt x="5869" y="7010"/>
                </a:cubicBezTo>
                <a:lnTo>
                  <a:pt x="5935" y="6953"/>
                </a:lnTo>
                <a:cubicBezTo>
                  <a:pt x="5983" y="6896"/>
                  <a:pt x="6024" y="6847"/>
                  <a:pt x="6065" y="6782"/>
                </a:cubicBezTo>
                <a:cubicBezTo>
                  <a:pt x="6081" y="6757"/>
                  <a:pt x="6097" y="6725"/>
                  <a:pt x="6114" y="6700"/>
                </a:cubicBezTo>
                <a:cubicBezTo>
                  <a:pt x="6171" y="6570"/>
                  <a:pt x="6179" y="6448"/>
                  <a:pt x="6114" y="6375"/>
                </a:cubicBezTo>
                <a:cubicBezTo>
                  <a:pt x="6076" y="6331"/>
                  <a:pt x="6016" y="6309"/>
                  <a:pt x="5944" y="6309"/>
                </a:cubicBezTo>
                <a:cubicBezTo>
                  <a:pt x="5844" y="6309"/>
                  <a:pt x="5719" y="6351"/>
                  <a:pt x="5601" y="6432"/>
                </a:cubicBezTo>
                <a:lnTo>
                  <a:pt x="5031" y="5789"/>
                </a:lnTo>
                <a:cubicBezTo>
                  <a:pt x="5055" y="5772"/>
                  <a:pt x="5072" y="5748"/>
                  <a:pt x="5096" y="5732"/>
                </a:cubicBezTo>
                <a:cubicBezTo>
                  <a:pt x="5308" y="5553"/>
                  <a:pt x="5479" y="5333"/>
                  <a:pt x="5617" y="5097"/>
                </a:cubicBezTo>
                <a:cubicBezTo>
                  <a:pt x="5658" y="5032"/>
                  <a:pt x="5690" y="4958"/>
                  <a:pt x="5715" y="4885"/>
                </a:cubicBezTo>
                <a:lnTo>
                  <a:pt x="6260" y="5007"/>
                </a:lnTo>
                <a:cubicBezTo>
                  <a:pt x="6244" y="5162"/>
                  <a:pt x="6301" y="5284"/>
                  <a:pt x="6382" y="5308"/>
                </a:cubicBezTo>
                <a:cubicBezTo>
                  <a:pt x="6390" y="5310"/>
                  <a:pt x="6398" y="5311"/>
                  <a:pt x="6406" y="5311"/>
                </a:cubicBezTo>
                <a:cubicBezTo>
                  <a:pt x="6506" y="5311"/>
                  <a:pt x="6613" y="5171"/>
                  <a:pt x="6651" y="4983"/>
                </a:cubicBezTo>
                <a:cubicBezTo>
                  <a:pt x="6659" y="4958"/>
                  <a:pt x="6659" y="4942"/>
                  <a:pt x="6667" y="4926"/>
                </a:cubicBezTo>
                <a:cubicBezTo>
                  <a:pt x="6667" y="4885"/>
                  <a:pt x="6675" y="4836"/>
                  <a:pt x="6667" y="4796"/>
                </a:cubicBezTo>
                <a:cubicBezTo>
                  <a:pt x="6667" y="4771"/>
                  <a:pt x="6667" y="4747"/>
                  <a:pt x="6659" y="4730"/>
                </a:cubicBezTo>
                <a:cubicBezTo>
                  <a:pt x="6643" y="4641"/>
                  <a:pt x="6602" y="4576"/>
                  <a:pt x="6545" y="4568"/>
                </a:cubicBezTo>
                <a:cubicBezTo>
                  <a:pt x="6538" y="4566"/>
                  <a:pt x="6531" y="4566"/>
                  <a:pt x="6524" y="4566"/>
                </a:cubicBezTo>
                <a:cubicBezTo>
                  <a:pt x="6442" y="4566"/>
                  <a:pt x="6362" y="4652"/>
                  <a:pt x="6309" y="4787"/>
                </a:cubicBezTo>
                <a:lnTo>
                  <a:pt x="5804" y="4673"/>
                </a:lnTo>
                <a:cubicBezTo>
                  <a:pt x="5829" y="4592"/>
                  <a:pt x="5853" y="4511"/>
                  <a:pt x="5869" y="4421"/>
                </a:cubicBezTo>
                <a:cubicBezTo>
                  <a:pt x="5886" y="4340"/>
                  <a:pt x="5902" y="4250"/>
                  <a:pt x="5910" y="4169"/>
                </a:cubicBezTo>
                <a:lnTo>
                  <a:pt x="5910" y="4087"/>
                </a:lnTo>
                <a:cubicBezTo>
                  <a:pt x="5910" y="4030"/>
                  <a:pt x="5918" y="3965"/>
                  <a:pt x="5918" y="3908"/>
                </a:cubicBezTo>
                <a:lnTo>
                  <a:pt x="5918" y="3819"/>
                </a:lnTo>
                <a:cubicBezTo>
                  <a:pt x="5918" y="3770"/>
                  <a:pt x="5918" y="3721"/>
                  <a:pt x="5910" y="3664"/>
                </a:cubicBezTo>
                <a:cubicBezTo>
                  <a:pt x="5910" y="3631"/>
                  <a:pt x="5902" y="3599"/>
                  <a:pt x="5894" y="3566"/>
                </a:cubicBezTo>
                <a:cubicBezTo>
                  <a:pt x="5886" y="3534"/>
                  <a:pt x="5886" y="3509"/>
                  <a:pt x="5878" y="3485"/>
                </a:cubicBezTo>
                <a:lnTo>
                  <a:pt x="6724" y="3176"/>
                </a:lnTo>
                <a:cubicBezTo>
                  <a:pt x="6857" y="3407"/>
                  <a:pt x="7033" y="3554"/>
                  <a:pt x="7183" y="3554"/>
                </a:cubicBezTo>
                <a:cubicBezTo>
                  <a:pt x="7207" y="3554"/>
                  <a:pt x="7231" y="3550"/>
                  <a:pt x="7253" y="3542"/>
                </a:cubicBezTo>
                <a:cubicBezTo>
                  <a:pt x="7449" y="3485"/>
                  <a:pt x="7498" y="3110"/>
                  <a:pt x="7359" y="2728"/>
                </a:cubicBezTo>
                <a:cubicBezTo>
                  <a:pt x="7343" y="2695"/>
                  <a:pt x="7335" y="2655"/>
                  <a:pt x="7319" y="2622"/>
                </a:cubicBezTo>
                <a:cubicBezTo>
                  <a:pt x="7278" y="2541"/>
                  <a:pt x="7237" y="2467"/>
                  <a:pt x="7188" y="2394"/>
                </a:cubicBezTo>
                <a:cubicBezTo>
                  <a:pt x="7164" y="2361"/>
                  <a:pt x="7139" y="2329"/>
                  <a:pt x="7107" y="2305"/>
                </a:cubicBezTo>
                <a:cubicBezTo>
                  <a:pt x="7009" y="2200"/>
                  <a:pt x="6906" y="2138"/>
                  <a:pt x="6811" y="2138"/>
                </a:cubicBezTo>
                <a:cubicBezTo>
                  <a:pt x="6787" y="2138"/>
                  <a:pt x="6763" y="2142"/>
                  <a:pt x="6741" y="2150"/>
                </a:cubicBezTo>
                <a:cubicBezTo>
                  <a:pt x="6578" y="2215"/>
                  <a:pt x="6521" y="2467"/>
                  <a:pt x="6570" y="2760"/>
                </a:cubicBezTo>
                <a:lnTo>
                  <a:pt x="5756" y="3062"/>
                </a:lnTo>
                <a:cubicBezTo>
                  <a:pt x="5747" y="3021"/>
                  <a:pt x="5731" y="2980"/>
                  <a:pt x="5715" y="2948"/>
                </a:cubicBezTo>
                <a:lnTo>
                  <a:pt x="5674" y="2874"/>
                </a:lnTo>
                <a:cubicBezTo>
                  <a:pt x="5650" y="2817"/>
                  <a:pt x="5625" y="2769"/>
                  <a:pt x="5601" y="2720"/>
                </a:cubicBezTo>
                <a:lnTo>
                  <a:pt x="5560" y="2655"/>
                </a:lnTo>
                <a:cubicBezTo>
                  <a:pt x="5528" y="2606"/>
                  <a:pt x="5495" y="2557"/>
                  <a:pt x="5454" y="2508"/>
                </a:cubicBezTo>
                <a:cubicBezTo>
                  <a:pt x="5446" y="2500"/>
                  <a:pt x="5438" y="2484"/>
                  <a:pt x="5430" y="2467"/>
                </a:cubicBezTo>
                <a:cubicBezTo>
                  <a:pt x="5381" y="2402"/>
                  <a:pt x="5324" y="2337"/>
                  <a:pt x="5267" y="2272"/>
                </a:cubicBezTo>
                <a:lnTo>
                  <a:pt x="5650" y="1954"/>
                </a:lnTo>
                <a:cubicBezTo>
                  <a:pt x="5730" y="2024"/>
                  <a:pt x="5819" y="2068"/>
                  <a:pt x="5890" y="2068"/>
                </a:cubicBezTo>
                <a:cubicBezTo>
                  <a:pt x="5919" y="2068"/>
                  <a:pt x="5946" y="2061"/>
                  <a:pt x="5967" y="2044"/>
                </a:cubicBezTo>
                <a:cubicBezTo>
                  <a:pt x="6049" y="1971"/>
                  <a:pt x="6008" y="1784"/>
                  <a:pt x="5878" y="1621"/>
                </a:cubicBezTo>
                <a:cubicBezTo>
                  <a:pt x="5861" y="1613"/>
                  <a:pt x="5853" y="1596"/>
                  <a:pt x="5837" y="1580"/>
                </a:cubicBezTo>
                <a:cubicBezTo>
                  <a:pt x="5804" y="1547"/>
                  <a:pt x="5772" y="1523"/>
                  <a:pt x="5739" y="1499"/>
                </a:cubicBezTo>
                <a:cubicBezTo>
                  <a:pt x="5723" y="1482"/>
                  <a:pt x="5699" y="1474"/>
                  <a:pt x="5682" y="1466"/>
                </a:cubicBezTo>
                <a:cubicBezTo>
                  <a:pt x="5651" y="1444"/>
                  <a:pt x="5612" y="1431"/>
                  <a:pt x="5573" y="1431"/>
                </a:cubicBezTo>
                <a:cubicBezTo>
                  <a:pt x="5541" y="1431"/>
                  <a:pt x="5508" y="1440"/>
                  <a:pt x="5479" y="1458"/>
                </a:cubicBezTo>
                <a:cubicBezTo>
                  <a:pt x="5414" y="1515"/>
                  <a:pt x="5430" y="1645"/>
                  <a:pt x="5503" y="1784"/>
                </a:cubicBezTo>
                <a:lnTo>
                  <a:pt x="5096" y="2117"/>
                </a:lnTo>
                <a:cubicBezTo>
                  <a:pt x="4836" y="1881"/>
                  <a:pt x="4526" y="1710"/>
                  <a:pt x="4193" y="1613"/>
                </a:cubicBezTo>
                <a:lnTo>
                  <a:pt x="4176" y="750"/>
                </a:lnTo>
                <a:cubicBezTo>
                  <a:pt x="4477" y="701"/>
                  <a:pt x="4697" y="546"/>
                  <a:pt x="4689" y="375"/>
                </a:cubicBezTo>
                <a:cubicBezTo>
                  <a:pt x="4689" y="168"/>
                  <a:pt x="4363" y="0"/>
                  <a:pt x="396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8"/>
          <p:cNvSpPr txBox="1">
            <a:spLocks noGrp="1"/>
          </p:cNvSpPr>
          <p:nvPr>
            <p:ph type="title"/>
          </p:nvPr>
        </p:nvSpPr>
        <p:spPr>
          <a:xfrm>
            <a:off x="45600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"/>
          <p:cNvSpPr/>
          <p:nvPr/>
        </p:nvSpPr>
        <p:spPr>
          <a:xfrm rot="-5400000" flipH="1">
            <a:off x="-788213" y="1351053"/>
            <a:ext cx="3966072" cy="3860646"/>
          </a:xfrm>
          <a:custGeom>
            <a:avLst/>
            <a:gdLst/>
            <a:ahLst/>
            <a:cxnLst/>
            <a:rect l="l" t="t" r="r" b="b"/>
            <a:pathLst>
              <a:path w="76970" h="74924" extrusionOk="0">
                <a:moveTo>
                  <a:pt x="554" y="1"/>
                </a:moveTo>
                <a:cubicBezTo>
                  <a:pt x="131" y="1328"/>
                  <a:pt x="1" y="2817"/>
                  <a:pt x="41" y="4462"/>
                </a:cubicBezTo>
                <a:cubicBezTo>
                  <a:pt x="180" y="10526"/>
                  <a:pt x="2630" y="17658"/>
                  <a:pt x="8939" y="19782"/>
                </a:cubicBezTo>
                <a:cubicBezTo>
                  <a:pt x="13042" y="21166"/>
                  <a:pt x="17788" y="19872"/>
                  <a:pt x="21679" y="21752"/>
                </a:cubicBezTo>
                <a:cubicBezTo>
                  <a:pt x="28875" y="25236"/>
                  <a:pt x="28924" y="37227"/>
                  <a:pt x="36454" y="39906"/>
                </a:cubicBezTo>
                <a:cubicBezTo>
                  <a:pt x="37891" y="40416"/>
                  <a:pt x="39472" y="40522"/>
                  <a:pt x="41073" y="40522"/>
                </a:cubicBezTo>
                <a:cubicBezTo>
                  <a:pt x="42200" y="40522"/>
                  <a:pt x="43337" y="40470"/>
                  <a:pt x="44442" y="40470"/>
                </a:cubicBezTo>
                <a:cubicBezTo>
                  <a:pt x="46969" y="40470"/>
                  <a:pt x="49324" y="40743"/>
                  <a:pt x="50993" y="42543"/>
                </a:cubicBezTo>
                <a:cubicBezTo>
                  <a:pt x="52686" y="44367"/>
                  <a:pt x="52866" y="47134"/>
                  <a:pt x="52573" y="49609"/>
                </a:cubicBezTo>
                <a:cubicBezTo>
                  <a:pt x="52279" y="52084"/>
                  <a:pt x="51604" y="54567"/>
                  <a:pt x="51938" y="57041"/>
                </a:cubicBezTo>
                <a:cubicBezTo>
                  <a:pt x="52450" y="60843"/>
                  <a:pt x="55234" y="63896"/>
                  <a:pt x="57880" y="66672"/>
                </a:cubicBezTo>
                <a:cubicBezTo>
                  <a:pt x="61665" y="70644"/>
                  <a:pt x="66185" y="74924"/>
                  <a:pt x="71586" y="74924"/>
                </a:cubicBezTo>
                <a:cubicBezTo>
                  <a:pt x="71808" y="74924"/>
                  <a:pt x="72031" y="74917"/>
                  <a:pt x="72256" y="74902"/>
                </a:cubicBezTo>
                <a:cubicBezTo>
                  <a:pt x="73925" y="74788"/>
                  <a:pt x="75513" y="74242"/>
                  <a:pt x="76970" y="73420"/>
                </a:cubicBezTo>
                <a:lnTo>
                  <a:pt x="7697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ubTitle" idx="1"/>
          </p:nvPr>
        </p:nvSpPr>
        <p:spPr>
          <a:xfrm>
            <a:off x="1849500" y="1462225"/>
            <a:ext cx="54450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body" idx="2"/>
          </p:nvPr>
        </p:nvSpPr>
        <p:spPr>
          <a:xfrm>
            <a:off x="1489050" y="2459875"/>
            <a:ext cx="6165900" cy="23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athway Gothic One"/>
              <a:buAutoNum type="arabicPeriod"/>
              <a:defRPr sz="16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0"/>
          <p:cNvSpPr/>
          <p:nvPr/>
        </p:nvSpPr>
        <p:spPr>
          <a:xfrm rot="-6322941" flipH="1">
            <a:off x="7395333" y="-77944"/>
            <a:ext cx="1861284" cy="2199417"/>
          </a:xfrm>
          <a:custGeom>
            <a:avLst/>
            <a:gdLst/>
            <a:ahLst/>
            <a:cxnLst/>
            <a:rect l="l" t="t" r="r" b="b"/>
            <a:pathLst>
              <a:path w="24545" h="29004" extrusionOk="0">
                <a:moveTo>
                  <a:pt x="6504" y="0"/>
                </a:moveTo>
                <a:cubicBezTo>
                  <a:pt x="3651" y="0"/>
                  <a:pt x="1218" y="4140"/>
                  <a:pt x="513" y="6438"/>
                </a:cubicBezTo>
                <a:cubicBezTo>
                  <a:pt x="8" y="8058"/>
                  <a:pt x="0" y="9865"/>
                  <a:pt x="733" y="11388"/>
                </a:cubicBezTo>
                <a:cubicBezTo>
                  <a:pt x="1881" y="13781"/>
                  <a:pt x="4689" y="15238"/>
                  <a:pt x="5259" y="17827"/>
                </a:cubicBezTo>
                <a:cubicBezTo>
                  <a:pt x="5634" y="19512"/>
                  <a:pt x="4950" y="21213"/>
                  <a:pt x="4461" y="22866"/>
                </a:cubicBezTo>
                <a:cubicBezTo>
                  <a:pt x="3973" y="24510"/>
                  <a:pt x="3737" y="26464"/>
                  <a:pt x="4811" y="27807"/>
                </a:cubicBezTo>
                <a:cubicBezTo>
                  <a:pt x="5473" y="28629"/>
                  <a:pt x="6503" y="29003"/>
                  <a:pt x="7563" y="29003"/>
                </a:cubicBezTo>
                <a:cubicBezTo>
                  <a:pt x="8341" y="29003"/>
                  <a:pt x="9134" y="28801"/>
                  <a:pt x="9810" y="28426"/>
                </a:cubicBezTo>
                <a:cubicBezTo>
                  <a:pt x="11405" y="27538"/>
                  <a:pt x="12455" y="25918"/>
                  <a:pt x="13269" y="24290"/>
                </a:cubicBezTo>
                <a:cubicBezTo>
                  <a:pt x="14083" y="22654"/>
                  <a:pt x="14759" y="20920"/>
                  <a:pt x="15891" y="19487"/>
                </a:cubicBezTo>
                <a:cubicBezTo>
                  <a:pt x="17071" y="17990"/>
                  <a:pt x="18683" y="16915"/>
                  <a:pt x="20189" y="15743"/>
                </a:cubicBezTo>
                <a:cubicBezTo>
                  <a:pt x="21695" y="14571"/>
                  <a:pt x="23160" y="13227"/>
                  <a:pt x="23852" y="11453"/>
                </a:cubicBezTo>
                <a:cubicBezTo>
                  <a:pt x="24544" y="9670"/>
                  <a:pt x="24235" y="7382"/>
                  <a:pt x="22696" y="6267"/>
                </a:cubicBezTo>
                <a:cubicBezTo>
                  <a:pt x="21166" y="5160"/>
                  <a:pt x="19074" y="5526"/>
                  <a:pt x="17201" y="5339"/>
                </a:cubicBezTo>
                <a:cubicBezTo>
                  <a:pt x="15402" y="5152"/>
                  <a:pt x="13733" y="4411"/>
                  <a:pt x="12211" y="3467"/>
                </a:cubicBezTo>
                <a:cubicBezTo>
                  <a:pt x="10689" y="2523"/>
                  <a:pt x="9386" y="1008"/>
                  <a:pt x="7758" y="276"/>
                </a:cubicBezTo>
                <a:cubicBezTo>
                  <a:pt x="7334" y="86"/>
                  <a:pt x="6914" y="0"/>
                  <a:pt x="65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body" idx="1"/>
          </p:nvPr>
        </p:nvSpPr>
        <p:spPr>
          <a:xfrm>
            <a:off x="4357100" y="361325"/>
            <a:ext cx="4066800" cy="14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3600">
                <a:solidFill>
                  <a:schemeClr val="dk2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  <a:defRPr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66" name="Google Shape;266;p2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gC5i28Qhbu1sgEq5WYJiSDpsWp29EHAx9yAcopssyS4/cop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doctor-holding-dangerous-virus-samples_7032492.htm#page=1&amp;query=medical&amp;position=8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wuhan-coronavirus-2019-statistics_6796259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portrait-adult-woman-wearing-surgical-mask-public-transport_7032488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www.freepik.com/free-vector/new-coronavirus-statistics-transmission_6848542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sick-young-woman-with-scarf-around-her-neck-coughing_3018945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wuhan-coronavirus-symptoms-statistics_6796263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doctor-with-medical-mask-holding-his-stethoscope_6949001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corona-virus-infographics_6706041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doctor-with-surgical-mask-stethoscope_7032444.htm/?utm_source=slidesgo_template&amp;utm_medium=referral-link&amp;utm_campaign=sg_resources&amp;utm_content=freepik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8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athway+Gothic+On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8.xml"/><Relationship Id="rId4" Type="http://schemas.openxmlformats.org/officeDocument/2006/relationships/hyperlink" Target="https://fonts.google.com/specimen/Hin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31"/>
          <p:cNvGrpSpPr/>
          <p:nvPr/>
        </p:nvGrpSpPr>
        <p:grpSpPr>
          <a:xfrm>
            <a:off x="612273" y="-401710"/>
            <a:ext cx="1589730" cy="1612939"/>
            <a:chOff x="3605950" y="3926100"/>
            <a:chExt cx="657375" cy="667000"/>
          </a:xfrm>
        </p:grpSpPr>
        <p:sp>
          <p:nvSpPr>
            <p:cNvPr id="273" name="Google Shape;273;p31"/>
            <p:cNvSpPr/>
            <p:nvPr/>
          </p:nvSpPr>
          <p:spPr>
            <a:xfrm>
              <a:off x="3911275" y="4247025"/>
              <a:ext cx="344325" cy="233925"/>
            </a:xfrm>
            <a:custGeom>
              <a:avLst/>
              <a:gdLst/>
              <a:ahLst/>
              <a:cxnLst/>
              <a:rect l="l" t="t" r="r" b="b"/>
              <a:pathLst>
                <a:path w="13773" h="9357" extrusionOk="0">
                  <a:moveTo>
                    <a:pt x="774" y="1"/>
                  </a:moveTo>
                  <a:lnTo>
                    <a:pt x="1" y="1366"/>
                  </a:lnTo>
                  <a:lnTo>
                    <a:pt x="6371" y="4993"/>
                  </a:lnTo>
                  <a:lnTo>
                    <a:pt x="6371" y="4993"/>
                  </a:lnTo>
                  <a:lnTo>
                    <a:pt x="6345" y="4522"/>
                  </a:lnTo>
                  <a:lnTo>
                    <a:pt x="6429" y="4561"/>
                  </a:lnTo>
                  <a:lnTo>
                    <a:pt x="10919" y="7041"/>
                  </a:lnTo>
                  <a:cubicBezTo>
                    <a:pt x="10919" y="7041"/>
                    <a:pt x="10236" y="8606"/>
                    <a:pt x="10841" y="9167"/>
                  </a:cubicBezTo>
                  <a:cubicBezTo>
                    <a:pt x="10983" y="9300"/>
                    <a:pt x="11139" y="9357"/>
                    <a:pt x="11302" y="9357"/>
                  </a:cubicBezTo>
                  <a:cubicBezTo>
                    <a:pt x="12184" y="9357"/>
                    <a:pt x="13267" y="7698"/>
                    <a:pt x="13321" y="7627"/>
                  </a:cubicBezTo>
                  <a:cubicBezTo>
                    <a:pt x="13457" y="7350"/>
                    <a:pt x="13560" y="7060"/>
                    <a:pt x="13637" y="6758"/>
                  </a:cubicBezTo>
                  <a:lnTo>
                    <a:pt x="13637" y="6751"/>
                  </a:lnTo>
                  <a:cubicBezTo>
                    <a:pt x="13669" y="6616"/>
                    <a:pt x="13695" y="6474"/>
                    <a:pt x="13708" y="6332"/>
                  </a:cubicBezTo>
                  <a:cubicBezTo>
                    <a:pt x="13772" y="5714"/>
                    <a:pt x="13630" y="5205"/>
                    <a:pt x="13270" y="5006"/>
                  </a:cubicBezTo>
                  <a:cubicBezTo>
                    <a:pt x="13153" y="4939"/>
                    <a:pt x="13021" y="4907"/>
                    <a:pt x="12879" y="4907"/>
                  </a:cubicBezTo>
                  <a:cubicBezTo>
                    <a:pt x="12381" y="4907"/>
                    <a:pt x="11761" y="5302"/>
                    <a:pt x="11234" y="5959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4205975" y="4437000"/>
              <a:ext cx="22550" cy="18000"/>
            </a:xfrm>
            <a:custGeom>
              <a:avLst/>
              <a:gdLst/>
              <a:ahLst/>
              <a:cxnLst/>
              <a:rect l="l" t="t" r="r" b="b"/>
              <a:pathLst>
                <a:path w="902" h="720" extrusionOk="0">
                  <a:moveTo>
                    <a:pt x="512" y="1"/>
                  </a:moveTo>
                  <a:cubicBezTo>
                    <a:pt x="439" y="1"/>
                    <a:pt x="361" y="20"/>
                    <a:pt x="290" y="60"/>
                  </a:cubicBezTo>
                  <a:cubicBezTo>
                    <a:pt x="90" y="170"/>
                    <a:pt x="0" y="389"/>
                    <a:pt x="90" y="556"/>
                  </a:cubicBezTo>
                  <a:cubicBezTo>
                    <a:pt x="147" y="662"/>
                    <a:pt x="263" y="719"/>
                    <a:pt x="390" y="719"/>
                  </a:cubicBezTo>
                  <a:cubicBezTo>
                    <a:pt x="464" y="719"/>
                    <a:pt x="541" y="700"/>
                    <a:pt x="612" y="659"/>
                  </a:cubicBezTo>
                  <a:cubicBezTo>
                    <a:pt x="812" y="556"/>
                    <a:pt x="902" y="331"/>
                    <a:pt x="812" y="163"/>
                  </a:cubicBezTo>
                  <a:cubicBezTo>
                    <a:pt x="755" y="58"/>
                    <a:pt x="639" y="1"/>
                    <a:pt x="5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4060075" y="4338325"/>
              <a:ext cx="184575" cy="150325"/>
            </a:xfrm>
            <a:custGeom>
              <a:avLst/>
              <a:gdLst/>
              <a:ahLst/>
              <a:cxnLst/>
              <a:rect l="l" t="t" r="r" b="b"/>
              <a:pathLst>
                <a:path w="7383" h="6013" extrusionOk="0">
                  <a:moveTo>
                    <a:pt x="1224" y="1"/>
                  </a:moveTo>
                  <a:lnTo>
                    <a:pt x="1224" y="1"/>
                  </a:lnTo>
                  <a:cubicBezTo>
                    <a:pt x="0" y="297"/>
                    <a:pt x="426" y="1341"/>
                    <a:pt x="426" y="1341"/>
                  </a:cubicBezTo>
                  <a:lnTo>
                    <a:pt x="4503" y="3666"/>
                  </a:lnTo>
                  <a:cubicBezTo>
                    <a:pt x="4123" y="4684"/>
                    <a:pt x="4187" y="5611"/>
                    <a:pt x="4728" y="5914"/>
                  </a:cubicBezTo>
                  <a:cubicBezTo>
                    <a:pt x="4845" y="5981"/>
                    <a:pt x="4976" y="6013"/>
                    <a:pt x="5117" y="6013"/>
                  </a:cubicBezTo>
                  <a:cubicBezTo>
                    <a:pt x="5764" y="6013"/>
                    <a:pt x="6621" y="5341"/>
                    <a:pt x="7208" y="4304"/>
                  </a:cubicBezTo>
                  <a:cubicBezTo>
                    <a:pt x="7273" y="4194"/>
                    <a:pt x="7331" y="4085"/>
                    <a:pt x="7382" y="3975"/>
                  </a:cubicBezTo>
                  <a:lnTo>
                    <a:pt x="7382" y="3975"/>
                  </a:lnTo>
                  <a:cubicBezTo>
                    <a:pt x="7331" y="4027"/>
                    <a:pt x="6583" y="5128"/>
                    <a:pt x="5843" y="5540"/>
                  </a:cubicBezTo>
                  <a:cubicBezTo>
                    <a:pt x="5888" y="5476"/>
                    <a:pt x="5933" y="5399"/>
                    <a:pt x="5959" y="5321"/>
                  </a:cubicBezTo>
                  <a:cubicBezTo>
                    <a:pt x="6094" y="4954"/>
                    <a:pt x="5952" y="4561"/>
                    <a:pt x="5637" y="4445"/>
                  </a:cubicBezTo>
                  <a:cubicBezTo>
                    <a:pt x="5581" y="4426"/>
                    <a:pt x="5525" y="4417"/>
                    <a:pt x="5468" y="4417"/>
                  </a:cubicBezTo>
                  <a:cubicBezTo>
                    <a:pt x="5206" y="4417"/>
                    <a:pt x="4943" y="4614"/>
                    <a:pt x="4831" y="4916"/>
                  </a:cubicBezTo>
                  <a:cubicBezTo>
                    <a:pt x="4773" y="5083"/>
                    <a:pt x="4767" y="5257"/>
                    <a:pt x="4818" y="5425"/>
                  </a:cubicBezTo>
                  <a:cubicBezTo>
                    <a:pt x="4361" y="4793"/>
                    <a:pt x="4973" y="3383"/>
                    <a:pt x="4973" y="3383"/>
                  </a:cubicBezTo>
                  <a:lnTo>
                    <a:pt x="1469" y="1450"/>
                  </a:lnTo>
                  <a:lnTo>
                    <a:pt x="1276" y="1347"/>
                  </a:lnTo>
                  <a:cubicBezTo>
                    <a:pt x="509" y="838"/>
                    <a:pt x="1224" y="1"/>
                    <a:pt x="1224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4192125" y="4369600"/>
              <a:ext cx="63625" cy="35750"/>
            </a:xfrm>
            <a:custGeom>
              <a:avLst/>
              <a:gdLst/>
              <a:ahLst/>
              <a:cxnLst/>
              <a:rect l="l" t="t" r="r" b="b"/>
              <a:pathLst>
                <a:path w="2545" h="1430" extrusionOk="0">
                  <a:moveTo>
                    <a:pt x="1654" y="0"/>
                  </a:moveTo>
                  <a:cubicBezTo>
                    <a:pt x="1158" y="0"/>
                    <a:pt x="534" y="395"/>
                    <a:pt x="0" y="1049"/>
                  </a:cubicBezTo>
                  <a:cubicBezTo>
                    <a:pt x="90" y="970"/>
                    <a:pt x="906" y="226"/>
                    <a:pt x="1559" y="226"/>
                  </a:cubicBezTo>
                  <a:cubicBezTo>
                    <a:pt x="1750" y="226"/>
                    <a:pt x="1927" y="289"/>
                    <a:pt x="2068" y="450"/>
                  </a:cubicBezTo>
                  <a:cubicBezTo>
                    <a:pt x="2390" y="824"/>
                    <a:pt x="2474" y="1172"/>
                    <a:pt x="2480" y="1429"/>
                  </a:cubicBezTo>
                  <a:cubicBezTo>
                    <a:pt x="2545" y="805"/>
                    <a:pt x="2396" y="302"/>
                    <a:pt x="2036" y="96"/>
                  </a:cubicBezTo>
                  <a:cubicBezTo>
                    <a:pt x="1922" y="31"/>
                    <a:pt x="1793" y="0"/>
                    <a:pt x="16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3938175" y="4030200"/>
              <a:ext cx="325150" cy="290125"/>
            </a:xfrm>
            <a:custGeom>
              <a:avLst/>
              <a:gdLst/>
              <a:ahLst/>
              <a:cxnLst/>
              <a:rect l="l" t="t" r="r" b="b"/>
              <a:pathLst>
                <a:path w="13006" h="11605" extrusionOk="0">
                  <a:moveTo>
                    <a:pt x="9324" y="0"/>
                  </a:moveTo>
                  <a:cubicBezTo>
                    <a:pt x="9095" y="0"/>
                    <a:pt x="8897" y="63"/>
                    <a:pt x="8748" y="197"/>
                  </a:cubicBezTo>
                  <a:cubicBezTo>
                    <a:pt x="8290" y="596"/>
                    <a:pt x="8419" y="1517"/>
                    <a:pt x="8992" y="2432"/>
                  </a:cubicBezTo>
                  <a:lnTo>
                    <a:pt x="8992" y="2438"/>
                  </a:lnTo>
                  <a:lnTo>
                    <a:pt x="0" y="10432"/>
                  </a:lnTo>
                  <a:lnTo>
                    <a:pt x="1044" y="11604"/>
                  </a:lnTo>
                  <a:lnTo>
                    <a:pt x="6525" y="6728"/>
                  </a:lnTo>
                  <a:lnTo>
                    <a:pt x="6068" y="6606"/>
                  </a:lnTo>
                  <a:lnTo>
                    <a:pt x="6132" y="6535"/>
                  </a:lnTo>
                  <a:lnTo>
                    <a:pt x="9913" y="3076"/>
                  </a:lnTo>
                  <a:cubicBezTo>
                    <a:pt x="9913" y="3076"/>
                    <a:pt x="10843" y="3916"/>
                    <a:pt x="11567" y="3916"/>
                  </a:cubicBezTo>
                  <a:cubicBezTo>
                    <a:pt x="11689" y="3916"/>
                    <a:pt x="11805" y="3892"/>
                    <a:pt x="11910" y="3836"/>
                  </a:cubicBezTo>
                  <a:cubicBezTo>
                    <a:pt x="13005" y="3244"/>
                    <a:pt x="11298" y="1079"/>
                    <a:pt x="11247" y="989"/>
                  </a:cubicBezTo>
                  <a:cubicBezTo>
                    <a:pt x="11028" y="770"/>
                    <a:pt x="10783" y="577"/>
                    <a:pt x="10525" y="409"/>
                  </a:cubicBezTo>
                  <a:lnTo>
                    <a:pt x="10519" y="409"/>
                  </a:lnTo>
                  <a:cubicBezTo>
                    <a:pt x="10397" y="339"/>
                    <a:pt x="10274" y="268"/>
                    <a:pt x="10145" y="210"/>
                  </a:cubicBezTo>
                  <a:cubicBezTo>
                    <a:pt x="9852" y="73"/>
                    <a:pt x="9570" y="0"/>
                    <a:pt x="932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4209200" y="4073000"/>
              <a:ext cx="18850" cy="20525"/>
            </a:xfrm>
            <a:custGeom>
              <a:avLst/>
              <a:gdLst/>
              <a:ahLst/>
              <a:cxnLst/>
              <a:rect l="l" t="t" r="r" b="b"/>
              <a:pathLst>
                <a:path w="754" h="821" extrusionOk="0">
                  <a:moveTo>
                    <a:pt x="359" y="1"/>
                  </a:moveTo>
                  <a:cubicBezTo>
                    <a:pt x="342" y="1"/>
                    <a:pt x="326" y="2"/>
                    <a:pt x="309" y="5"/>
                  </a:cubicBezTo>
                  <a:cubicBezTo>
                    <a:pt x="116" y="37"/>
                    <a:pt x="0" y="243"/>
                    <a:pt x="39" y="469"/>
                  </a:cubicBezTo>
                  <a:cubicBezTo>
                    <a:pt x="74" y="674"/>
                    <a:pt x="227" y="821"/>
                    <a:pt x="395" y="821"/>
                  </a:cubicBezTo>
                  <a:cubicBezTo>
                    <a:pt x="411" y="821"/>
                    <a:pt x="428" y="820"/>
                    <a:pt x="445" y="817"/>
                  </a:cubicBezTo>
                  <a:cubicBezTo>
                    <a:pt x="631" y="784"/>
                    <a:pt x="754" y="578"/>
                    <a:pt x="715" y="353"/>
                  </a:cubicBezTo>
                  <a:cubicBezTo>
                    <a:pt x="680" y="147"/>
                    <a:pt x="527" y="1"/>
                    <a:pt x="359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4073375" y="4054925"/>
              <a:ext cx="184625" cy="143500"/>
            </a:xfrm>
            <a:custGeom>
              <a:avLst/>
              <a:gdLst/>
              <a:ahLst/>
              <a:cxnLst/>
              <a:rect l="l" t="t" r="r" b="b"/>
              <a:pathLst>
                <a:path w="7385" h="5740" extrusionOk="0">
                  <a:moveTo>
                    <a:pt x="5839" y="0"/>
                  </a:moveTo>
                  <a:lnTo>
                    <a:pt x="5839" y="0"/>
                  </a:lnTo>
                  <a:cubicBezTo>
                    <a:pt x="5878" y="65"/>
                    <a:pt x="6683" y="1127"/>
                    <a:pt x="6831" y="1965"/>
                  </a:cubicBezTo>
                  <a:cubicBezTo>
                    <a:pt x="6786" y="1894"/>
                    <a:pt x="6728" y="1830"/>
                    <a:pt x="6663" y="1778"/>
                  </a:cubicBezTo>
                  <a:cubicBezTo>
                    <a:pt x="6515" y="1660"/>
                    <a:pt x="6341" y="1602"/>
                    <a:pt x="6178" y="1602"/>
                  </a:cubicBezTo>
                  <a:cubicBezTo>
                    <a:pt x="6002" y="1602"/>
                    <a:pt x="5839" y="1670"/>
                    <a:pt x="5736" y="1804"/>
                  </a:cubicBezTo>
                  <a:cubicBezTo>
                    <a:pt x="5530" y="2061"/>
                    <a:pt x="5613" y="2474"/>
                    <a:pt x="5923" y="2712"/>
                  </a:cubicBezTo>
                  <a:cubicBezTo>
                    <a:pt x="6051" y="2821"/>
                    <a:pt x="6219" y="2879"/>
                    <a:pt x="6393" y="2886"/>
                  </a:cubicBezTo>
                  <a:cubicBezTo>
                    <a:pt x="6318" y="2909"/>
                    <a:pt x="6239" y="2920"/>
                    <a:pt x="6157" y="2920"/>
                  </a:cubicBezTo>
                  <a:cubicBezTo>
                    <a:pt x="5433" y="2920"/>
                    <a:pt x="4512" y="2087"/>
                    <a:pt x="4512" y="2087"/>
                  </a:cubicBezTo>
                  <a:lnTo>
                    <a:pt x="1555" y="4786"/>
                  </a:lnTo>
                  <a:lnTo>
                    <a:pt x="1394" y="4934"/>
                  </a:lnTo>
                  <a:cubicBezTo>
                    <a:pt x="1227" y="5063"/>
                    <a:pt x="1069" y="5112"/>
                    <a:pt x="923" y="5112"/>
                  </a:cubicBezTo>
                  <a:cubicBezTo>
                    <a:pt x="436" y="5112"/>
                    <a:pt x="100" y="4554"/>
                    <a:pt x="100" y="4554"/>
                  </a:cubicBezTo>
                  <a:lnTo>
                    <a:pt x="100" y="4554"/>
                  </a:lnTo>
                  <a:cubicBezTo>
                    <a:pt x="0" y="5687"/>
                    <a:pt x="917" y="5740"/>
                    <a:pt x="1090" y="5740"/>
                  </a:cubicBezTo>
                  <a:cubicBezTo>
                    <a:pt x="1108" y="5740"/>
                    <a:pt x="1117" y="5739"/>
                    <a:pt x="1117" y="5739"/>
                  </a:cubicBezTo>
                  <a:lnTo>
                    <a:pt x="4634" y="2615"/>
                  </a:lnTo>
                  <a:cubicBezTo>
                    <a:pt x="5194" y="3076"/>
                    <a:pt x="5783" y="3335"/>
                    <a:pt x="6248" y="3335"/>
                  </a:cubicBezTo>
                  <a:cubicBezTo>
                    <a:pt x="6479" y="3335"/>
                    <a:pt x="6679" y="3272"/>
                    <a:pt x="6831" y="3137"/>
                  </a:cubicBezTo>
                  <a:cubicBezTo>
                    <a:pt x="7385" y="2635"/>
                    <a:pt x="7063" y="1353"/>
                    <a:pt x="6097" y="271"/>
                  </a:cubicBezTo>
                  <a:cubicBezTo>
                    <a:pt x="6013" y="174"/>
                    <a:pt x="5929" y="84"/>
                    <a:pt x="583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4143475" y="4030025"/>
              <a:ext cx="48350" cy="60825"/>
            </a:xfrm>
            <a:custGeom>
              <a:avLst/>
              <a:gdLst/>
              <a:ahLst/>
              <a:cxnLst/>
              <a:rect l="l" t="t" r="r" b="b"/>
              <a:pathLst>
                <a:path w="1934" h="2433" extrusionOk="0">
                  <a:moveTo>
                    <a:pt x="1112" y="1"/>
                  </a:moveTo>
                  <a:cubicBezTo>
                    <a:pt x="883" y="1"/>
                    <a:pt x="685" y="64"/>
                    <a:pt x="536" y="197"/>
                  </a:cubicBezTo>
                  <a:cubicBezTo>
                    <a:pt x="78" y="603"/>
                    <a:pt x="207" y="1524"/>
                    <a:pt x="780" y="2433"/>
                  </a:cubicBezTo>
                  <a:cubicBezTo>
                    <a:pt x="722" y="2291"/>
                    <a:pt x="1" y="642"/>
                    <a:pt x="877" y="288"/>
                  </a:cubicBezTo>
                  <a:cubicBezTo>
                    <a:pt x="1126" y="186"/>
                    <a:pt x="1344" y="149"/>
                    <a:pt x="1531" y="149"/>
                  </a:cubicBezTo>
                  <a:cubicBezTo>
                    <a:pt x="1687" y="149"/>
                    <a:pt x="1822" y="175"/>
                    <a:pt x="1933" y="210"/>
                  </a:cubicBezTo>
                  <a:cubicBezTo>
                    <a:pt x="1640" y="74"/>
                    <a:pt x="1358" y="1"/>
                    <a:pt x="111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3816750" y="4293575"/>
              <a:ext cx="108075" cy="299525"/>
            </a:xfrm>
            <a:custGeom>
              <a:avLst/>
              <a:gdLst/>
              <a:ahLst/>
              <a:cxnLst/>
              <a:rect l="l" t="t" r="r" b="b"/>
              <a:pathLst>
                <a:path w="4323" h="11981" extrusionOk="0">
                  <a:moveTo>
                    <a:pt x="3028" y="0"/>
                  </a:moveTo>
                  <a:lnTo>
                    <a:pt x="2191" y="5920"/>
                  </a:lnTo>
                  <a:lnTo>
                    <a:pt x="2191" y="5920"/>
                  </a:lnTo>
                  <a:lnTo>
                    <a:pt x="2538" y="5759"/>
                  </a:lnTo>
                  <a:lnTo>
                    <a:pt x="2538" y="5836"/>
                  </a:lnTo>
                  <a:lnTo>
                    <a:pt x="2010" y="9978"/>
                  </a:lnTo>
                  <a:cubicBezTo>
                    <a:pt x="2010" y="9978"/>
                    <a:pt x="1983" y="9977"/>
                    <a:pt x="1935" y="9977"/>
                  </a:cubicBezTo>
                  <a:cubicBezTo>
                    <a:pt x="1642" y="9977"/>
                    <a:pt x="585" y="10015"/>
                    <a:pt x="374" y="10558"/>
                  </a:cubicBezTo>
                  <a:cubicBezTo>
                    <a:pt x="1" y="11498"/>
                    <a:pt x="2203" y="11942"/>
                    <a:pt x="2281" y="11975"/>
                  </a:cubicBezTo>
                  <a:cubicBezTo>
                    <a:pt x="2360" y="11979"/>
                    <a:pt x="2440" y="11981"/>
                    <a:pt x="2519" y="11981"/>
                  </a:cubicBezTo>
                  <a:cubicBezTo>
                    <a:pt x="2691" y="11981"/>
                    <a:pt x="2863" y="11971"/>
                    <a:pt x="3034" y="11949"/>
                  </a:cubicBezTo>
                  <a:cubicBezTo>
                    <a:pt x="3150" y="11930"/>
                    <a:pt x="3266" y="11910"/>
                    <a:pt x="3376" y="11878"/>
                  </a:cubicBezTo>
                  <a:cubicBezTo>
                    <a:pt x="3865" y="11743"/>
                    <a:pt x="4207" y="11485"/>
                    <a:pt x="4252" y="11150"/>
                  </a:cubicBezTo>
                  <a:cubicBezTo>
                    <a:pt x="4323" y="10661"/>
                    <a:pt x="3756" y="10152"/>
                    <a:pt x="2918" y="9894"/>
                  </a:cubicBezTo>
                  <a:lnTo>
                    <a:pt x="2912" y="9894"/>
                  </a:lnTo>
                  <a:lnTo>
                    <a:pt x="4290" y="187"/>
                  </a:lnTo>
                  <a:lnTo>
                    <a:pt x="3028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3850400" y="4567250"/>
              <a:ext cx="17750" cy="15150"/>
            </a:xfrm>
            <a:custGeom>
              <a:avLst/>
              <a:gdLst/>
              <a:ahLst/>
              <a:cxnLst/>
              <a:rect l="l" t="t" r="r" b="b"/>
              <a:pathLst>
                <a:path w="710" h="606" extrusionOk="0">
                  <a:moveTo>
                    <a:pt x="299" y="0"/>
                  </a:moveTo>
                  <a:cubicBezTo>
                    <a:pt x="220" y="0"/>
                    <a:pt x="146" y="29"/>
                    <a:pt x="97" y="87"/>
                  </a:cubicBezTo>
                  <a:cubicBezTo>
                    <a:pt x="1" y="210"/>
                    <a:pt x="39" y="396"/>
                    <a:pt x="181" y="519"/>
                  </a:cubicBezTo>
                  <a:cubicBezTo>
                    <a:pt x="252" y="577"/>
                    <a:pt x="336" y="606"/>
                    <a:pt x="414" y="606"/>
                  </a:cubicBezTo>
                  <a:cubicBezTo>
                    <a:pt x="492" y="606"/>
                    <a:pt x="564" y="577"/>
                    <a:pt x="613" y="519"/>
                  </a:cubicBezTo>
                  <a:cubicBezTo>
                    <a:pt x="709" y="396"/>
                    <a:pt x="677" y="210"/>
                    <a:pt x="535" y="87"/>
                  </a:cubicBezTo>
                  <a:cubicBezTo>
                    <a:pt x="465" y="29"/>
                    <a:pt x="379" y="0"/>
                    <a:pt x="29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3815150" y="4435825"/>
              <a:ext cx="87775" cy="156975"/>
            </a:xfrm>
            <a:custGeom>
              <a:avLst/>
              <a:gdLst/>
              <a:ahLst/>
              <a:cxnLst/>
              <a:rect l="l" t="t" r="r" b="b"/>
              <a:pathLst>
                <a:path w="3511" h="6279" extrusionOk="0">
                  <a:moveTo>
                    <a:pt x="2820" y="0"/>
                  </a:moveTo>
                  <a:cubicBezTo>
                    <a:pt x="2498" y="0"/>
                    <a:pt x="2255" y="230"/>
                    <a:pt x="2255" y="230"/>
                  </a:cubicBezTo>
                  <a:lnTo>
                    <a:pt x="1720" y="4017"/>
                  </a:lnTo>
                  <a:cubicBezTo>
                    <a:pt x="838" y="4037"/>
                    <a:pt x="148" y="4365"/>
                    <a:pt x="84" y="4855"/>
                  </a:cubicBezTo>
                  <a:cubicBezTo>
                    <a:pt x="0" y="5460"/>
                    <a:pt x="876" y="6085"/>
                    <a:pt x="2048" y="6252"/>
                  </a:cubicBezTo>
                  <a:cubicBezTo>
                    <a:pt x="2152" y="6265"/>
                    <a:pt x="2248" y="6272"/>
                    <a:pt x="2351" y="6278"/>
                  </a:cubicBezTo>
                  <a:cubicBezTo>
                    <a:pt x="2293" y="6259"/>
                    <a:pt x="1230" y="6027"/>
                    <a:pt x="696" y="5583"/>
                  </a:cubicBezTo>
                  <a:lnTo>
                    <a:pt x="696" y="5583"/>
                  </a:lnTo>
                  <a:cubicBezTo>
                    <a:pt x="754" y="5598"/>
                    <a:pt x="808" y="5610"/>
                    <a:pt x="865" y="5610"/>
                  </a:cubicBezTo>
                  <a:cubicBezTo>
                    <a:pt x="877" y="5610"/>
                    <a:pt x="889" y="5609"/>
                    <a:pt x="902" y="5608"/>
                  </a:cubicBezTo>
                  <a:cubicBezTo>
                    <a:pt x="1224" y="5602"/>
                    <a:pt x="1475" y="5376"/>
                    <a:pt x="1462" y="5106"/>
                  </a:cubicBezTo>
                  <a:cubicBezTo>
                    <a:pt x="1456" y="4843"/>
                    <a:pt x="1207" y="4642"/>
                    <a:pt x="898" y="4642"/>
                  </a:cubicBezTo>
                  <a:cubicBezTo>
                    <a:pt x="889" y="4642"/>
                    <a:pt x="879" y="4642"/>
                    <a:pt x="870" y="4642"/>
                  </a:cubicBezTo>
                  <a:cubicBezTo>
                    <a:pt x="728" y="4642"/>
                    <a:pt x="593" y="4694"/>
                    <a:pt x="483" y="4777"/>
                  </a:cubicBezTo>
                  <a:cubicBezTo>
                    <a:pt x="776" y="4310"/>
                    <a:pt x="1772" y="4281"/>
                    <a:pt x="2019" y="4281"/>
                  </a:cubicBezTo>
                  <a:cubicBezTo>
                    <a:pt x="2054" y="4281"/>
                    <a:pt x="2074" y="4281"/>
                    <a:pt x="2074" y="4281"/>
                  </a:cubicBezTo>
                  <a:lnTo>
                    <a:pt x="2486" y="1054"/>
                  </a:lnTo>
                  <a:lnTo>
                    <a:pt x="2512" y="874"/>
                  </a:lnTo>
                  <a:cubicBezTo>
                    <a:pt x="2595" y="464"/>
                    <a:pt x="2897" y="373"/>
                    <a:pt x="3147" y="373"/>
                  </a:cubicBezTo>
                  <a:cubicBezTo>
                    <a:pt x="3345" y="373"/>
                    <a:pt x="3511" y="429"/>
                    <a:pt x="3511" y="429"/>
                  </a:cubicBezTo>
                  <a:cubicBezTo>
                    <a:pt x="3278" y="100"/>
                    <a:pt x="3032" y="0"/>
                    <a:pt x="282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3889850" y="4540750"/>
              <a:ext cx="35775" cy="49800"/>
            </a:xfrm>
            <a:custGeom>
              <a:avLst/>
              <a:gdLst/>
              <a:ahLst/>
              <a:cxnLst/>
              <a:rect l="l" t="t" r="r" b="b"/>
              <a:pathLst>
                <a:path w="1431" h="1992" extrusionOk="0">
                  <a:moveTo>
                    <a:pt x="1" y="1"/>
                  </a:moveTo>
                  <a:cubicBezTo>
                    <a:pt x="110" y="59"/>
                    <a:pt x="1431" y="703"/>
                    <a:pt x="1070" y="1386"/>
                  </a:cubicBezTo>
                  <a:cubicBezTo>
                    <a:pt x="890" y="1740"/>
                    <a:pt x="651" y="1914"/>
                    <a:pt x="458" y="1991"/>
                  </a:cubicBezTo>
                  <a:cubicBezTo>
                    <a:pt x="948" y="1856"/>
                    <a:pt x="1283" y="1592"/>
                    <a:pt x="1328" y="1257"/>
                  </a:cubicBezTo>
                  <a:cubicBezTo>
                    <a:pt x="1399" y="767"/>
                    <a:pt x="838" y="265"/>
                    <a:pt x="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3950400" y="4358775"/>
              <a:ext cx="121300" cy="174050"/>
            </a:xfrm>
            <a:custGeom>
              <a:avLst/>
              <a:gdLst/>
              <a:ahLst/>
              <a:cxnLst/>
              <a:rect l="l" t="t" r="r" b="b"/>
              <a:pathLst>
                <a:path w="4852" h="6962" extrusionOk="0">
                  <a:moveTo>
                    <a:pt x="697" y="1"/>
                  </a:moveTo>
                  <a:lnTo>
                    <a:pt x="1" y="375"/>
                  </a:lnTo>
                  <a:lnTo>
                    <a:pt x="1772" y="3673"/>
                  </a:lnTo>
                  <a:lnTo>
                    <a:pt x="1882" y="3460"/>
                  </a:lnTo>
                  <a:lnTo>
                    <a:pt x="1914" y="3499"/>
                  </a:lnTo>
                  <a:lnTo>
                    <a:pt x="3183" y="5785"/>
                  </a:lnTo>
                  <a:cubicBezTo>
                    <a:pt x="3183" y="5785"/>
                    <a:pt x="2461" y="6275"/>
                    <a:pt x="2571" y="6681"/>
                  </a:cubicBezTo>
                  <a:cubicBezTo>
                    <a:pt x="2626" y="6891"/>
                    <a:pt x="2810" y="6962"/>
                    <a:pt x="3032" y="6962"/>
                  </a:cubicBezTo>
                  <a:cubicBezTo>
                    <a:pt x="3459" y="6962"/>
                    <a:pt x="4025" y="6700"/>
                    <a:pt x="4059" y="6687"/>
                  </a:cubicBezTo>
                  <a:cubicBezTo>
                    <a:pt x="4194" y="6603"/>
                    <a:pt x="4317" y="6507"/>
                    <a:pt x="4432" y="6397"/>
                  </a:cubicBezTo>
                  <a:cubicBezTo>
                    <a:pt x="4484" y="6346"/>
                    <a:pt x="4536" y="6288"/>
                    <a:pt x="4581" y="6236"/>
                  </a:cubicBezTo>
                  <a:cubicBezTo>
                    <a:pt x="4774" y="5985"/>
                    <a:pt x="4851" y="5727"/>
                    <a:pt x="4748" y="5540"/>
                  </a:cubicBezTo>
                  <a:cubicBezTo>
                    <a:pt x="4659" y="5378"/>
                    <a:pt x="4453" y="5294"/>
                    <a:pt x="4190" y="5294"/>
                  </a:cubicBezTo>
                  <a:cubicBezTo>
                    <a:pt x="4015" y="5294"/>
                    <a:pt x="3816" y="5331"/>
                    <a:pt x="3608" y="5405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4033025" y="4517825"/>
              <a:ext cx="10400" cy="8825"/>
            </a:xfrm>
            <a:custGeom>
              <a:avLst/>
              <a:gdLst/>
              <a:ahLst/>
              <a:cxnLst/>
              <a:rect l="l" t="t" r="r" b="b"/>
              <a:pathLst>
                <a:path w="416" h="353" extrusionOk="0">
                  <a:moveTo>
                    <a:pt x="227" y="0"/>
                  </a:moveTo>
                  <a:cubicBezTo>
                    <a:pt x="192" y="0"/>
                    <a:pt x="155" y="11"/>
                    <a:pt x="123" y="35"/>
                  </a:cubicBezTo>
                  <a:cubicBezTo>
                    <a:pt x="0" y="125"/>
                    <a:pt x="39" y="319"/>
                    <a:pt x="187" y="351"/>
                  </a:cubicBezTo>
                  <a:cubicBezTo>
                    <a:pt x="195" y="352"/>
                    <a:pt x="203" y="352"/>
                    <a:pt x="211" y="352"/>
                  </a:cubicBezTo>
                  <a:cubicBezTo>
                    <a:pt x="305" y="352"/>
                    <a:pt x="388" y="285"/>
                    <a:pt x="406" y="190"/>
                  </a:cubicBezTo>
                  <a:cubicBezTo>
                    <a:pt x="415" y="81"/>
                    <a:pt x="325" y="0"/>
                    <a:pt x="22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3994700" y="4440325"/>
              <a:ext cx="57175" cy="94850"/>
            </a:xfrm>
            <a:custGeom>
              <a:avLst/>
              <a:gdLst/>
              <a:ahLst/>
              <a:cxnLst/>
              <a:rect l="l" t="t" r="r" b="b"/>
              <a:pathLst>
                <a:path w="2287" h="3794" extrusionOk="0">
                  <a:moveTo>
                    <a:pt x="467" y="1"/>
                  </a:moveTo>
                  <a:cubicBezTo>
                    <a:pt x="70" y="1"/>
                    <a:pt x="0" y="411"/>
                    <a:pt x="0" y="411"/>
                  </a:cubicBezTo>
                  <a:lnTo>
                    <a:pt x="1134" y="2517"/>
                  </a:lnTo>
                  <a:cubicBezTo>
                    <a:pt x="696" y="2852"/>
                    <a:pt x="470" y="3270"/>
                    <a:pt x="619" y="3547"/>
                  </a:cubicBezTo>
                  <a:cubicBezTo>
                    <a:pt x="707" y="3711"/>
                    <a:pt x="913" y="3793"/>
                    <a:pt x="1177" y="3793"/>
                  </a:cubicBezTo>
                  <a:cubicBezTo>
                    <a:pt x="1453" y="3793"/>
                    <a:pt x="1793" y="3703"/>
                    <a:pt x="2126" y="3522"/>
                  </a:cubicBezTo>
                  <a:cubicBezTo>
                    <a:pt x="2184" y="3489"/>
                    <a:pt x="2235" y="3457"/>
                    <a:pt x="2287" y="3425"/>
                  </a:cubicBezTo>
                  <a:lnTo>
                    <a:pt x="2287" y="3425"/>
                  </a:lnTo>
                  <a:cubicBezTo>
                    <a:pt x="2256" y="3437"/>
                    <a:pt x="1672" y="3690"/>
                    <a:pt x="1244" y="3690"/>
                  </a:cubicBezTo>
                  <a:cubicBezTo>
                    <a:pt x="1228" y="3690"/>
                    <a:pt x="1213" y="3690"/>
                    <a:pt x="1198" y="3689"/>
                  </a:cubicBezTo>
                  <a:cubicBezTo>
                    <a:pt x="1237" y="3670"/>
                    <a:pt x="1276" y="3650"/>
                    <a:pt x="1314" y="3625"/>
                  </a:cubicBezTo>
                  <a:cubicBezTo>
                    <a:pt x="1469" y="3502"/>
                    <a:pt x="1514" y="3296"/>
                    <a:pt x="1411" y="3161"/>
                  </a:cubicBezTo>
                  <a:cubicBezTo>
                    <a:pt x="1357" y="3094"/>
                    <a:pt x="1274" y="3060"/>
                    <a:pt x="1184" y="3060"/>
                  </a:cubicBezTo>
                  <a:cubicBezTo>
                    <a:pt x="1101" y="3060"/>
                    <a:pt x="1012" y="3089"/>
                    <a:pt x="934" y="3148"/>
                  </a:cubicBezTo>
                  <a:cubicBezTo>
                    <a:pt x="863" y="3200"/>
                    <a:pt x="818" y="3277"/>
                    <a:pt x="792" y="3361"/>
                  </a:cubicBezTo>
                  <a:cubicBezTo>
                    <a:pt x="767" y="2968"/>
                    <a:pt x="1411" y="2523"/>
                    <a:pt x="1411" y="2523"/>
                  </a:cubicBezTo>
                  <a:lnTo>
                    <a:pt x="419" y="739"/>
                  </a:lnTo>
                  <a:lnTo>
                    <a:pt x="367" y="642"/>
                  </a:lnTo>
                  <a:cubicBezTo>
                    <a:pt x="174" y="211"/>
                    <a:pt x="709" y="43"/>
                    <a:pt x="709" y="43"/>
                  </a:cubicBezTo>
                  <a:cubicBezTo>
                    <a:pt x="617" y="13"/>
                    <a:pt x="537" y="1"/>
                    <a:pt x="467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040750" y="4491150"/>
              <a:ext cx="30950" cy="23550"/>
            </a:xfrm>
            <a:custGeom>
              <a:avLst/>
              <a:gdLst/>
              <a:ahLst/>
              <a:cxnLst/>
              <a:rect l="l" t="t" r="r" b="b"/>
              <a:pathLst>
                <a:path w="1238" h="942" extrusionOk="0">
                  <a:moveTo>
                    <a:pt x="577" y="1"/>
                  </a:moveTo>
                  <a:cubicBezTo>
                    <a:pt x="404" y="1"/>
                    <a:pt x="206" y="35"/>
                    <a:pt x="0" y="104"/>
                  </a:cubicBezTo>
                  <a:cubicBezTo>
                    <a:pt x="33" y="98"/>
                    <a:pt x="208" y="67"/>
                    <a:pt x="406" y="67"/>
                  </a:cubicBezTo>
                  <a:cubicBezTo>
                    <a:pt x="685" y="67"/>
                    <a:pt x="1009" y="128"/>
                    <a:pt x="1050" y="407"/>
                  </a:cubicBezTo>
                  <a:cubicBezTo>
                    <a:pt x="1089" y="587"/>
                    <a:pt x="1057" y="774"/>
                    <a:pt x="967" y="941"/>
                  </a:cubicBezTo>
                  <a:cubicBezTo>
                    <a:pt x="1166" y="690"/>
                    <a:pt x="1237" y="432"/>
                    <a:pt x="1134" y="245"/>
                  </a:cubicBezTo>
                  <a:cubicBezTo>
                    <a:pt x="1048" y="82"/>
                    <a:pt x="842" y="1"/>
                    <a:pt x="57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4042025" y="4241875"/>
              <a:ext cx="187325" cy="67300"/>
            </a:xfrm>
            <a:custGeom>
              <a:avLst/>
              <a:gdLst/>
              <a:ahLst/>
              <a:cxnLst/>
              <a:rect l="l" t="t" r="r" b="b"/>
              <a:pathLst>
                <a:path w="7493" h="2692" extrusionOk="0">
                  <a:moveTo>
                    <a:pt x="136" y="1"/>
                  </a:moveTo>
                  <a:lnTo>
                    <a:pt x="1" y="786"/>
                  </a:lnTo>
                  <a:lnTo>
                    <a:pt x="3685" y="1431"/>
                  </a:lnTo>
                  <a:lnTo>
                    <a:pt x="3589" y="1212"/>
                  </a:lnTo>
                  <a:lnTo>
                    <a:pt x="3634" y="1212"/>
                  </a:lnTo>
                  <a:lnTo>
                    <a:pt x="6217" y="1624"/>
                  </a:lnTo>
                  <a:cubicBezTo>
                    <a:pt x="6217" y="1624"/>
                    <a:pt x="6159" y="2493"/>
                    <a:pt x="6545" y="2661"/>
                  </a:cubicBezTo>
                  <a:cubicBezTo>
                    <a:pt x="6595" y="2682"/>
                    <a:pt x="6642" y="2692"/>
                    <a:pt x="6688" y="2692"/>
                  </a:cubicBezTo>
                  <a:cubicBezTo>
                    <a:pt x="7184" y="2692"/>
                    <a:pt x="7455" y="1542"/>
                    <a:pt x="7473" y="1495"/>
                  </a:cubicBezTo>
                  <a:cubicBezTo>
                    <a:pt x="7492" y="1340"/>
                    <a:pt x="7492" y="1179"/>
                    <a:pt x="7473" y="1025"/>
                  </a:cubicBezTo>
                  <a:cubicBezTo>
                    <a:pt x="7466" y="954"/>
                    <a:pt x="7454" y="877"/>
                    <a:pt x="7434" y="812"/>
                  </a:cubicBezTo>
                  <a:cubicBezTo>
                    <a:pt x="7363" y="503"/>
                    <a:pt x="7202" y="284"/>
                    <a:pt x="6996" y="245"/>
                  </a:cubicBezTo>
                  <a:cubicBezTo>
                    <a:pt x="6976" y="242"/>
                    <a:pt x="6956" y="240"/>
                    <a:pt x="6935" y="240"/>
                  </a:cubicBezTo>
                  <a:cubicBezTo>
                    <a:pt x="6650" y="240"/>
                    <a:pt x="6353" y="570"/>
                    <a:pt x="6185" y="1050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4213250" y="4282900"/>
              <a:ext cx="9325" cy="8950"/>
            </a:xfrm>
            <a:custGeom>
              <a:avLst/>
              <a:gdLst/>
              <a:ahLst/>
              <a:cxnLst/>
              <a:rect l="l" t="t" r="r" b="b"/>
              <a:pathLst>
                <a:path w="373" h="358" extrusionOk="0">
                  <a:moveTo>
                    <a:pt x="182" y="0"/>
                  </a:moveTo>
                  <a:cubicBezTo>
                    <a:pt x="93" y="0"/>
                    <a:pt x="10" y="70"/>
                    <a:pt x="6" y="176"/>
                  </a:cubicBezTo>
                  <a:cubicBezTo>
                    <a:pt x="1" y="282"/>
                    <a:pt x="88" y="358"/>
                    <a:pt x="183" y="358"/>
                  </a:cubicBezTo>
                  <a:cubicBezTo>
                    <a:pt x="221" y="358"/>
                    <a:pt x="260" y="345"/>
                    <a:pt x="295" y="318"/>
                  </a:cubicBezTo>
                  <a:cubicBezTo>
                    <a:pt x="366" y="247"/>
                    <a:pt x="373" y="124"/>
                    <a:pt x="302" y="47"/>
                  </a:cubicBezTo>
                  <a:cubicBezTo>
                    <a:pt x="265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124650" y="4257975"/>
              <a:ext cx="104200" cy="56200"/>
            </a:xfrm>
            <a:custGeom>
              <a:avLst/>
              <a:gdLst/>
              <a:ahLst/>
              <a:cxnLst/>
              <a:rect l="l" t="t" r="r" b="b"/>
              <a:pathLst>
                <a:path w="4168" h="2248" extrusionOk="0">
                  <a:moveTo>
                    <a:pt x="535" y="1"/>
                  </a:moveTo>
                  <a:lnTo>
                    <a:pt x="535" y="1"/>
                  </a:lnTo>
                  <a:cubicBezTo>
                    <a:pt x="0" y="355"/>
                    <a:pt x="380" y="787"/>
                    <a:pt x="380" y="787"/>
                  </a:cubicBezTo>
                  <a:lnTo>
                    <a:pt x="2738" y="1199"/>
                  </a:lnTo>
                  <a:cubicBezTo>
                    <a:pt x="2731" y="1753"/>
                    <a:pt x="2925" y="2184"/>
                    <a:pt x="3227" y="2242"/>
                  </a:cubicBezTo>
                  <a:cubicBezTo>
                    <a:pt x="3248" y="2246"/>
                    <a:pt x="3269" y="2247"/>
                    <a:pt x="3289" y="2247"/>
                  </a:cubicBezTo>
                  <a:cubicBezTo>
                    <a:pt x="3651" y="2247"/>
                    <a:pt x="4020" y="1726"/>
                    <a:pt x="4142" y="1038"/>
                  </a:cubicBezTo>
                  <a:cubicBezTo>
                    <a:pt x="4155" y="973"/>
                    <a:pt x="4161" y="915"/>
                    <a:pt x="4168" y="851"/>
                  </a:cubicBezTo>
                  <a:lnTo>
                    <a:pt x="4168" y="851"/>
                  </a:lnTo>
                  <a:cubicBezTo>
                    <a:pt x="4155" y="890"/>
                    <a:pt x="3988" y="1547"/>
                    <a:pt x="3698" y="1869"/>
                  </a:cubicBezTo>
                  <a:cubicBezTo>
                    <a:pt x="3711" y="1830"/>
                    <a:pt x="3717" y="1785"/>
                    <a:pt x="3717" y="1746"/>
                  </a:cubicBezTo>
                  <a:cubicBezTo>
                    <a:pt x="3717" y="1540"/>
                    <a:pt x="3582" y="1379"/>
                    <a:pt x="3414" y="1379"/>
                  </a:cubicBezTo>
                  <a:cubicBezTo>
                    <a:pt x="3247" y="1379"/>
                    <a:pt x="3112" y="1540"/>
                    <a:pt x="3112" y="1746"/>
                  </a:cubicBezTo>
                  <a:cubicBezTo>
                    <a:pt x="3112" y="1830"/>
                    <a:pt x="3137" y="1914"/>
                    <a:pt x="3189" y="1985"/>
                  </a:cubicBezTo>
                  <a:cubicBezTo>
                    <a:pt x="2860" y="1766"/>
                    <a:pt x="2912" y="980"/>
                    <a:pt x="2912" y="980"/>
                  </a:cubicBezTo>
                  <a:lnTo>
                    <a:pt x="902" y="658"/>
                  </a:lnTo>
                  <a:lnTo>
                    <a:pt x="793" y="638"/>
                  </a:lnTo>
                  <a:cubicBezTo>
                    <a:pt x="335" y="529"/>
                    <a:pt x="535" y="1"/>
                    <a:pt x="53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196625" y="4247875"/>
              <a:ext cx="31275" cy="20275"/>
            </a:xfrm>
            <a:custGeom>
              <a:avLst/>
              <a:gdLst/>
              <a:ahLst/>
              <a:cxnLst/>
              <a:rect l="l" t="t" r="r" b="b"/>
              <a:pathLst>
                <a:path w="1251" h="811" extrusionOk="0">
                  <a:moveTo>
                    <a:pt x="751" y="0"/>
                  </a:moveTo>
                  <a:cubicBezTo>
                    <a:pt x="466" y="0"/>
                    <a:pt x="169" y="330"/>
                    <a:pt x="1" y="810"/>
                  </a:cubicBezTo>
                  <a:cubicBezTo>
                    <a:pt x="29" y="754"/>
                    <a:pt x="363" y="125"/>
                    <a:pt x="727" y="125"/>
                  </a:cubicBezTo>
                  <a:cubicBezTo>
                    <a:pt x="779" y="125"/>
                    <a:pt x="831" y="138"/>
                    <a:pt x="883" y="166"/>
                  </a:cubicBezTo>
                  <a:cubicBezTo>
                    <a:pt x="1051" y="250"/>
                    <a:pt x="1179" y="392"/>
                    <a:pt x="1250" y="566"/>
                  </a:cubicBezTo>
                  <a:cubicBezTo>
                    <a:pt x="1179" y="257"/>
                    <a:pt x="1018" y="44"/>
                    <a:pt x="812" y="5"/>
                  </a:cubicBezTo>
                  <a:cubicBezTo>
                    <a:pt x="792" y="2"/>
                    <a:pt x="772" y="0"/>
                    <a:pt x="751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3634450" y="4091550"/>
              <a:ext cx="226300" cy="136975"/>
            </a:xfrm>
            <a:custGeom>
              <a:avLst/>
              <a:gdLst/>
              <a:ahLst/>
              <a:cxnLst/>
              <a:rect l="l" t="t" r="r" b="b"/>
              <a:pathLst>
                <a:path w="9052" h="5479" extrusionOk="0">
                  <a:moveTo>
                    <a:pt x="1444" y="0"/>
                  </a:moveTo>
                  <a:cubicBezTo>
                    <a:pt x="869" y="0"/>
                    <a:pt x="234" y="1158"/>
                    <a:pt x="201" y="1208"/>
                  </a:cubicBezTo>
                  <a:cubicBezTo>
                    <a:pt x="123" y="1395"/>
                    <a:pt x="72" y="1582"/>
                    <a:pt x="40" y="1782"/>
                  </a:cubicBezTo>
                  <a:cubicBezTo>
                    <a:pt x="20" y="1872"/>
                    <a:pt x="14" y="1962"/>
                    <a:pt x="7" y="2052"/>
                  </a:cubicBezTo>
                  <a:cubicBezTo>
                    <a:pt x="1" y="2458"/>
                    <a:pt x="117" y="2774"/>
                    <a:pt x="355" y="2883"/>
                  </a:cubicBezTo>
                  <a:cubicBezTo>
                    <a:pt x="421" y="2914"/>
                    <a:pt x="492" y="2929"/>
                    <a:pt x="567" y="2929"/>
                  </a:cubicBezTo>
                  <a:cubicBezTo>
                    <a:pt x="896" y="2929"/>
                    <a:pt x="1298" y="2642"/>
                    <a:pt x="1618" y="2175"/>
                  </a:cubicBezTo>
                  <a:lnTo>
                    <a:pt x="8613" y="5479"/>
                  </a:lnTo>
                  <a:lnTo>
                    <a:pt x="9051" y="4564"/>
                  </a:lnTo>
                  <a:lnTo>
                    <a:pt x="4780" y="2555"/>
                  </a:lnTo>
                  <a:lnTo>
                    <a:pt x="4826" y="2851"/>
                  </a:lnTo>
                  <a:lnTo>
                    <a:pt x="4768" y="2838"/>
                  </a:lnTo>
                  <a:lnTo>
                    <a:pt x="1766" y="1466"/>
                  </a:lnTo>
                  <a:cubicBezTo>
                    <a:pt x="1766" y="1466"/>
                    <a:pt x="2127" y="429"/>
                    <a:pt x="1714" y="100"/>
                  </a:cubicBezTo>
                  <a:cubicBezTo>
                    <a:pt x="1628" y="31"/>
                    <a:pt x="1536" y="0"/>
                    <a:pt x="144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3649275" y="4109900"/>
              <a:ext cx="12825" cy="11250"/>
            </a:xfrm>
            <a:custGeom>
              <a:avLst/>
              <a:gdLst/>
              <a:ahLst/>
              <a:cxnLst/>
              <a:rect l="l" t="t" r="r" b="b"/>
              <a:pathLst>
                <a:path w="513" h="450" extrusionOk="0">
                  <a:moveTo>
                    <a:pt x="245" y="0"/>
                  </a:moveTo>
                  <a:cubicBezTo>
                    <a:pt x="218" y="0"/>
                    <a:pt x="190" y="6"/>
                    <a:pt x="162" y="17"/>
                  </a:cubicBezTo>
                  <a:cubicBezTo>
                    <a:pt x="46" y="81"/>
                    <a:pt x="1" y="230"/>
                    <a:pt x="65" y="346"/>
                  </a:cubicBezTo>
                  <a:cubicBezTo>
                    <a:pt x="110" y="416"/>
                    <a:pt x="182" y="450"/>
                    <a:pt x="252" y="450"/>
                  </a:cubicBezTo>
                  <a:cubicBezTo>
                    <a:pt x="343" y="450"/>
                    <a:pt x="432" y="395"/>
                    <a:pt x="464" y="294"/>
                  </a:cubicBezTo>
                  <a:cubicBezTo>
                    <a:pt x="513" y="143"/>
                    <a:pt x="389" y="0"/>
                    <a:pt x="245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3639625" y="4086000"/>
              <a:ext cx="122550" cy="91800"/>
            </a:xfrm>
            <a:custGeom>
              <a:avLst/>
              <a:gdLst/>
              <a:ahLst/>
              <a:cxnLst/>
              <a:rect l="l" t="t" r="r" b="b"/>
              <a:pathLst>
                <a:path w="4902" h="3672" extrusionOk="0">
                  <a:moveTo>
                    <a:pt x="1396" y="0"/>
                  </a:moveTo>
                  <a:cubicBezTo>
                    <a:pt x="972" y="0"/>
                    <a:pt x="431" y="486"/>
                    <a:pt x="90" y="1205"/>
                  </a:cubicBezTo>
                  <a:cubicBezTo>
                    <a:pt x="58" y="1276"/>
                    <a:pt x="26" y="1347"/>
                    <a:pt x="0" y="1424"/>
                  </a:cubicBezTo>
                  <a:cubicBezTo>
                    <a:pt x="19" y="1385"/>
                    <a:pt x="451" y="638"/>
                    <a:pt x="908" y="342"/>
                  </a:cubicBezTo>
                  <a:lnTo>
                    <a:pt x="908" y="342"/>
                  </a:lnTo>
                  <a:cubicBezTo>
                    <a:pt x="876" y="387"/>
                    <a:pt x="857" y="432"/>
                    <a:pt x="844" y="490"/>
                  </a:cubicBezTo>
                  <a:cubicBezTo>
                    <a:pt x="773" y="735"/>
                    <a:pt x="889" y="973"/>
                    <a:pt x="1089" y="1031"/>
                  </a:cubicBezTo>
                  <a:cubicBezTo>
                    <a:pt x="1118" y="1039"/>
                    <a:pt x="1148" y="1043"/>
                    <a:pt x="1177" y="1043"/>
                  </a:cubicBezTo>
                  <a:cubicBezTo>
                    <a:pt x="1354" y="1043"/>
                    <a:pt x="1523" y="900"/>
                    <a:pt x="1578" y="690"/>
                  </a:cubicBezTo>
                  <a:cubicBezTo>
                    <a:pt x="1610" y="587"/>
                    <a:pt x="1604" y="471"/>
                    <a:pt x="1565" y="368"/>
                  </a:cubicBezTo>
                  <a:lnTo>
                    <a:pt x="1565" y="368"/>
                  </a:lnTo>
                  <a:cubicBezTo>
                    <a:pt x="1887" y="748"/>
                    <a:pt x="1565" y="1682"/>
                    <a:pt x="1565" y="1682"/>
                  </a:cubicBezTo>
                  <a:lnTo>
                    <a:pt x="3904" y="2751"/>
                  </a:lnTo>
                  <a:lnTo>
                    <a:pt x="4032" y="2809"/>
                  </a:lnTo>
                  <a:cubicBezTo>
                    <a:pt x="4554" y="3099"/>
                    <a:pt x="4135" y="3672"/>
                    <a:pt x="4135" y="3672"/>
                  </a:cubicBezTo>
                  <a:cubicBezTo>
                    <a:pt x="4902" y="3421"/>
                    <a:pt x="4580" y="2770"/>
                    <a:pt x="4580" y="2770"/>
                  </a:cubicBezTo>
                  <a:lnTo>
                    <a:pt x="1842" y="1482"/>
                  </a:lnTo>
                  <a:cubicBezTo>
                    <a:pt x="2036" y="812"/>
                    <a:pt x="1952" y="219"/>
                    <a:pt x="1604" y="45"/>
                  </a:cubicBezTo>
                  <a:cubicBezTo>
                    <a:pt x="1539" y="15"/>
                    <a:pt x="1469" y="0"/>
                    <a:pt x="139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3634450" y="4142850"/>
              <a:ext cx="40450" cy="22000"/>
            </a:xfrm>
            <a:custGeom>
              <a:avLst/>
              <a:gdLst/>
              <a:ahLst/>
              <a:cxnLst/>
              <a:rect l="l" t="t" r="r" b="b"/>
              <a:pathLst>
                <a:path w="1618" h="880" extrusionOk="0">
                  <a:moveTo>
                    <a:pt x="14" y="0"/>
                  </a:moveTo>
                  <a:lnTo>
                    <a:pt x="14" y="0"/>
                  </a:lnTo>
                  <a:cubicBezTo>
                    <a:pt x="1" y="406"/>
                    <a:pt x="117" y="715"/>
                    <a:pt x="362" y="831"/>
                  </a:cubicBezTo>
                  <a:cubicBezTo>
                    <a:pt x="427" y="864"/>
                    <a:pt x="498" y="879"/>
                    <a:pt x="574" y="879"/>
                  </a:cubicBezTo>
                  <a:cubicBezTo>
                    <a:pt x="899" y="879"/>
                    <a:pt x="1299" y="588"/>
                    <a:pt x="1618" y="123"/>
                  </a:cubicBezTo>
                  <a:lnTo>
                    <a:pt x="1618" y="123"/>
                  </a:lnTo>
                  <a:cubicBezTo>
                    <a:pt x="1566" y="179"/>
                    <a:pt x="1047" y="728"/>
                    <a:pt x="620" y="728"/>
                  </a:cubicBezTo>
                  <a:cubicBezTo>
                    <a:pt x="512" y="728"/>
                    <a:pt x="410" y="693"/>
                    <a:pt x="323" y="606"/>
                  </a:cubicBezTo>
                  <a:cubicBezTo>
                    <a:pt x="149" y="451"/>
                    <a:pt x="40" y="232"/>
                    <a:pt x="1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3605950" y="4212400"/>
              <a:ext cx="352225" cy="211775"/>
            </a:xfrm>
            <a:custGeom>
              <a:avLst/>
              <a:gdLst/>
              <a:ahLst/>
              <a:cxnLst/>
              <a:rect l="l" t="t" r="r" b="b"/>
              <a:pathLst>
                <a:path w="14089" h="8471" extrusionOk="0">
                  <a:moveTo>
                    <a:pt x="13425" y="1"/>
                  </a:moveTo>
                  <a:lnTo>
                    <a:pt x="2519" y="5089"/>
                  </a:lnTo>
                  <a:cubicBezTo>
                    <a:pt x="2519" y="5089"/>
                    <a:pt x="2519" y="5089"/>
                    <a:pt x="2513" y="5083"/>
                  </a:cubicBezTo>
                  <a:cubicBezTo>
                    <a:pt x="2017" y="4355"/>
                    <a:pt x="1396" y="3900"/>
                    <a:pt x="884" y="3900"/>
                  </a:cubicBezTo>
                  <a:cubicBezTo>
                    <a:pt x="770" y="3900"/>
                    <a:pt x="662" y="3922"/>
                    <a:pt x="561" y="3969"/>
                  </a:cubicBezTo>
                  <a:cubicBezTo>
                    <a:pt x="188" y="4143"/>
                    <a:pt x="1" y="4632"/>
                    <a:pt x="20" y="5257"/>
                  </a:cubicBezTo>
                  <a:cubicBezTo>
                    <a:pt x="20" y="5399"/>
                    <a:pt x="39" y="5540"/>
                    <a:pt x="59" y="5682"/>
                  </a:cubicBezTo>
                  <a:lnTo>
                    <a:pt x="59" y="5688"/>
                  </a:lnTo>
                  <a:cubicBezTo>
                    <a:pt x="110" y="5991"/>
                    <a:pt x="188" y="6294"/>
                    <a:pt x="297" y="6584"/>
                  </a:cubicBezTo>
                  <a:cubicBezTo>
                    <a:pt x="353" y="6656"/>
                    <a:pt x="1337" y="8471"/>
                    <a:pt x="2230" y="8471"/>
                  </a:cubicBezTo>
                  <a:cubicBezTo>
                    <a:pt x="2373" y="8471"/>
                    <a:pt x="2514" y="8424"/>
                    <a:pt x="2648" y="8317"/>
                  </a:cubicBezTo>
                  <a:cubicBezTo>
                    <a:pt x="3299" y="7808"/>
                    <a:pt x="2745" y="6191"/>
                    <a:pt x="2745" y="6191"/>
                  </a:cubicBezTo>
                  <a:lnTo>
                    <a:pt x="7415" y="4085"/>
                  </a:lnTo>
                  <a:lnTo>
                    <a:pt x="7505" y="4052"/>
                  </a:lnTo>
                  <a:lnTo>
                    <a:pt x="7441" y="4523"/>
                  </a:lnTo>
                  <a:lnTo>
                    <a:pt x="7441" y="4523"/>
                  </a:lnTo>
                  <a:lnTo>
                    <a:pt x="14088" y="1418"/>
                  </a:lnTo>
                  <a:lnTo>
                    <a:pt x="13425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3628500" y="4378450"/>
              <a:ext cx="22400" cy="18300"/>
            </a:xfrm>
            <a:custGeom>
              <a:avLst/>
              <a:gdLst/>
              <a:ahLst/>
              <a:cxnLst/>
              <a:rect l="l" t="t" r="r" b="b"/>
              <a:pathLst>
                <a:path w="896" h="732" extrusionOk="0">
                  <a:moveTo>
                    <a:pt x="384" y="0"/>
                  </a:moveTo>
                  <a:cubicBezTo>
                    <a:pt x="268" y="0"/>
                    <a:pt x="163" y="48"/>
                    <a:pt x="104" y="142"/>
                  </a:cubicBezTo>
                  <a:cubicBezTo>
                    <a:pt x="1" y="303"/>
                    <a:pt x="71" y="528"/>
                    <a:pt x="265" y="657"/>
                  </a:cubicBezTo>
                  <a:cubicBezTo>
                    <a:pt x="342" y="707"/>
                    <a:pt x="428" y="732"/>
                    <a:pt x="510" y="732"/>
                  </a:cubicBezTo>
                  <a:cubicBezTo>
                    <a:pt x="626" y="732"/>
                    <a:pt x="732" y="683"/>
                    <a:pt x="793" y="592"/>
                  </a:cubicBezTo>
                  <a:cubicBezTo>
                    <a:pt x="896" y="431"/>
                    <a:pt x="825" y="206"/>
                    <a:pt x="638" y="77"/>
                  </a:cubicBezTo>
                  <a:cubicBezTo>
                    <a:pt x="557" y="26"/>
                    <a:pt x="468" y="0"/>
                    <a:pt x="38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3613525" y="4290350"/>
              <a:ext cx="191000" cy="142000"/>
            </a:xfrm>
            <a:custGeom>
              <a:avLst/>
              <a:gdLst/>
              <a:ahLst/>
              <a:cxnLst/>
              <a:rect l="l" t="t" r="r" b="b"/>
              <a:pathLst>
                <a:path w="7640" h="5680" extrusionOk="0">
                  <a:moveTo>
                    <a:pt x="6448" y="0"/>
                  </a:moveTo>
                  <a:cubicBezTo>
                    <a:pt x="6448" y="0"/>
                    <a:pt x="7092" y="896"/>
                    <a:pt x="6287" y="1340"/>
                  </a:cubicBezTo>
                  <a:lnTo>
                    <a:pt x="6088" y="1430"/>
                  </a:lnTo>
                  <a:lnTo>
                    <a:pt x="2442" y="3073"/>
                  </a:lnTo>
                  <a:cubicBezTo>
                    <a:pt x="2442" y="3073"/>
                    <a:pt x="2938" y="4529"/>
                    <a:pt x="2429" y="5115"/>
                  </a:cubicBezTo>
                  <a:cubicBezTo>
                    <a:pt x="2493" y="4960"/>
                    <a:pt x="2500" y="4780"/>
                    <a:pt x="2455" y="4612"/>
                  </a:cubicBezTo>
                  <a:cubicBezTo>
                    <a:pt x="2366" y="4284"/>
                    <a:pt x="2098" y="4061"/>
                    <a:pt x="1823" y="4061"/>
                  </a:cubicBezTo>
                  <a:cubicBezTo>
                    <a:pt x="1780" y="4061"/>
                    <a:pt x="1737" y="4066"/>
                    <a:pt x="1695" y="4078"/>
                  </a:cubicBezTo>
                  <a:cubicBezTo>
                    <a:pt x="1373" y="4168"/>
                    <a:pt x="1199" y="4548"/>
                    <a:pt x="1302" y="4928"/>
                  </a:cubicBezTo>
                  <a:cubicBezTo>
                    <a:pt x="1328" y="5005"/>
                    <a:pt x="1360" y="5083"/>
                    <a:pt x="1405" y="5153"/>
                  </a:cubicBezTo>
                  <a:cubicBezTo>
                    <a:pt x="696" y="4683"/>
                    <a:pt x="39" y="3524"/>
                    <a:pt x="1" y="3466"/>
                  </a:cubicBezTo>
                  <a:lnTo>
                    <a:pt x="1" y="3466"/>
                  </a:lnTo>
                  <a:cubicBezTo>
                    <a:pt x="39" y="3575"/>
                    <a:pt x="84" y="3691"/>
                    <a:pt x="142" y="3807"/>
                  </a:cubicBezTo>
                  <a:cubicBezTo>
                    <a:pt x="664" y="4929"/>
                    <a:pt x="1506" y="5679"/>
                    <a:pt x="2165" y="5679"/>
                  </a:cubicBezTo>
                  <a:cubicBezTo>
                    <a:pt x="2279" y="5679"/>
                    <a:pt x="2387" y="5657"/>
                    <a:pt x="2487" y="5611"/>
                  </a:cubicBezTo>
                  <a:cubicBezTo>
                    <a:pt x="3034" y="5360"/>
                    <a:pt x="3176" y="4432"/>
                    <a:pt x="2880" y="3395"/>
                  </a:cubicBezTo>
                  <a:lnTo>
                    <a:pt x="7138" y="1405"/>
                  </a:lnTo>
                  <a:cubicBezTo>
                    <a:pt x="7138" y="1405"/>
                    <a:pt x="7640" y="400"/>
                    <a:pt x="644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3605950" y="4309975"/>
              <a:ext cx="62825" cy="34025"/>
            </a:xfrm>
            <a:custGeom>
              <a:avLst/>
              <a:gdLst/>
              <a:ahLst/>
              <a:cxnLst/>
              <a:rect l="l" t="t" r="r" b="b"/>
              <a:pathLst>
                <a:path w="2513" h="1361" extrusionOk="0">
                  <a:moveTo>
                    <a:pt x="887" y="0"/>
                  </a:moveTo>
                  <a:cubicBezTo>
                    <a:pt x="772" y="0"/>
                    <a:pt x="662" y="23"/>
                    <a:pt x="561" y="72"/>
                  </a:cubicBezTo>
                  <a:cubicBezTo>
                    <a:pt x="188" y="246"/>
                    <a:pt x="1" y="736"/>
                    <a:pt x="14" y="1360"/>
                  </a:cubicBezTo>
                  <a:cubicBezTo>
                    <a:pt x="39" y="1103"/>
                    <a:pt x="155" y="761"/>
                    <a:pt x="503" y="420"/>
                  </a:cubicBezTo>
                  <a:cubicBezTo>
                    <a:pt x="638" y="287"/>
                    <a:pt x="796" y="234"/>
                    <a:pt x="962" y="234"/>
                  </a:cubicBezTo>
                  <a:cubicBezTo>
                    <a:pt x="1626" y="234"/>
                    <a:pt x="2431" y="1092"/>
                    <a:pt x="2513" y="1180"/>
                  </a:cubicBezTo>
                  <a:cubicBezTo>
                    <a:pt x="2019" y="455"/>
                    <a:pt x="1397" y="0"/>
                    <a:pt x="8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3895825" y="3926100"/>
              <a:ext cx="89875" cy="249625"/>
            </a:xfrm>
            <a:custGeom>
              <a:avLst/>
              <a:gdLst/>
              <a:ahLst/>
              <a:cxnLst/>
              <a:rect l="l" t="t" r="r" b="b"/>
              <a:pathLst>
                <a:path w="3595" h="9985" extrusionOk="0">
                  <a:moveTo>
                    <a:pt x="2108" y="0"/>
                  </a:moveTo>
                  <a:cubicBezTo>
                    <a:pt x="2039" y="0"/>
                    <a:pt x="1969" y="2"/>
                    <a:pt x="1900" y="7"/>
                  </a:cubicBezTo>
                  <a:cubicBezTo>
                    <a:pt x="1836" y="32"/>
                    <a:pt x="0" y="393"/>
                    <a:pt x="303" y="1185"/>
                  </a:cubicBezTo>
                  <a:cubicBezTo>
                    <a:pt x="483" y="1640"/>
                    <a:pt x="1385" y="1669"/>
                    <a:pt x="1615" y="1669"/>
                  </a:cubicBezTo>
                  <a:cubicBezTo>
                    <a:pt x="1649" y="1669"/>
                    <a:pt x="1669" y="1668"/>
                    <a:pt x="1669" y="1668"/>
                  </a:cubicBezTo>
                  <a:lnTo>
                    <a:pt x="2100" y="5121"/>
                  </a:lnTo>
                  <a:lnTo>
                    <a:pt x="2100" y="5185"/>
                  </a:lnTo>
                  <a:lnTo>
                    <a:pt x="1810" y="5050"/>
                  </a:lnTo>
                  <a:lnTo>
                    <a:pt x="2493" y="9984"/>
                  </a:lnTo>
                  <a:lnTo>
                    <a:pt x="3543" y="9836"/>
                  </a:lnTo>
                  <a:lnTo>
                    <a:pt x="2422" y="1746"/>
                  </a:lnTo>
                  <a:cubicBezTo>
                    <a:pt x="3124" y="1527"/>
                    <a:pt x="3594" y="1108"/>
                    <a:pt x="3537" y="696"/>
                  </a:cubicBezTo>
                  <a:cubicBezTo>
                    <a:pt x="3498" y="419"/>
                    <a:pt x="3221" y="200"/>
                    <a:pt x="2809" y="90"/>
                  </a:cubicBezTo>
                  <a:cubicBezTo>
                    <a:pt x="2718" y="65"/>
                    <a:pt x="2622" y="39"/>
                    <a:pt x="2525" y="26"/>
                  </a:cubicBezTo>
                  <a:cubicBezTo>
                    <a:pt x="2388" y="9"/>
                    <a:pt x="2248" y="0"/>
                    <a:pt x="2108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3924325" y="3934900"/>
              <a:ext cx="15475" cy="11500"/>
            </a:xfrm>
            <a:custGeom>
              <a:avLst/>
              <a:gdLst/>
              <a:ahLst/>
              <a:cxnLst/>
              <a:rect l="l" t="t" r="r" b="b"/>
              <a:pathLst>
                <a:path w="619" h="460" extrusionOk="0">
                  <a:moveTo>
                    <a:pt x="312" y="1"/>
                  </a:moveTo>
                  <a:cubicBezTo>
                    <a:pt x="247" y="1"/>
                    <a:pt x="181" y="25"/>
                    <a:pt x="129" y="73"/>
                  </a:cubicBezTo>
                  <a:cubicBezTo>
                    <a:pt x="0" y="228"/>
                    <a:pt x="110" y="460"/>
                    <a:pt x="310" y="460"/>
                  </a:cubicBezTo>
                  <a:cubicBezTo>
                    <a:pt x="509" y="460"/>
                    <a:pt x="619" y="228"/>
                    <a:pt x="490" y="73"/>
                  </a:cubicBezTo>
                  <a:cubicBezTo>
                    <a:pt x="442" y="25"/>
                    <a:pt x="377" y="1"/>
                    <a:pt x="3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3894200" y="3926250"/>
              <a:ext cx="72975" cy="130925"/>
            </a:xfrm>
            <a:custGeom>
              <a:avLst/>
              <a:gdLst/>
              <a:ahLst/>
              <a:cxnLst/>
              <a:rect l="l" t="t" r="r" b="b"/>
              <a:pathLst>
                <a:path w="2919" h="5237" extrusionOk="0">
                  <a:moveTo>
                    <a:pt x="1965" y="1"/>
                  </a:moveTo>
                  <a:cubicBezTo>
                    <a:pt x="1882" y="7"/>
                    <a:pt x="1804" y="13"/>
                    <a:pt x="1714" y="20"/>
                  </a:cubicBezTo>
                  <a:cubicBezTo>
                    <a:pt x="735" y="155"/>
                    <a:pt x="1" y="677"/>
                    <a:pt x="72" y="1179"/>
                  </a:cubicBezTo>
                  <a:cubicBezTo>
                    <a:pt x="130" y="1592"/>
                    <a:pt x="703" y="1869"/>
                    <a:pt x="1437" y="1881"/>
                  </a:cubicBezTo>
                  <a:lnTo>
                    <a:pt x="1875" y="5044"/>
                  </a:lnTo>
                  <a:cubicBezTo>
                    <a:pt x="1875" y="5044"/>
                    <a:pt x="2077" y="5236"/>
                    <a:pt x="2344" y="5236"/>
                  </a:cubicBezTo>
                  <a:cubicBezTo>
                    <a:pt x="2520" y="5236"/>
                    <a:pt x="2724" y="5153"/>
                    <a:pt x="2919" y="4877"/>
                  </a:cubicBezTo>
                  <a:lnTo>
                    <a:pt x="2919" y="4877"/>
                  </a:lnTo>
                  <a:cubicBezTo>
                    <a:pt x="2919" y="4877"/>
                    <a:pt x="2780" y="4924"/>
                    <a:pt x="2615" y="4924"/>
                  </a:cubicBezTo>
                  <a:cubicBezTo>
                    <a:pt x="2407" y="4924"/>
                    <a:pt x="2156" y="4848"/>
                    <a:pt x="2088" y="4503"/>
                  </a:cubicBezTo>
                  <a:lnTo>
                    <a:pt x="2068" y="4355"/>
                  </a:lnTo>
                  <a:lnTo>
                    <a:pt x="1734" y="1662"/>
                  </a:lnTo>
                  <a:cubicBezTo>
                    <a:pt x="1734" y="1662"/>
                    <a:pt x="1717" y="1663"/>
                    <a:pt x="1688" y="1663"/>
                  </a:cubicBezTo>
                  <a:cubicBezTo>
                    <a:pt x="1483" y="1663"/>
                    <a:pt x="649" y="1638"/>
                    <a:pt x="407" y="1244"/>
                  </a:cubicBezTo>
                  <a:lnTo>
                    <a:pt x="407" y="1244"/>
                  </a:lnTo>
                  <a:cubicBezTo>
                    <a:pt x="497" y="1321"/>
                    <a:pt x="613" y="1360"/>
                    <a:pt x="729" y="1366"/>
                  </a:cubicBezTo>
                  <a:cubicBezTo>
                    <a:pt x="734" y="1366"/>
                    <a:pt x="739" y="1366"/>
                    <a:pt x="743" y="1366"/>
                  </a:cubicBezTo>
                  <a:cubicBezTo>
                    <a:pt x="1001" y="1366"/>
                    <a:pt x="1218" y="1201"/>
                    <a:pt x="1225" y="973"/>
                  </a:cubicBezTo>
                  <a:cubicBezTo>
                    <a:pt x="1238" y="748"/>
                    <a:pt x="1025" y="561"/>
                    <a:pt x="754" y="555"/>
                  </a:cubicBezTo>
                  <a:cubicBezTo>
                    <a:pt x="696" y="555"/>
                    <a:pt x="645" y="561"/>
                    <a:pt x="587" y="574"/>
                  </a:cubicBezTo>
                  <a:cubicBezTo>
                    <a:pt x="1031" y="207"/>
                    <a:pt x="1920" y="13"/>
                    <a:pt x="196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3956525" y="3928350"/>
              <a:ext cx="29825" cy="41250"/>
            </a:xfrm>
            <a:custGeom>
              <a:avLst/>
              <a:gdLst/>
              <a:ahLst/>
              <a:cxnLst/>
              <a:rect l="l" t="t" r="r" b="b"/>
              <a:pathLst>
                <a:path w="1193" h="1650" extrusionOk="0">
                  <a:moveTo>
                    <a:pt x="387" y="0"/>
                  </a:moveTo>
                  <a:lnTo>
                    <a:pt x="387" y="0"/>
                  </a:lnTo>
                  <a:cubicBezTo>
                    <a:pt x="613" y="97"/>
                    <a:pt x="793" y="277"/>
                    <a:pt x="902" y="503"/>
                  </a:cubicBezTo>
                  <a:cubicBezTo>
                    <a:pt x="1192" y="1076"/>
                    <a:pt x="97" y="1604"/>
                    <a:pt x="1" y="1649"/>
                  </a:cubicBezTo>
                  <a:cubicBezTo>
                    <a:pt x="703" y="1437"/>
                    <a:pt x="1173" y="1018"/>
                    <a:pt x="1115" y="606"/>
                  </a:cubicBezTo>
                  <a:cubicBezTo>
                    <a:pt x="1076" y="329"/>
                    <a:pt x="793" y="110"/>
                    <a:pt x="3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3705650" y="4045050"/>
              <a:ext cx="466050" cy="424600"/>
            </a:xfrm>
            <a:custGeom>
              <a:avLst/>
              <a:gdLst/>
              <a:ahLst/>
              <a:cxnLst/>
              <a:rect l="l" t="t" r="r" b="b"/>
              <a:pathLst>
                <a:path w="18642" h="16984" extrusionOk="0">
                  <a:moveTo>
                    <a:pt x="9321" y="1"/>
                  </a:moveTo>
                  <a:cubicBezTo>
                    <a:pt x="7148" y="1"/>
                    <a:pt x="4976" y="830"/>
                    <a:pt x="3317" y="2489"/>
                  </a:cubicBezTo>
                  <a:cubicBezTo>
                    <a:pt x="0" y="5806"/>
                    <a:pt x="0" y="11178"/>
                    <a:pt x="3317" y="14495"/>
                  </a:cubicBezTo>
                  <a:cubicBezTo>
                    <a:pt x="4976" y="16154"/>
                    <a:pt x="7148" y="16983"/>
                    <a:pt x="9321" y="16983"/>
                  </a:cubicBezTo>
                  <a:cubicBezTo>
                    <a:pt x="11493" y="16983"/>
                    <a:pt x="13665" y="16154"/>
                    <a:pt x="15324" y="14495"/>
                  </a:cubicBezTo>
                  <a:cubicBezTo>
                    <a:pt x="18641" y="11178"/>
                    <a:pt x="18641" y="5806"/>
                    <a:pt x="15324" y="2489"/>
                  </a:cubicBezTo>
                  <a:cubicBezTo>
                    <a:pt x="13665" y="830"/>
                    <a:pt x="11493" y="1"/>
                    <a:pt x="932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3688250" y="4141225"/>
              <a:ext cx="457850" cy="328525"/>
            </a:xfrm>
            <a:custGeom>
              <a:avLst/>
              <a:gdLst/>
              <a:ahLst/>
              <a:cxnLst/>
              <a:rect l="l" t="t" r="r" b="b"/>
              <a:pathLst>
                <a:path w="18314" h="13141" extrusionOk="0">
                  <a:moveTo>
                    <a:pt x="2905" y="1"/>
                  </a:moveTo>
                  <a:cubicBezTo>
                    <a:pt x="0" y="4439"/>
                    <a:pt x="1836" y="10423"/>
                    <a:pt x="6732" y="12478"/>
                  </a:cubicBezTo>
                  <a:cubicBezTo>
                    <a:pt x="7810" y="12929"/>
                    <a:pt x="8920" y="13140"/>
                    <a:pt x="10008" y="13140"/>
                  </a:cubicBezTo>
                  <a:cubicBezTo>
                    <a:pt x="13859" y="13140"/>
                    <a:pt x="17429" y="10491"/>
                    <a:pt x="18313" y="6448"/>
                  </a:cubicBezTo>
                  <a:lnTo>
                    <a:pt x="18313" y="6448"/>
                  </a:lnTo>
                  <a:cubicBezTo>
                    <a:pt x="16722" y="8881"/>
                    <a:pt x="14030" y="10297"/>
                    <a:pt x="11201" y="10297"/>
                  </a:cubicBezTo>
                  <a:cubicBezTo>
                    <a:pt x="10629" y="10297"/>
                    <a:pt x="10051" y="10239"/>
                    <a:pt x="9476" y="10120"/>
                  </a:cubicBezTo>
                  <a:cubicBezTo>
                    <a:pt x="9836" y="9837"/>
                    <a:pt x="10055" y="9431"/>
                    <a:pt x="10010" y="9006"/>
                  </a:cubicBezTo>
                  <a:cubicBezTo>
                    <a:pt x="9945" y="8308"/>
                    <a:pt x="9238" y="7798"/>
                    <a:pt x="8387" y="7798"/>
                  </a:cubicBezTo>
                  <a:cubicBezTo>
                    <a:pt x="8319" y="7798"/>
                    <a:pt x="8250" y="7801"/>
                    <a:pt x="8181" y="7808"/>
                  </a:cubicBezTo>
                  <a:cubicBezTo>
                    <a:pt x="7395" y="7885"/>
                    <a:pt x="6770" y="8368"/>
                    <a:pt x="6628" y="8967"/>
                  </a:cubicBezTo>
                  <a:cubicBezTo>
                    <a:pt x="6081" y="8613"/>
                    <a:pt x="5579" y="8207"/>
                    <a:pt x="5128" y="7737"/>
                  </a:cubicBezTo>
                  <a:cubicBezTo>
                    <a:pt x="5147" y="7730"/>
                    <a:pt x="5166" y="7724"/>
                    <a:pt x="5186" y="7711"/>
                  </a:cubicBezTo>
                  <a:cubicBezTo>
                    <a:pt x="5521" y="7531"/>
                    <a:pt x="5669" y="7151"/>
                    <a:pt x="5521" y="6874"/>
                  </a:cubicBezTo>
                  <a:cubicBezTo>
                    <a:pt x="5422" y="6693"/>
                    <a:pt x="5227" y="6596"/>
                    <a:pt x="5010" y="6596"/>
                  </a:cubicBezTo>
                  <a:cubicBezTo>
                    <a:pt x="4886" y="6596"/>
                    <a:pt x="4756" y="6628"/>
                    <a:pt x="4632" y="6693"/>
                  </a:cubicBezTo>
                  <a:cubicBezTo>
                    <a:pt x="4542" y="6745"/>
                    <a:pt x="4464" y="6809"/>
                    <a:pt x="4400" y="6887"/>
                  </a:cubicBezTo>
                  <a:cubicBezTo>
                    <a:pt x="4155" y="6564"/>
                    <a:pt x="3936" y="6223"/>
                    <a:pt x="3743" y="5862"/>
                  </a:cubicBezTo>
                  <a:cubicBezTo>
                    <a:pt x="2764" y="4072"/>
                    <a:pt x="2467" y="1991"/>
                    <a:pt x="290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3896775" y="4105350"/>
              <a:ext cx="155750" cy="122850"/>
            </a:xfrm>
            <a:custGeom>
              <a:avLst/>
              <a:gdLst/>
              <a:ahLst/>
              <a:cxnLst/>
              <a:rect l="l" t="t" r="r" b="b"/>
              <a:pathLst>
                <a:path w="6230" h="4914" extrusionOk="0">
                  <a:moveTo>
                    <a:pt x="3307" y="0"/>
                  </a:moveTo>
                  <a:cubicBezTo>
                    <a:pt x="3102" y="0"/>
                    <a:pt x="2892" y="19"/>
                    <a:pt x="2680" y="57"/>
                  </a:cubicBezTo>
                  <a:cubicBezTo>
                    <a:pt x="1089" y="341"/>
                    <a:pt x="1" y="1648"/>
                    <a:pt x="239" y="2975"/>
                  </a:cubicBezTo>
                  <a:cubicBezTo>
                    <a:pt x="446" y="4126"/>
                    <a:pt x="1592" y="4913"/>
                    <a:pt x="2926" y="4913"/>
                  </a:cubicBezTo>
                  <a:cubicBezTo>
                    <a:pt x="3131" y="4913"/>
                    <a:pt x="3339" y="4895"/>
                    <a:pt x="3550" y="4856"/>
                  </a:cubicBezTo>
                  <a:cubicBezTo>
                    <a:pt x="5141" y="4566"/>
                    <a:pt x="6230" y="3259"/>
                    <a:pt x="5991" y="1932"/>
                  </a:cubicBezTo>
                  <a:cubicBezTo>
                    <a:pt x="5785" y="787"/>
                    <a:pt x="4643" y="0"/>
                    <a:pt x="330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3953800" y="4275675"/>
              <a:ext cx="60250" cy="47975"/>
            </a:xfrm>
            <a:custGeom>
              <a:avLst/>
              <a:gdLst/>
              <a:ahLst/>
              <a:cxnLst/>
              <a:rect l="l" t="t" r="r" b="b"/>
              <a:pathLst>
                <a:path w="2410" h="1919" extrusionOk="0">
                  <a:moveTo>
                    <a:pt x="1361" y="1"/>
                  </a:moveTo>
                  <a:cubicBezTo>
                    <a:pt x="1166" y="1"/>
                    <a:pt x="960" y="51"/>
                    <a:pt x="767" y="156"/>
                  </a:cubicBezTo>
                  <a:cubicBezTo>
                    <a:pt x="238" y="446"/>
                    <a:pt x="0" y="1045"/>
                    <a:pt x="245" y="1483"/>
                  </a:cubicBezTo>
                  <a:cubicBezTo>
                    <a:pt x="397" y="1766"/>
                    <a:pt x="708" y="1918"/>
                    <a:pt x="1051" y="1918"/>
                  </a:cubicBezTo>
                  <a:cubicBezTo>
                    <a:pt x="1246" y="1918"/>
                    <a:pt x="1451" y="1869"/>
                    <a:pt x="1643" y="1766"/>
                  </a:cubicBezTo>
                  <a:cubicBezTo>
                    <a:pt x="2171" y="1476"/>
                    <a:pt x="2409" y="884"/>
                    <a:pt x="2164" y="439"/>
                  </a:cubicBezTo>
                  <a:cubicBezTo>
                    <a:pt x="2012" y="156"/>
                    <a:pt x="1703" y="1"/>
                    <a:pt x="136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4031900" y="4280275"/>
              <a:ext cx="60400" cy="73100"/>
            </a:xfrm>
            <a:custGeom>
              <a:avLst/>
              <a:gdLst/>
              <a:ahLst/>
              <a:cxnLst/>
              <a:rect l="l" t="t" r="r" b="b"/>
              <a:pathLst>
                <a:path w="2416" h="2924" extrusionOk="0">
                  <a:moveTo>
                    <a:pt x="1062" y="1"/>
                  </a:moveTo>
                  <a:cubicBezTo>
                    <a:pt x="940" y="1"/>
                    <a:pt x="812" y="29"/>
                    <a:pt x="689" y="88"/>
                  </a:cubicBezTo>
                  <a:cubicBezTo>
                    <a:pt x="316" y="262"/>
                    <a:pt x="129" y="655"/>
                    <a:pt x="277" y="964"/>
                  </a:cubicBezTo>
                  <a:cubicBezTo>
                    <a:pt x="329" y="1080"/>
                    <a:pt x="425" y="1170"/>
                    <a:pt x="541" y="1221"/>
                  </a:cubicBezTo>
                  <a:cubicBezTo>
                    <a:pt x="200" y="1440"/>
                    <a:pt x="0" y="1801"/>
                    <a:pt x="71" y="2168"/>
                  </a:cubicBezTo>
                  <a:cubicBezTo>
                    <a:pt x="149" y="2621"/>
                    <a:pt x="597" y="2924"/>
                    <a:pt x="1123" y="2924"/>
                  </a:cubicBezTo>
                  <a:cubicBezTo>
                    <a:pt x="1202" y="2924"/>
                    <a:pt x="1284" y="2917"/>
                    <a:pt x="1366" y="2903"/>
                  </a:cubicBezTo>
                  <a:cubicBezTo>
                    <a:pt x="1984" y="2787"/>
                    <a:pt x="2416" y="2278"/>
                    <a:pt x="2319" y="1763"/>
                  </a:cubicBezTo>
                  <a:cubicBezTo>
                    <a:pt x="2248" y="1376"/>
                    <a:pt x="1907" y="1093"/>
                    <a:pt x="1475" y="1028"/>
                  </a:cubicBezTo>
                  <a:cubicBezTo>
                    <a:pt x="1668" y="829"/>
                    <a:pt x="1739" y="552"/>
                    <a:pt x="1636" y="326"/>
                  </a:cubicBezTo>
                  <a:cubicBezTo>
                    <a:pt x="1537" y="118"/>
                    <a:pt x="1312" y="1"/>
                    <a:pt x="106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3782600" y="4189625"/>
              <a:ext cx="79750" cy="64000"/>
            </a:xfrm>
            <a:custGeom>
              <a:avLst/>
              <a:gdLst/>
              <a:ahLst/>
              <a:cxnLst/>
              <a:rect l="l" t="t" r="r" b="b"/>
              <a:pathLst>
                <a:path w="3190" h="2560" extrusionOk="0">
                  <a:moveTo>
                    <a:pt x="1354" y="0"/>
                  </a:moveTo>
                  <a:cubicBezTo>
                    <a:pt x="933" y="0"/>
                    <a:pt x="552" y="179"/>
                    <a:pt x="349" y="512"/>
                  </a:cubicBezTo>
                  <a:cubicBezTo>
                    <a:pt x="1" y="1079"/>
                    <a:pt x="278" y="1884"/>
                    <a:pt x="967" y="2303"/>
                  </a:cubicBezTo>
                  <a:cubicBezTo>
                    <a:pt x="1247" y="2476"/>
                    <a:pt x="1552" y="2559"/>
                    <a:pt x="1839" y="2559"/>
                  </a:cubicBezTo>
                  <a:cubicBezTo>
                    <a:pt x="2256" y="2559"/>
                    <a:pt x="2635" y="2382"/>
                    <a:pt x="2842" y="2045"/>
                  </a:cubicBezTo>
                  <a:cubicBezTo>
                    <a:pt x="3189" y="1472"/>
                    <a:pt x="2912" y="673"/>
                    <a:pt x="2223" y="255"/>
                  </a:cubicBezTo>
                  <a:cubicBezTo>
                    <a:pt x="1944" y="83"/>
                    <a:pt x="1640" y="0"/>
                    <a:pt x="13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1"/>
          <p:cNvSpPr/>
          <p:nvPr/>
        </p:nvSpPr>
        <p:spPr>
          <a:xfrm>
            <a:off x="3290850" y="2968900"/>
            <a:ext cx="2562300" cy="9717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1"/>
          <p:cNvSpPr txBox="1">
            <a:spLocks noGrp="1"/>
          </p:cNvSpPr>
          <p:nvPr>
            <p:ph type="ctrTitle"/>
          </p:nvPr>
        </p:nvSpPr>
        <p:spPr>
          <a:xfrm>
            <a:off x="2307950" y="368575"/>
            <a:ext cx="4528200" cy="24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CORONAVIRUS DISEASE</a:t>
            </a:r>
            <a:endParaRPr sz="6000"/>
          </a:p>
        </p:txBody>
      </p:sp>
      <p:sp>
        <p:nvSpPr>
          <p:cNvPr id="313" name="Google Shape;313;p31"/>
          <p:cNvSpPr txBox="1">
            <a:spLocks noGrp="1"/>
          </p:cNvSpPr>
          <p:nvPr>
            <p:ph type="subTitle" idx="1"/>
          </p:nvPr>
        </p:nvSpPr>
        <p:spPr>
          <a:xfrm>
            <a:off x="3171600" y="3073525"/>
            <a:ext cx="280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Here is where your presentation begins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314" name="Google Shape;314;p31"/>
          <p:cNvGrpSpPr/>
          <p:nvPr/>
        </p:nvGrpSpPr>
        <p:grpSpPr>
          <a:xfrm>
            <a:off x="7136806" y="3025555"/>
            <a:ext cx="903819" cy="915039"/>
            <a:chOff x="4304200" y="4312250"/>
            <a:chExt cx="191325" cy="193700"/>
          </a:xfrm>
        </p:grpSpPr>
        <p:sp>
          <p:nvSpPr>
            <p:cNvPr id="315" name="Google Shape;315;p31"/>
            <p:cNvSpPr/>
            <p:nvPr/>
          </p:nvSpPr>
          <p:spPr>
            <a:xfrm>
              <a:off x="4390025" y="4365900"/>
              <a:ext cx="105500" cy="55400"/>
            </a:xfrm>
            <a:custGeom>
              <a:avLst/>
              <a:gdLst/>
              <a:ahLst/>
              <a:cxnLst/>
              <a:rect l="l" t="t" r="r" b="b"/>
              <a:pathLst>
                <a:path w="4220" h="2216" extrusionOk="0">
                  <a:moveTo>
                    <a:pt x="3481" y="1"/>
                  </a:moveTo>
                  <a:cubicBezTo>
                    <a:pt x="3456" y="1"/>
                    <a:pt x="3432" y="4"/>
                    <a:pt x="3408" y="12"/>
                  </a:cubicBezTo>
                  <a:cubicBezTo>
                    <a:pt x="3247" y="70"/>
                    <a:pt x="3183" y="328"/>
                    <a:pt x="3241" y="631"/>
                  </a:cubicBezTo>
                  <a:lnTo>
                    <a:pt x="1" y="1803"/>
                  </a:lnTo>
                  <a:lnTo>
                    <a:pt x="155" y="2215"/>
                  </a:lnTo>
                  <a:lnTo>
                    <a:pt x="2126" y="1507"/>
                  </a:lnTo>
                  <a:lnTo>
                    <a:pt x="2023" y="1429"/>
                  </a:lnTo>
                  <a:lnTo>
                    <a:pt x="2043" y="1416"/>
                  </a:lnTo>
                  <a:lnTo>
                    <a:pt x="3415" y="901"/>
                  </a:lnTo>
                  <a:cubicBezTo>
                    <a:pt x="3415" y="901"/>
                    <a:pt x="3621" y="1314"/>
                    <a:pt x="3846" y="1314"/>
                  </a:cubicBezTo>
                  <a:cubicBezTo>
                    <a:pt x="3852" y="1314"/>
                    <a:pt x="3859" y="1314"/>
                    <a:pt x="3865" y="1313"/>
                  </a:cubicBezTo>
                  <a:cubicBezTo>
                    <a:pt x="4220" y="1275"/>
                    <a:pt x="3994" y="515"/>
                    <a:pt x="3994" y="489"/>
                  </a:cubicBezTo>
                  <a:cubicBezTo>
                    <a:pt x="3956" y="405"/>
                    <a:pt x="3911" y="328"/>
                    <a:pt x="3859" y="257"/>
                  </a:cubicBezTo>
                  <a:cubicBezTo>
                    <a:pt x="3833" y="225"/>
                    <a:pt x="3807" y="193"/>
                    <a:pt x="3782" y="167"/>
                  </a:cubicBezTo>
                  <a:cubicBezTo>
                    <a:pt x="3684" y="59"/>
                    <a:pt x="3579" y="1"/>
                    <a:pt x="348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4483525" y="4382550"/>
              <a:ext cx="5875" cy="5025"/>
            </a:xfrm>
            <a:custGeom>
              <a:avLst/>
              <a:gdLst/>
              <a:ahLst/>
              <a:cxnLst/>
              <a:rect l="l" t="t" r="r" b="b"/>
              <a:pathLst>
                <a:path w="235" h="201" extrusionOk="0">
                  <a:moveTo>
                    <a:pt x="123" y="1"/>
                  </a:moveTo>
                  <a:cubicBezTo>
                    <a:pt x="55" y="1"/>
                    <a:pt x="0" y="81"/>
                    <a:pt x="35" y="151"/>
                  </a:cubicBezTo>
                  <a:cubicBezTo>
                    <a:pt x="56" y="185"/>
                    <a:pt x="91" y="201"/>
                    <a:pt x="126" y="201"/>
                  </a:cubicBezTo>
                  <a:cubicBezTo>
                    <a:pt x="166" y="201"/>
                    <a:pt x="205" y="180"/>
                    <a:pt x="222" y="139"/>
                  </a:cubicBezTo>
                  <a:cubicBezTo>
                    <a:pt x="235" y="81"/>
                    <a:pt x="203" y="23"/>
                    <a:pt x="145" y="3"/>
                  </a:cubicBezTo>
                  <a:cubicBezTo>
                    <a:pt x="138" y="1"/>
                    <a:pt x="130" y="1"/>
                    <a:pt x="123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4435600" y="4378100"/>
              <a:ext cx="58800" cy="25475"/>
            </a:xfrm>
            <a:custGeom>
              <a:avLst/>
              <a:gdLst/>
              <a:ahLst/>
              <a:cxnLst/>
              <a:rect l="l" t="t" r="r" b="b"/>
              <a:pathLst>
                <a:path w="2352" h="1019" extrusionOk="0">
                  <a:moveTo>
                    <a:pt x="2171" y="1"/>
                  </a:moveTo>
                  <a:cubicBezTo>
                    <a:pt x="2171" y="20"/>
                    <a:pt x="2274" y="387"/>
                    <a:pt x="2223" y="626"/>
                  </a:cubicBezTo>
                  <a:cubicBezTo>
                    <a:pt x="2216" y="600"/>
                    <a:pt x="2210" y="581"/>
                    <a:pt x="2197" y="561"/>
                  </a:cubicBezTo>
                  <a:cubicBezTo>
                    <a:pt x="2178" y="505"/>
                    <a:pt x="2135" y="483"/>
                    <a:pt x="2086" y="483"/>
                  </a:cubicBezTo>
                  <a:cubicBezTo>
                    <a:pt x="1965" y="483"/>
                    <a:pt x="1809" y="619"/>
                    <a:pt x="1901" y="729"/>
                  </a:cubicBezTo>
                  <a:cubicBezTo>
                    <a:pt x="1927" y="774"/>
                    <a:pt x="1965" y="806"/>
                    <a:pt x="2010" y="825"/>
                  </a:cubicBezTo>
                  <a:cubicBezTo>
                    <a:pt x="1785" y="806"/>
                    <a:pt x="1592" y="413"/>
                    <a:pt x="1592" y="413"/>
                  </a:cubicBezTo>
                  <a:lnTo>
                    <a:pt x="522" y="813"/>
                  </a:lnTo>
                  <a:lnTo>
                    <a:pt x="464" y="838"/>
                  </a:lnTo>
                  <a:cubicBezTo>
                    <a:pt x="439" y="845"/>
                    <a:pt x="416" y="849"/>
                    <a:pt x="394" y="849"/>
                  </a:cubicBezTo>
                  <a:cubicBezTo>
                    <a:pt x="203" y="849"/>
                    <a:pt x="162" y="594"/>
                    <a:pt x="162" y="594"/>
                  </a:cubicBezTo>
                  <a:lnTo>
                    <a:pt x="162" y="594"/>
                  </a:lnTo>
                  <a:cubicBezTo>
                    <a:pt x="1" y="916"/>
                    <a:pt x="303" y="1019"/>
                    <a:pt x="303" y="1019"/>
                  </a:cubicBezTo>
                  <a:lnTo>
                    <a:pt x="1572" y="568"/>
                  </a:lnTo>
                  <a:cubicBezTo>
                    <a:pt x="1700" y="800"/>
                    <a:pt x="1874" y="947"/>
                    <a:pt x="2027" y="947"/>
                  </a:cubicBezTo>
                  <a:cubicBezTo>
                    <a:pt x="2052" y="947"/>
                    <a:pt x="2077" y="943"/>
                    <a:pt x="2100" y="935"/>
                  </a:cubicBezTo>
                  <a:cubicBezTo>
                    <a:pt x="2300" y="864"/>
                    <a:pt x="2352" y="490"/>
                    <a:pt x="2210" y="98"/>
                  </a:cubicBezTo>
                  <a:cubicBezTo>
                    <a:pt x="2197" y="65"/>
                    <a:pt x="2184" y="33"/>
                    <a:pt x="217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4469575" y="4365750"/>
              <a:ext cx="15000" cy="15925"/>
            </a:xfrm>
            <a:custGeom>
              <a:avLst/>
              <a:gdLst/>
              <a:ahLst/>
              <a:cxnLst/>
              <a:rect l="l" t="t" r="r" b="b"/>
              <a:pathLst>
                <a:path w="600" h="637" extrusionOk="0">
                  <a:moveTo>
                    <a:pt x="303" y="0"/>
                  </a:moveTo>
                  <a:cubicBezTo>
                    <a:pt x="278" y="0"/>
                    <a:pt x="255" y="4"/>
                    <a:pt x="233" y="12"/>
                  </a:cubicBezTo>
                  <a:cubicBezTo>
                    <a:pt x="72" y="76"/>
                    <a:pt x="1" y="334"/>
                    <a:pt x="59" y="637"/>
                  </a:cubicBezTo>
                  <a:cubicBezTo>
                    <a:pt x="59" y="592"/>
                    <a:pt x="39" y="76"/>
                    <a:pt x="310" y="70"/>
                  </a:cubicBezTo>
                  <a:cubicBezTo>
                    <a:pt x="318" y="69"/>
                    <a:pt x="326" y="69"/>
                    <a:pt x="333" y="69"/>
                  </a:cubicBezTo>
                  <a:cubicBezTo>
                    <a:pt x="433" y="69"/>
                    <a:pt x="522" y="107"/>
                    <a:pt x="600" y="166"/>
                  </a:cubicBezTo>
                  <a:cubicBezTo>
                    <a:pt x="502" y="59"/>
                    <a:pt x="397" y="0"/>
                    <a:pt x="303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4386000" y="4312400"/>
              <a:ext cx="36425" cy="105025"/>
            </a:xfrm>
            <a:custGeom>
              <a:avLst/>
              <a:gdLst/>
              <a:ahLst/>
              <a:cxnLst/>
              <a:rect l="l" t="t" r="r" b="b"/>
              <a:pathLst>
                <a:path w="1457" h="4201" extrusionOk="0">
                  <a:moveTo>
                    <a:pt x="645" y="1"/>
                  </a:moveTo>
                  <a:cubicBezTo>
                    <a:pt x="555" y="7"/>
                    <a:pt x="464" y="27"/>
                    <a:pt x="381" y="52"/>
                  </a:cubicBezTo>
                  <a:cubicBezTo>
                    <a:pt x="342" y="65"/>
                    <a:pt x="303" y="78"/>
                    <a:pt x="271" y="97"/>
                  </a:cubicBezTo>
                  <a:cubicBezTo>
                    <a:pt x="110" y="168"/>
                    <a:pt x="1" y="278"/>
                    <a:pt x="7" y="400"/>
                  </a:cubicBezTo>
                  <a:cubicBezTo>
                    <a:pt x="7" y="574"/>
                    <a:pt x="233" y="716"/>
                    <a:pt x="535" y="761"/>
                  </a:cubicBezTo>
                  <a:lnTo>
                    <a:pt x="600" y="4201"/>
                  </a:lnTo>
                  <a:lnTo>
                    <a:pt x="1051" y="4188"/>
                  </a:lnTo>
                  <a:lnTo>
                    <a:pt x="1012" y="2094"/>
                  </a:lnTo>
                  <a:lnTo>
                    <a:pt x="902" y="2172"/>
                  </a:lnTo>
                  <a:lnTo>
                    <a:pt x="896" y="2146"/>
                  </a:lnTo>
                  <a:lnTo>
                    <a:pt x="851" y="677"/>
                  </a:lnTo>
                  <a:cubicBezTo>
                    <a:pt x="851" y="677"/>
                    <a:pt x="1334" y="619"/>
                    <a:pt x="1386" y="387"/>
                  </a:cubicBezTo>
                  <a:cubicBezTo>
                    <a:pt x="1456" y="40"/>
                    <a:pt x="671" y="7"/>
                    <a:pt x="645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4404700" y="4315175"/>
              <a:ext cx="6450" cy="5275"/>
            </a:xfrm>
            <a:custGeom>
              <a:avLst/>
              <a:gdLst/>
              <a:ahLst/>
              <a:cxnLst/>
              <a:rect l="l" t="t" r="r" b="b"/>
              <a:pathLst>
                <a:path w="258" h="211" extrusionOk="0">
                  <a:moveTo>
                    <a:pt x="125" y="1"/>
                  </a:moveTo>
                  <a:cubicBezTo>
                    <a:pt x="90" y="1"/>
                    <a:pt x="56" y="16"/>
                    <a:pt x="32" y="44"/>
                  </a:cubicBezTo>
                  <a:cubicBezTo>
                    <a:pt x="0" y="135"/>
                    <a:pt x="71" y="210"/>
                    <a:pt x="147" y="210"/>
                  </a:cubicBezTo>
                  <a:cubicBezTo>
                    <a:pt x="179" y="210"/>
                    <a:pt x="212" y="197"/>
                    <a:pt x="238" y="167"/>
                  </a:cubicBezTo>
                  <a:cubicBezTo>
                    <a:pt x="257" y="109"/>
                    <a:pt x="238" y="44"/>
                    <a:pt x="187" y="19"/>
                  </a:cubicBezTo>
                  <a:cubicBezTo>
                    <a:pt x="167" y="7"/>
                    <a:pt x="146" y="1"/>
                    <a:pt x="12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4400025" y="4312250"/>
              <a:ext cx="23675" cy="55300"/>
            </a:xfrm>
            <a:custGeom>
              <a:avLst/>
              <a:gdLst/>
              <a:ahLst/>
              <a:cxnLst/>
              <a:rect l="l" t="t" r="r" b="b"/>
              <a:pathLst>
                <a:path w="947" h="2212" extrusionOk="0">
                  <a:moveTo>
                    <a:pt x="210" y="0"/>
                  </a:moveTo>
                  <a:cubicBezTo>
                    <a:pt x="202" y="0"/>
                    <a:pt x="195" y="0"/>
                    <a:pt x="187" y="0"/>
                  </a:cubicBezTo>
                  <a:cubicBezTo>
                    <a:pt x="148" y="0"/>
                    <a:pt x="116" y="7"/>
                    <a:pt x="84" y="7"/>
                  </a:cubicBezTo>
                  <a:cubicBezTo>
                    <a:pt x="103" y="13"/>
                    <a:pt x="483" y="33"/>
                    <a:pt x="689" y="155"/>
                  </a:cubicBezTo>
                  <a:lnTo>
                    <a:pt x="618" y="155"/>
                  </a:lnTo>
                  <a:cubicBezTo>
                    <a:pt x="435" y="161"/>
                    <a:pt x="485" y="498"/>
                    <a:pt x="644" y="498"/>
                  </a:cubicBezTo>
                  <a:cubicBezTo>
                    <a:pt x="659" y="498"/>
                    <a:pt x="674" y="496"/>
                    <a:pt x="689" y="490"/>
                  </a:cubicBezTo>
                  <a:cubicBezTo>
                    <a:pt x="734" y="484"/>
                    <a:pt x="779" y="458"/>
                    <a:pt x="812" y="419"/>
                  </a:cubicBezTo>
                  <a:lnTo>
                    <a:pt x="812" y="419"/>
                  </a:lnTo>
                  <a:cubicBezTo>
                    <a:pt x="721" y="625"/>
                    <a:pt x="290" y="683"/>
                    <a:pt x="290" y="683"/>
                  </a:cubicBezTo>
                  <a:lnTo>
                    <a:pt x="322" y="1823"/>
                  </a:lnTo>
                  <a:lnTo>
                    <a:pt x="322" y="1888"/>
                  </a:lnTo>
                  <a:cubicBezTo>
                    <a:pt x="317" y="2078"/>
                    <a:pt x="153" y="2104"/>
                    <a:pt x="61" y="2104"/>
                  </a:cubicBezTo>
                  <a:cubicBezTo>
                    <a:pt x="25" y="2104"/>
                    <a:pt x="0" y="2100"/>
                    <a:pt x="0" y="2100"/>
                  </a:cubicBezTo>
                  <a:lnTo>
                    <a:pt x="0" y="2100"/>
                  </a:lnTo>
                  <a:cubicBezTo>
                    <a:pt x="84" y="2184"/>
                    <a:pt x="162" y="2212"/>
                    <a:pt x="229" y="2212"/>
                  </a:cubicBezTo>
                  <a:cubicBezTo>
                    <a:pt x="362" y="2212"/>
                    <a:pt x="451" y="2100"/>
                    <a:pt x="451" y="2100"/>
                  </a:cubicBezTo>
                  <a:lnTo>
                    <a:pt x="425" y="754"/>
                  </a:lnTo>
                  <a:cubicBezTo>
                    <a:pt x="728" y="696"/>
                    <a:pt x="947" y="548"/>
                    <a:pt x="947" y="374"/>
                  </a:cubicBezTo>
                  <a:cubicBezTo>
                    <a:pt x="941" y="165"/>
                    <a:pt x="618" y="0"/>
                    <a:pt x="21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4386000" y="4314825"/>
              <a:ext cx="13400" cy="16450"/>
            </a:xfrm>
            <a:custGeom>
              <a:avLst/>
              <a:gdLst/>
              <a:ahLst/>
              <a:cxnLst/>
              <a:rect l="l" t="t" r="r" b="b"/>
              <a:pathLst>
                <a:path w="536" h="65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104" y="71"/>
                    <a:pt x="1" y="181"/>
                    <a:pt x="1" y="297"/>
                  </a:cubicBezTo>
                  <a:cubicBezTo>
                    <a:pt x="7" y="471"/>
                    <a:pt x="233" y="612"/>
                    <a:pt x="535" y="657"/>
                  </a:cubicBezTo>
                  <a:cubicBezTo>
                    <a:pt x="497" y="645"/>
                    <a:pt x="1" y="496"/>
                    <a:pt x="84" y="239"/>
                  </a:cubicBezTo>
                  <a:cubicBezTo>
                    <a:pt x="117" y="142"/>
                    <a:pt x="181" y="52"/>
                    <a:pt x="265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4393100" y="4421750"/>
              <a:ext cx="67800" cy="71625"/>
            </a:xfrm>
            <a:custGeom>
              <a:avLst/>
              <a:gdLst/>
              <a:ahLst/>
              <a:cxnLst/>
              <a:rect l="l" t="t" r="r" b="b"/>
              <a:pathLst>
                <a:path w="2712" h="2865" extrusionOk="0">
                  <a:moveTo>
                    <a:pt x="277" y="1"/>
                  </a:moveTo>
                  <a:lnTo>
                    <a:pt x="0" y="239"/>
                  </a:lnTo>
                  <a:lnTo>
                    <a:pt x="1127" y="1521"/>
                  </a:lnTo>
                  <a:lnTo>
                    <a:pt x="1159" y="1418"/>
                  </a:lnTo>
                  <a:lnTo>
                    <a:pt x="1172" y="1430"/>
                  </a:lnTo>
                  <a:lnTo>
                    <a:pt x="1978" y="2313"/>
                  </a:lnTo>
                  <a:cubicBezTo>
                    <a:pt x="1978" y="2313"/>
                    <a:pt x="1707" y="2609"/>
                    <a:pt x="1797" y="2777"/>
                  </a:cubicBezTo>
                  <a:cubicBezTo>
                    <a:pt x="1830" y="2840"/>
                    <a:pt x="1886" y="2864"/>
                    <a:pt x="1952" y="2864"/>
                  </a:cubicBezTo>
                  <a:cubicBezTo>
                    <a:pt x="2153" y="2864"/>
                    <a:pt x="2446" y="2638"/>
                    <a:pt x="2461" y="2629"/>
                  </a:cubicBezTo>
                  <a:cubicBezTo>
                    <a:pt x="2512" y="2577"/>
                    <a:pt x="2557" y="2519"/>
                    <a:pt x="2596" y="2461"/>
                  </a:cubicBezTo>
                  <a:cubicBezTo>
                    <a:pt x="2615" y="2429"/>
                    <a:pt x="2628" y="2403"/>
                    <a:pt x="2641" y="2371"/>
                  </a:cubicBezTo>
                  <a:cubicBezTo>
                    <a:pt x="2705" y="2242"/>
                    <a:pt x="2712" y="2120"/>
                    <a:pt x="2647" y="2049"/>
                  </a:cubicBezTo>
                  <a:cubicBezTo>
                    <a:pt x="2608" y="2006"/>
                    <a:pt x="2548" y="1986"/>
                    <a:pt x="2477" y="1986"/>
                  </a:cubicBezTo>
                  <a:cubicBezTo>
                    <a:pt x="2375" y="1986"/>
                    <a:pt x="2250" y="2027"/>
                    <a:pt x="2126" y="2107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4445750" y="4485125"/>
              <a:ext cx="4700" cy="4125"/>
            </a:xfrm>
            <a:custGeom>
              <a:avLst/>
              <a:gdLst/>
              <a:ahLst/>
              <a:cxnLst/>
              <a:rect l="l" t="t" r="r" b="b"/>
              <a:pathLst>
                <a:path w="188" h="165" extrusionOk="0">
                  <a:moveTo>
                    <a:pt x="108" y="0"/>
                  </a:moveTo>
                  <a:cubicBezTo>
                    <a:pt x="86" y="0"/>
                    <a:pt x="63" y="9"/>
                    <a:pt x="45" y="29"/>
                  </a:cubicBezTo>
                  <a:cubicBezTo>
                    <a:pt x="0" y="81"/>
                    <a:pt x="39" y="158"/>
                    <a:pt x="103" y="164"/>
                  </a:cubicBezTo>
                  <a:cubicBezTo>
                    <a:pt x="155" y="158"/>
                    <a:pt x="187" y="113"/>
                    <a:pt x="187" y="68"/>
                  </a:cubicBezTo>
                  <a:cubicBezTo>
                    <a:pt x="179" y="24"/>
                    <a:pt x="144" y="0"/>
                    <a:pt x="10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4420975" y="4453900"/>
              <a:ext cx="33650" cy="40800"/>
            </a:xfrm>
            <a:custGeom>
              <a:avLst/>
              <a:gdLst/>
              <a:ahLst/>
              <a:cxnLst/>
              <a:rect l="l" t="t" r="r" b="b"/>
              <a:pathLst>
                <a:path w="1346" h="1632" extrusionOk="0">
                  <a:moveTo>
                    <a:pt x="242" y="0"/>
                  </a:moveTo>
                  <a:cubicBezTo>
                    <a:pt x="1" y="0"/>
                    <a:pt x="12" y="235"/>
                    <a:pt x="12" y="235"/>
                  </a:cubicBezTo>
                  <a:lnTo>
                    <a:pt x="740" y="1059"/>
                  </a:lnTo>
                  <a:cubicBezTo>
                    <a:pt x="579" y="1252"/>
                    <a:pt x="521" y="1459"/>
                    <a:pt x="618" y="1568"/>
                  </a:cubicBezTo>
                  <a:cubicBezTo>
                    <a:pt x="657" y="1611"/>
                    <a:pt x="716" y="1632"/>
                    <a:pt x="787" y="1632"/>
                  </a:cubicBezTo>
                  <a:cubicBezTo>
                    <a:pt x="927" y="1632"/>
                    <a:pt x="1114" y="1550"/>
                    <a:pt x="1281" y="1401"/>
                  </a:cubicBezTo>
                  <a:cubicBezTo>
                    <a:pt x="1307" y="1381"/>
                    <a:pt x="1326" y="1362"/>
                    <a:pt x="1346" y="1343"/>
                  </a:cubicBezTo>
                  <a:lnTo>
                    <a:pt x="1346" y="1343"/>
                  </a:lnTo>
                  <a:cubicBezTo>
                    <a:pt x="1333" y="1349"/>
                    <a:pt x="1082" y="1536"/>
                    <a:pt x="888" y="1568"/>
                  </a:cubicBezTo>
                  <a:cubicBezTo>
                    <a:pt x="901" y="1562"/>
                    <a:pt x="920" y="1549"/>
                    <a:pt x="933" y="1529"/>
                  </a:cubicBezTo>
                  <a:cubicBezTo>
                    <a:pt x="1026" y="1446"/>
                    <a:pt x="896" y="1307"/>
                    <a:pt x="795" y="1307"/>
                  </a:cubicBezTo>
                  <a:cubicBezTo>
                    <a:pt x="762" y="1307"/>
                    <a:pt x="733" y="1321"/>
                    <a:pt x="714" y="1355"/>
                  </a:cubicBezTo>
                  <a:cubicBezTo>
                    <a:pt x="689" y="1388"/>
                    <a:pt x="676" y="1426"/>
                    <a:pt x="676" y="1465"/>
                  </a:cubicBezTo>
                  <a:cubicBezTo>
                    <a:pt x="618" y="1291"/>
                    <a:pt x="863" y="1027"/>
                    <a:pt x="863" y="1027"/>
                  </a:cubicBezTo>
                  <a:lnTo>
                    <a:pt x="238" y="338"/>
                  </a:lnTo>
                  <a:lnTo>
                    <a:pt x="206" y="299"/>
                  </a:lnTo>
                  <a:cubicBezTo>
                    <a:pt x="70" y="132"/>
                    <a:pt x="289" y="3"/>
                    <a:pt x="289" y="3"/>
                  </a:cubicBezTo>
                  <a:cubicBezTo>
                    <a:pt x="273" y="1"/>
                    <a:pt x="257" y="0"/>
                    <a:pt x="242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4446400" y="4471225"/>
              <a:ext cx="14500" cy="9650"/>
            </a:xfrm>
            <a:custGeom>
              <a:avLst/>
              <a:gdLst/>
              <a:ahLst/>
              <a:cxnLst/>
              <a:rect l="l" t="t" r="r" b="b"/>
              <a:pathLst>
                <a:path w="580" h="386" extrusionOk="0">
                  <a:moveTo>
                    <a:pt x="350" y="0"/>
                  </a:moveTo>
                  <a:cubicBezTo>
                    <a:pt x="250" y="0"/>
                    <a:pt x="125" y="42"/>
                    <a:pt x="0" y="121"/>
                  </a:cubicBezTo>
                  <a:cubicBezTo>
                    <a:pt x="20" y="113"/>
                    <a:pt x="176" y="45"/>
                    <a:pt x="310" y="45"/>
                  </a:cubicBezTo>
                  <a:cubicBezTo>
                    <a:pt x="391" y="45"/>
                    <a:pt x="465" y="70"/>
                    <a:pt x="496" y="147"/>
                  </a:cubicBezTo>
                  <a:cubicBezTo>
                    <a:pt x="535" y="224"/>
                    <a:pt x="535" y="308"/>
                    <a:pt x="515" y="385"/>
                  </a:cubicBezTo>
                  <a:cubicBezTo>
                    <a:pt x="573" y="257"/>
                    <a:pt x="580" y="134"/>
                    <a:pt x="515" y="63"/>
                  </a:cubicBezTo>
                  <a:cubicBezTo>
                    <a:pt x="478" y="21"/>
                    <a:pt x="420" y="0"/>
                    <a:pt x="350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4420150" y="4423350"/>
              <a:ext cx="53325" cy="21225"/>
            </a:xfrm>
            <a:custGeom>
              <a:avLst/>
              <a:gdLst/>
              <a:ahLst/>
              <a:cxnLst/>
              <a:rect l="l" t="t" r="r" b="b"/>
              <a:pathLst>
                <a:path w="2133" h="849" extrusionOk="0">
                  <a:moveTo>
                    <a:pt x="45" y="1"/>
                  </a:moveTo>
                  <a:lnTo>
                    <a:pt x="0" y="226"/>
                  </a:lnTo>
                  <a:lnTo>
                    <a:pt x="1044" y="452"/>
                  </a:lnTo>
                  <a:lnTo>
                    <a:pt x="1018" y="387"/>
                  </a:lnTo>
                  <a:lnTo>
                    <a:pt x="1031" y="387"/>
                  </a:lnTo>
                  <a:lnTo>
                    <a:pt x="1765" y="536"/>
                  </a:lnTo>
                  <a:cubicBezTo>
                    <a:pt x="1765" y="536"/>
                    <a:pt x="1739" y="787"/>
                    <a:pt x="1849" y="838"/>
                  </a:cubicBezTo>
                  <a:cubicBezTo>
                    <a:pt x="1863" y="845"/>
                    <a:pt x="1878" y="849"/>
                    <a:pt x="1891" y="849"/>
                  </a:cubicBezTo>
                  <a:cubicBezTo>
                    <a:pt x="2029" y="849"/>
                    <a:pt x="2120" y="528"/>
                    <a:pt x="2126" y="516"/>
                  </a:cubicBezTo>
                  <a:cubicBezTo>
                    <a:pt x="2132" y="471"/>
                    <a:pt x="2132" y="426"/>
                    <a:pt x="2132" y="381"/>
                  </a:cubicBezTo>
                  <a:cubicBezTo>
                    <a:pt x="2126" y="362"/>
                    <a:pt x="2126" y="336"/>
                    <a:pt x="2119" y="317"/>
                  </a:cubicBezTo>
                  <a:cubicBezTo>
                    <a:pt x="2106" y="233"/>
                    <a:pt x="2061" y="168"/>
                    <a:pt x="2003" y="156"/>
                  </a:cubicBezTo>
                  <a:cubicBezTo>
                    <a:pt x="1995" y="154"/>
                    <a:pt x="1987" y="153"/>
                    <a:pt x="1979" y="153"/>
                  </a:cubicBezTo>
                  <a:cubicBezTo>
                    <a:pt x="1896" y="153"/>
                    <a:pt x="1811" y="240"/>
                    <a:pt x="1759" y="375"/>
                  </a:cubicBezTo>
                  <a:lnTo>
                    <a:pt x="45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1"/>
            <p:cNvSpPr/>
            <p:nvPr/>
          </p:nvSpPr>
          <p:spPr>
            <a:xfrm>
              <a:off x="4467925" y="4437375"/>
              <a:ext cx="3825" cy="2525"/>
            </a:xfrm>
            <a:custGeom>
              <a:avLst/>
              <a:gdLst/>
              <a:ahLst/>
              <a:cxnLst/>
              <a:rect l="l" t="t" r="r" b="b"/>
              <a:pathLst>
                <a:path w="153" h="101" extrusionOk="0">
                  <a:moveTo>
                    <a:pt x="66" y="0"/>
                  </a:moveTo>
                  <a:cubicBezTo>
                    <a:pt x="56" y="0"/>
                    <a:pt x="47" y="4"/>
                    <a:pt x="41" y="13"/>
                  </a:cubicBezTo>
                  <a:cubicBezTo>
                    <a:pt x="1" y="43"/>
                    <a:pt x="46" y="100"/>
                    <a:pt x="84" y="100"/>
                  </a:cubicBezTo>
                  <a:cubicBezTo>
                    <a:pt x="94" y="100"/>
                    <a:pt x="105" y="96"/>
                    <a:pt x="112" y="84"/>
                  </a:cubicBezTo>
                  <a:cubicBezTo>
                    <a:pt x="153" y="58"/>
                    <a:pt x="104" y="0"/>
                    <a:pt x="6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1"/>
            <p:cNvSpPr/>
            <p:nvPr/>
          </p:nvSpPr>
          <p:spPr>
            <a:xfrm>
              <a:off x="4444625" y="4429150"/>
              <a:ext cx="28675" cy="16850"/>
            </a:xfrm>
            <a:custGeom>
              <a:avLst/>
              <a:gdLst/>
              <a:ahLst/>
              <a:cxnLst/>
              <a:rect l="l" t="t" r="r" b="b"/>
              <a:pathLst>
                <a:path w="1147" h="674" extrusionOk="0">
                  <a:moveTo>
                    <a:pt x="116" y="1"/>
                  </a:moveTo>
                  <a:lnTo>
                    <a:pt x="116" y="1"/>
                  </a:lnTo>
                  <a:cubicBezTo>
                    <a:pt x="26" y="39"/>
                    <a:pt x="0" y="149"/>
                    <a:pt x="65" y="220"/>
                  </a:cubicBezTo>
                  <a:lnTo>
                    <a:pt x="735" y="368"/>
                  </a:lnTo>
                  <a:cubicBezTo>
                    <a:pt x="722" y="529"/>
                    <a:pt x="773" y="651"/>
                    <a:pt x="863" y="671"/>
                  </a:cubicBezTo>
                  <a:cubicBezTo>
                    <a:pt x="871" y="673"/>
                    <a:pt x="879" y="674"/>
                    <a:pt x="887" y="674"/>
                  </a:cubicBezTo>
                  <a:cubicBezTo>
                    <a:pt x="985" y="674"/>
                    <a:pt x="1092" y="533"/>
                    <a:pt x="1134" y="342"/>
                  </a:cubicBezTo>
                  <a:cubicBezTo>
                    <a:pt x="1140" y="323"/>
                    <a:pt x="1147" y="304"/>
                    <a:pt x="1147" y="284"/>
                  </a:cubicBezTo>
                  <a:lnTo>
                    <a:pt x="1147" y="284"/>
                  </a:lnTo>
                  <a:cubicBezTo>
                    <a:pt x="1115" y="387"/>
                    <a:pt x="1063" y="484"/>
                    <a:pt x="999" y="574"/>
                  </a:cubicBezTo>
                  <a:cubicBezTo>
                    <a:pt x="1005" y="561"/>
                    <a:pt x="1005" y="548"/>
                    <a:pt x="1005" y="535"/>
                  </a:cubicBezTo>
                  <a:cubicBezTo>
                    <a:pt x="1018" y="482"/>
                    <a:pt x="968" y="455"/>
                    <a:pt x="918" y="455"/>
                  </a:cubicBezTo>
                  <a:cubicBezTo>
                    <a:pt x="872" y="455"/>
                    <a:pt x="825" y="479"/>
                    <a:pt x="831" y="529"/>
                  </a:cubicBezTo>
                  <a:cubicBezTo>
                    <a:pt x="831" y="555"/>
                    <a:pt x="838" y="581"/>
                    <a:pt x="851" y="600"/>
                  </a:cubicBezTo>
                  <a:cubicBezTo>
                    <a:pt x="760" y="529"/>
                    <a:pt x="786" y="310"/>
                    <a:pt x="786" y="310"/>
                  </a:cubicBezTo>
                  <a:lnTo>
                    <a:pt x="213" y="194"/>
                  </a:lnTo>
                  <a:lnTo>
                    <a:pt x="181" y="188"/>
                  </a:lnTo>
                  <a:cubicBezTo>
                    <a:pt x="52" y="149"/>
                    <a:pt x="116" y="1"/>
                    <a:pt x="116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4464100" y="4427150"/>
              <a:ext cx="9050" cy="5575"/>
            </a:xfrm>
            <a:custGeom>
              <a:avLst/>
              <a:gdLst/>
              <a:ahLst/>
              <a:cxnLst/>
              <a:rect l="l" t="t" r="r" b="b"/>
              <a:pathLst>
                <a:path w="362" h="223" extrusionOk="0">
                  <a:moveTo>
                    <a:pt x="221" y="1"/>
                  </a:moveTo>
                  <a:cubicBezTo>
                    <a:pt x="138" y="1"/>
                    <a:pt x="53" y="88"/>
                    <a:pt x="1" y="223"/>
                  </a:cubicBezTo>
                  <a:cubicBezTo>
                    <a:pt x="12" y="206"/>
                    <a:pt x="116" y="37"/>
                    <a:pt x="220" y="37"/>
                  </a:cubicBezTo>
                  <a:cubicBezTo>
                    <a:pt x="235" y="37"/>
                    <a:pt x="250" y="40"/>
                    <a:pt x="265" y="49"/>
                  </a:cubicBezTo>
                  <a:cubicBezTo>
                    <a:pt x="310" y="74"/>
                    <a:pt x="342" y="119"/>
                    <a:pt x="361" y="171"/>
                  </a:cubicBezTo>
                  <a:cubicBezTo>
                    <a:pt x="342" y="81"/>
                    <a:pt x="303" y="16"/>
                    <a:pt x="245" y="4"/>
                  </a:cubicBezTo>
                  <a:cubicBezTo>
                    <a:pt x="237" y="2"/>
                    <a:pt x="229" y="1"/>
                    <a:pt x="22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4410325" y="4348150"/>
              <a:ext cx="48325" cy="41100"/>
            </a:xfrm>
            <a:custGeom>
              <a:avLst/>
              <a:gdLst/>
              <a:ahLst/>
              <a:cxnLst/>
              <a:rect l="l" t="t" r="r" b="b"/>
              <a:pathLst>
                <a:path w="1933" h="1644" extrusionOk="0">
                  <a:moveTo>
                    <a:pt x="1424" y="1"/>
                  </a:moveTo>
                  <a:cubicBezTo>
                    <a:pt x="1390" y="1"/>
                    <a:pt x="1357" y="9"/>
                    <a:pt x="1327" y="27"/>
                  </a:cubicBezTo>
                  <a:cubicBezTo>
                    <a:pt x="1263" y="85"/>
                    <a:pt x="1276" y="220"/>
                    <a:pt x="1353" y="355"/>
                  </a:cubicBezTo>
                  <a:lnTo>
                    <a:pt x="0" y="1469"/>
                  </a:lnTo>
                  <a:lnTo>
                    <a:pt x="148" y="1643"/>
                  </a:lnTo>
                  <a:lnTo>
                    <a:pt x="966" y="967"/>
                  </a:lnTo>
                  <a:lnTo>
                    <a:pt x="902" y="948"/>
                  </a:lnTo>
                  <a:lnTo>
                    <a:pt x="915" y="935"/>
                  </a:lnTo>
                  <a:lnTo>
                    <a:pt x="1482" y="452"/>
                  </a:lnTo>
                  <a:cubicBezTo>
                    <a:pt x="1482" y="452"/>
                    <a:pt x="1619" y="584"/>
                    <a:pt x="1726" y="584"/>
                  </a:cubicBezTo>
                  <a:cubicBezTo>
                    <a:pt x="1742" y="584"/>
                    <a:pt x="1757" y="581"/>
                    <a:pt x="1772" y="574"/>
                  </a:cubicBezTo>
                  <a:cubicBezTo>
                    <a:pt x="1933" y="490"/>
                    <a:pt x="1694" y="168"/>
                    <a:pt x="1688" y="155"/>
                  </a:cubicBezTo>
                  <a:cubicBezTo>
                    <a:pt x="1656" y="123"/>
                    <a:pt x="1623" y="91"/>
                    <a:pt x="1585" y="65"/>
                  </a:cubicBezTo>
                  <a:cubicBezTo>
                    <a:pt x="1566" y="59"/>
                    <a:pt x="1553" y="46"/>
                    <a:pt x="1533" y="33"/>
                  </a:cubicBezTo>
                  <a:cubicBezTo>
                    <a:pt x="1502" y="12"/>
                    <a:pt x="1463" y="1"/>
                    <a:pt x="1424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4450425" y="4354600"/>
              <a:ext cx="3225" cy="3075"/>
            </a:xfrm>
            <a:custGeom>
              <a:avLst/>
              <a:gdLst/>
              <a:ahLst/>
              <a:cxnLst/>
              <a:rect l="l" t="t" r="r" b="b"/>
              <a:pathLst>
                <a:path w="129" h="123" extrusionOk="0">
                  <a:moveTo>
                    <a:pt x="65" y="0"/>
                  </a:moveTo>
                  <a:cubicBezTo>
                    <a:pt x="0" y="20"/>
                    <a:pt x="13" y="116"/>
                    <a:pt x="84" y="123"/>
                  </a:cubicBezTo>
                  <a:cubicBezTo>
                    <a:pt x="110" y="116"/>
                    <a:pt x="129" y="84"/>
                    <a:pt x="123" y="52"/>
                  </a:cubicBezTo>
                  <a:cubicBezTo>
                    <a:pt x="123" y="26"/>
                    <a:pt x="97" y="0"/>
                    <a:pt x="65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4430450" y="4352025"/>
              <a:ext cx="27400" cy="20325"/>
            </a:xfrm>
            <a:custGeom>
              <a:avLst/>
              <a:gdLst/>
              <a:ahLst/>
              <a:cxnLst/>
              <a:rect l="l" t="t" r="r" b="b"/>
              <a:pathLst>
                <a:path w="1096" h="813" extrusionOk="0">
                  <a:moveTo>
                    <a:pt x="883" y="0"/>
                  </a:moveTo>
                  <a:cubicBezTo>
                    <a:pt x="947" y="84"/>
                    <a:pt x="992" y="187"/>
                    <a:pt x="1018" y="290"/>
                  </a:cubicBezTo>
                  <a:cubicBezTo>
                    <a:pt x="1012" y="277"/>
                    <a:pt x="1005" y="271"/>
                    <a:pt x="992" y="265"/>
                  </a:cubicBezTo>
                  <a:cubicBezTo>
                    <a:pt x="973" y="245"/>
                    <a:pt x="949" y="236"/>
                    <a:pt x="925" y="236"/>
                  </a:cubicBezTo>
                  <a:cubicBezTo>
                    <a:pt x="901" y="236"/>
                    <a:pt x="876" y="245"/>
                    <a:pt x="857" y="265"/>
                  </a:cubicBezTo>
                  <a:cubicBezTo>
                    <a:pt x="831" y="303"/>
                    <a:pt x="838" y="361"/>
                    <a:pt x="883" y="393"/>
                  </a:cubicBezTo>
                  <a:cubicBezTo>
                    <a:pt x="902" y="413"/>
                    <a:pt x="922" y="419"/>
                    <a:pt x="947" y="426"/>
                  </a:cubicBezTo>
                  <a:cubicBezTo>
                    <a:pt x="937" y="428"/>
                    <a:pt x="927" y="430"/>
                    <a:pt x="916" y="430"/>
                  </a:cubicBezTo>
                  <a:cubicBezTo>
                    <a:pt x="810" y="430"/>
                    <a:pt x="677" y="297"/>
                    <a:pt x="677" y="297"/>
                  </a:cubicBezTo>
                  <a:lnTo>
                    <a:pt x="232" y="670"/>
                  </a:lnTo>
                  <a:lnTo>
                    <a:pt x="207" y="696"/>
                  </a:lnTo>
                  <a:cubicBezTo>
                    <a:pt x="184" y="713"/>
                    <a:pt x="163" y="719"/>
                    <a:pt x="144" y="719"/>
                  </a:cubicBezTo>
                  <a:cubicBezTo>
                    <a:pt x="71" y="719"/>
                    <a:pt x="20" y="632"/>
                    <a:pt x="20" y="632"/>
                  </a:cubicBezTo>
                  <a:lnTo>
                    <a:pt x="20" y="632"/>
                  </a:lnTo>
                  <a:cubicBezTo>
                    <a:pt x="0" y="722"/>
                    <a:pt x="71" y="812"/>
                    <a:pt x="161" y="812"/>
                  </a:cubicBezTo>
                  <a:lnTo>
                    <a:pt x="696" y="374"/>
                  </a:lnTo>
                  <a:cubicBezTo>
                    <a:pt x="775" y="444"/>
                    <a:pt x="861" y="485"/>
                    <a:pt x="929" y="485"/>
                  </a:cubicBezTo>
                  <a:cubicBezTo>
                    <a:pt x="961" y="485"/>
                    <a:pt x="989" y="476"/>
                    <a:pt x="1012" y="458"/>
                  </a:cubicBezTo>
                  <a:cubicBezTo>
                    <a:pt x="1095" y="393"/>
                    <a:pt x="1057" y="200"/>
                    <a:pt x="922" y="39"/>
                  </a:cubicBezTo>
                  <a:cubicBezTo>
                    <a:pt x="909" y="26"/>
                    <a:pt x="896" y="13"/>
                    <a:pt x="883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4441550" y="4348150"/>
              <a:ext cx="7125" cy="8900"/>
            </a:xfrm>
            <a:custGeom>
              <a:avLst/>
              <a:gdLst/>
              <a:ahLst/>
              <a:cxnLst/>
              <a:rect l="l" t="t" r="r" b="b"/>
              <a:pathLst>
                <a:path w="285" h="356" extrusionOk="0">
                  <a:moveTo>
                    <a:pt x="172" y="1"/>
                  </a:moveTo>
                  <a:cubicBezTo>
                    <a:pt x="140" y="1"/>
                    <a:pt x="108" y="9"/>
                    <a:pt x="78" y="27"/>
                  </a:cubicBezTo>
                  <a:cubicBezTo>
                    <a:pt x="14" y="85"/>
                    <a:pt x="27" y="213"/>
                    <a:pt x="104" y="355"/>
                  </a:cubicBezTo>
                  <a:cubicBezTo>
                    <a:pt x="97" y="329"/>
                    <a:pt x="1" y="85"/>
                    <a:pt x="130" y="39"/>
                  </a:cubicBezTo>
                  <a:cubicBezTo>
                    <a:pt x="156" y="28"/>
                    <a:pt x="186" y="21"/>
                    <a:pt x="218" y="21"/>
                  </a:cubicBezTo>
                  <a:cubicBezTo>
                    <a:pt x="240" y="21"/>
                    <a:pt x="263" y="25"/>
                    <a:pt x="284" y="33"/>
                  </a:cubicBezTo>
                  <a:cubicBezTo>
                    <a:pt x="249" y="12"/>
                    <a:pt x="211" y="1"/>
                    <a:pt x="17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4304200" y="4418375"/>
              <a:ext cx="66850" cy="39700"/>
            </a:xfrm>
            <a:custGeom>
              <a:avLst/>
              <a:gdLst/>
              <a:ahLst/>
              <a:cxnLst/>
              <a:rect l="l" t="t" r="r" b="b"/>
              <a:pathLst>
                <a:path w="2674" h="1588" extrusionOk="0">
                  <a:moveTo>
                    <a:pt x="2558" y="0"/>
                  </a:moveTo>
                  <a:lnTo>
                    <a:pt x="1327" y="548"/>
                  </a:lnTo>
                  <a:lnTo>
                    <a:pt x="1398" y="599"/>
                  </a:lnTo>
                  <a:lnTo>
                    <a:pt x="1385" y="606"/>
                  </a:lnTo>
                  <a:lnTo>
                    <a:pt x="529" y="1005"/>
                  </a:lnTo>
                  <a:cubicBezTo>
                    <a:pt x="529" y="1005"/>
                    <a:pt x="382" y="759"/>
                    <a:pt x="245" y="759"/>
                  </a:cubicBezTo>
                  <a:cubicBezTo>
                    <a:pt x="239" y="759"/>
                    <a:pt x="232" y="759"/>
                    <a:pt x="226" y="760"/>
                  </a:cubicBezTo>
                  <a:cubicBezTo>
                    <a:pt x="0" y="805"/>
                    <a:pt x="181" y="1276"/>
                    <a:pt x="181" y="1295"/>
                  </a:cubicBezTo>
                  <a:cubicBezTo>
                    <a:pt x="207" y="1346"/>
                    <a:pt x="239" y="1392"/>
                    <a:pt x="277" y="1437"/>
                  </a:cubicBezTo>
                  <a:cubicBezTo>
                    <a:pt x="297" y="1456"/>
                    <a:pt x="316" y="1475"/>
                    <a:pt x="335" y="1495"/>
                  </a:cubicBezTo>
                  <a:cubicBezTo>
                    <a:pt x="398" y="1558"/>
                    <a:pt x="465" y="1588"/>
                    <a:pt x="522" y="1588"/>
                  </a:cubicBezTo>
                  <a:cubicBezTo>
                    <a:pt x="540" y="1588"/>
                    <a:pt x="558" y="1585"/>
                    <a:pt x="574" y="1578"/>
                  </a:cubicBezTo>
                  <a:cubicBezTo>
                    <a:pt x="677" y="1533"/>
                    <a:pt x="703" y="1359"/>
                    <a:pt x="657" y="1173"/>
                  </a:cubicBezTo>
                  <a:lnTo>
                    <a:pt x="2674" y="264"/>
                  </a:lnTo>
                  <a:lnTo>
                    <a:pt x="2558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4308700" y="4444450"/>
              <a:ext cx="3700" cy="3275"/>
            </a:xfrm>
            <a:custGeom>
              <a:avLst/>
              <a:gdLst/>
              <a:ahLst/>
              <a:cxnLst/>
              <a:rect l="l" t="t" r="r" b="b"/>
              <a:pathLst>
                <a:path w="148" h="131" extrusionOk="0">
                  <a:moveTo>
                    <a:pt x="67" y="0"/>
                  </a:moveTo>
                  <a:cubicBezTo>
                    <a:pt x="40" y="0"/>
                    <a:pt x="14" y="17"/>
                    <a:pt x="7" y="46"/>
                  </a:cubicBezTo>
                  <a:cubicBezTo>
                    <a:pt x="1" y="84"/>
                    <a:pt x="27" y="117"/>
                    <a:pt x="59" y="130"/>
                  </a:cubicBezTo>
                  <a:cubicBezTo>
                    <a:pt x="62" y="130"/>
                    <a:pt x="65" y="130"/>
                    <a:pt x="68" y="130"/>
                  </a:cubicBezTo>
                  <a:cubicBezTo>
                    <a:pt x="120" y="130"/>
                    <a:pt x="148" y="76"/>
                    <a:pt x="123" y="33"/>
                  </a:cubicBezTo>
                  <a:cubicBezTo>
                    <a:pt x="109" y="10"/>
                    <a:pt x="88" y="0"/>
                    <a:pt x="6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4305175" y="4432050"/>
              <a:ext cx="36575" cy="18875"/>
            </a:xfrm>
            <a:custGeom>
              <a:avLst/>
              <a:gdLst/>
              <a:ahLst/>
              <a:cxnLst/>
              <a:rect l="l" t="t" r="r" b="b"/>
              <a:pathLst>
                <a:path w="1463" h="755" extrusionOk="0">
                  <a:moveTo>
                    <a:pt x="1288" y="1"/>
                  </a:moveTo>
                  <a:lnTo>
                    <a:pt x="503" y="355"/>
                  </a:lnTo>
                  <a:cubicBezTo>
                    <a:pt x="414" y="219"/>
                    <a:pt x="300" y="134"/>
                    <a:pt x="205" y="134"/>
                  </a:cubicBezTo>
                  <a:cubicBezTo>
                    <a:pt x="183" y="134"/>
                    <a:pt x="161" y="139"/>
                    <a:pt x="142" y="149"/>
                  </a:cubicBezTo>
                  <a:cubicBezTo>
                    <a:pt x="19" y="213"/>
                    <a:pt x="0" y="452"/>
                    <a:pt x="110" y="696"/>
                  </a:cubicBezTo>
                  <a:cubicBezTo>
                    <a:pt x="122" y="715"/>
                    <a:pt x="134" y="733"/>
                    <a:pt x="141" y="752"/>
                  </a:cubicBezTo>
                  <a:lnTo>
                    <a:pt x="141" y="752"/>
                  </a:lnTo>
                  <a:cubicBezTo>
                    <a:pt x="96" y="624"/>
                    <a:pt x="77" y="489"/>
                    <a:pt x="77" y="355"/>
                  </a:cubicBezTo>
                  <a:lnTo>
                    <a:pt x="77" y="355"/>
                  </a:lnTo>
                  <a:cubicBezTo>
                    <a:pt x="84" y="368"/>
                    <a:pt x="90" y="381"/>
                    <a:pt x="97" y="394"/>
                  </a:cubicBezTo>
                  <a:cubicBezTo>
                    <a:pt x="110" y="424"/>
                    <a:pt x="135" y="436"/>
                    <a:pt x="163" y="436"/>
                  </a:cubicBezTo>
                  <a:cubicBezTo>
                    <a:pt x="242" y="436"/>
                    <a:pt x="344" y="338"/>
                    <a:pt x="277" y="271"/>
                  </a:cubicBezTo>
                  <a:cubicBezTo>
                    <a:pt x="258" y="246"/>
                    <a:pt x="232" y="226"/>
                    <a:pt x="206" y="213"/>
                  </a:cubicBezTo>
                  <a:cubicBezTo>
                    <a:pt x="348" y="213"/>
                    <a:pt x="490" y="458"/>
                    <a:pt x="490" y="458"/>
                  </a:cubicBezTo>
                  <a:lnTo>
                    <a:pt x="1160" y="149"/>
                  </a:lnTo>
                  <a:lnTo>
                    <a:pt x="1192" y="130"/>
                  </a:lnTo>
                  <a:cubicBezTo>
                    <a:pt x="1213" y="122"/>
                    <a:pt x="1232" y="119"/>
                    <a:pt x="1249" y="119"/>
                  </a:cubicBezTo>
                  <a:cubicBezTo>
                    <a:pt x="1364" y="119"/>
                    <a:pt x="1398" y="265"/>
                    <a:pt x="1398" y="265"/>
                  </a:cubicBezTo>
                  <a:cubicBezTo>
                    <a:pt x="1462" y="162"/>
                    <a:pt x="1404" y="33"/>
                    <a:pt x="1288" y="1"/>
                  </a:cubicBezTo>
                  <a:close/>
                  <a:moveTo>
                    <a:pt x="141" y="752"/>
                  </a:moveTo>
                  <a:lnTo>
                    <a:pt x="141" y="752"/>
                  </a:lnTo>
                  <a:cubicBezTo>
                    <a:pt x="141" y="753"/>
                    <a:pt x="141" y="754"/>
                    <a:pt x="142" y="754"/>
                  </a:cubicBezTo>
                  <a:cubicBezTo>
                    <a:pt x="141" y="754"/>
                    <a:pt x="141" y="753"/>
                    <a:pt x="141" y="752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312575" y="4447525"/>
              <a:ext cx="9350" cy="10475"/>
            </a:xfrm>
            <a:custGeom>
              <a:avLst/>
              <a:gdLst/>
              <a:ahLst/>
              <a:cxnLst/>
              <a:rect l="l" t="t" r="r" b="b"/>
              <a:pathLst>
                <a:path w="374" h="419" extrusionOk="0">
                  <a:moveTo>
                    <a:pt x="322" y="0"/>
                  </a:moveTo>
                  <a:cubicBezTo>
                    <a:pt x="322" y="32"/>
                    <a:pt x="361" y="361"/>
                    <a:pt x="187" y="374"/>
                  </a:cubicBezTo>
                  <a:cubicBezTo>
                    <a:pt x="177" y="375"/>
                    <a:pt x="166" y="375"/>
                    <a:pt x="155" y="375"/>
                  </a:cubicBezTo>
                  <a:cubicBezTo>
                    <a:pt x="100" y="375"/>
                    <a:pt x="44" y="361"/>
                    <a:pt x="0" y="329"/>
                  </a:cubicBezTo>
                  <a:lnTo>
                    <a:pt x="0" y="329"/>
                  </a:lnTo>
                  <a:cubicBezTo>
                    <a:pt x="62" y="386"/>
                    <a:pt x="128" y="418"/>
                    <a:pt x="184" y="418"/>
                  </a:cubicBezTo>
                  <a:cubicBezTo>
                    <a:pt x="203" y="418"/>
                    <a:pt x="222" y="414"/>
                    <a:pt x="239" y="406"/>
                  </a:cubicBezTo>
                  <a:cubicBezTo>
                    <a:pt x="342" y="361"/>
                    <a:pt x="374" y="193"/>
                    <a:pt x="322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4345575" y="4401950"/>
              <a:ext cx="49800" cy="102950"/>
            </a:xfrm>
            <a:custGeom>
              <a:avLst/>
              <a:gdLst/>
              <a:ahLst/>
              <a:cxnLst/>
              <a:rect l="l" t="t" r="r" b="b"/>
              <a:pathLst>
                <a:path w="1992" h="4118" extrusionOk="0">
                  <a:moveTo>
                    <a:pt x="1560" y="0"/>
                  </a:moveTo>
                  <a:lnTo>
                    <a:pt x="639" y="3318"/>
                  </a:lnTo>
                  <a:cubicBezTo>
                    <a:pt x="595" y="3313"/>
                    <a:pt x="552" y="3311"/>
                    <a:pt x="511" y="3311"/>
                  </a:cubicBezTo>
                  <a:cubicBezTo>
                    <a:pt x="262" y="3311"/>
                    <a:pt x="72" y="3393"/>
                    <a:pt x="33" y="3537"/>
                  </a:cubicBezTo>
                  <a:cubicBezTo>
                    <a:pt x="1" y="3652"/>
                    <a:pt x="72" y="3781"/>
                    <a:pt x="207" y="3891"/>
                  </a:cubicBezTo>
                  <a:cubicBezTo>
                    <a:pt x="239" y="3917"/>
                    <a:pt x="271" y="3942"/>
                    <a:pt x="310" y="3962"/>
                  </a:cubicBezTo>
                  <a:cubicBezTo>
                    <a:pt x="387" y="4007"/>
                    <a:pt x="465" y="4045"/>
                    <a:pt x="548" y="4078"/>
                  </a:cubicBezTo>
                  <a:cubicBezTo>
                    <a:pt x="564" y="4078"/>
                    <a:pt x="755" y="4117"/>
                    <a:pt x="948" y="4117"/>
                  </a:cubicBezTo>
                  <a:cubicBezTo>
                    <a:pt x="1152" y="4117"/>
                    <a:pt x="1360" y="4073"/>
                    <a:pt x="1366" y="3891"/>
                  </a:cubicBezTo>
                  <a:cubicBezTo>
                    <a:pt x="1373" y="3652"/>
                    <a:pt x="922" y="3472"/>
                    <a:pt x="922" y="3472"/>
                  </a:cubicBezTo>
                  <a:lnTo>
                    <a:pt x="1328" y="2068"/>
                  </a:lnTo>
                  <a:lnTo>
                    <a:pt x="1341" y="2042"/>
                  </a:lnTo>
                  <a:lnTo>
                    <a:pt x="1431" y="2145"/>
                  </a:lnTo>
                  <a:lnTo>
                    <a:pt x="1991" y="123"/>
                  </a:lnTo>
                  <a:lnTo>
                    <a:pt x="1560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4363250" y="4497725"/>
              <a:ext cx="5875" cy="4900"/>
            </a:xfrm>
            <a:custGeom>
              <a:avLst/>
              <a:gdLst/>
              <a:ahLst/>
              <a:cxnLst/>
              <a:rect l="l" t="t" r="r" b="b"/>
              <a:pathLst>
                <a:path w="235" h="196" extrusionOk="0">
                  <a:moveTo>
                    <a:pt x="118" y="0"/>
                  </a:moveTo>
                  <a:cubicBezTo>
                    <a:pt x="55" y="0"/>
                    <a:pt x="0" y="61"/>
                    <a:pt x="22" y="131"/>
                  </a:cubicBezTo>
                  <a:cubicBezTo>
                    <a:pt x="37" y="171"/>
                    <a:pt x="79" y="195"/>
                    <a:pt x="121" y="195"/>
                  </a:cubicBezTo>
                  <a:cubicBezTo>
                    <a:pt x="133" y="195"/>
                    <a:pt x="145" y="193"/>
                    <a:pt x="157" y="189"/>
                  </a:cubicBezTo>
                  <a:cubicBezTo>
                    <a:pt x="234" y="150"/>
                    <a:pt x="234" y="40"/>
                    <a:pt x="157" y="8"/>
                  </a:cubicBezTo>
                  <a:cubicBezTo>
                    <a:pt x="144" y="3"/>
                    <a:pt x="131" y="0"/>
                    <a:pt x="11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4359425" y="4451150"/>
              <a:ext cx="24350" cy="54800"/>
            </a:xfrm>
            <a:custGeom>
              <a:avLst/>
              <a:gdLst/>
              <a:ahLst/>
              <a:cxnLst/>
              <a:rect l="l" t="t" r="r" b="b"/>
              <a:pathLst>
                <a:path w="974" h="2192" extrusionOk="0">
                  <a:moveTo>
                    <a:pt x="634" y="0"/>
                  </a:moveTo>
                  <a:cubicBezTo>
                    <a:pt x="581" y="0"/>
                    <a:pt x="518" y="17"/>
                    <a:pt x="445" y="61"/>
                  </a:cubicBezTo>
                  <a:cubicBezTo>
                    <a:pt x="445" y="61"/>
                    <a:pt x="761" y="87"/>
                    <a:pt x="703" y="345"/>
                  </a:cubicBezTo>
                  <a:lnTo>
                    <a:pt x="690" y="409"/>
                  </a:lnTo>
                  <a:lnTo>
                    <a:pt x="368" y="1504"/>
                  </a:lnTo>
                  <a:cubicBezTo>
                    <a:pt x="368" y="1504"/>
                    <a:pt x="774" y="1665"/>
                    <a:pt x="806" y="1891"/>
                  </a:cubicBezTo>
                  <a:cubicBezTo>
                    <a:pt x="787" y="1845"/>
                    <a:pt x="748" y="1807"/>
                    <a:pt x="703" y="1788"/>
                  </a:cubicBezTo>
                  <a:cubicBezTo>
                    <a:pt x="681" y="1772"/>
                    <a:pt x="660" y="1765"/>
                    <a:pt x="639" y="1765"/>
                  </a:cubicBezTo>
                  <a:cubicBezTo>
                    <a:pt x="500" y="1765"/>
                    <a:pt x="387" y="2052"/>
                    <a:pt x="555" y="2097"/>
                  </a:cubicBezTo>
                  <a:cubicBezTo>
                    <a:pt x="581" y="2103"/>
                    <a:pt x="600" y="2110"/>
                    <a:pt x="626" y="2116"/>
                  </a:cubicBezTo>
                  <a:cubicBezTo>
                    <a:pt x="553" y="2136"/>
                    <a:pt x="467" y="2143"/>
                    <a:pt x="382" y="2143"/>
                  </a:cubicBezTo>
                  <a:cubicBezTo>
                    <a:pt x="195" y="2143"/>
                    <a:pt x="14" y="2110"/>
                    <a:pt x="1" y="2110"/>
                  </a:cubicBezTo>
                  <a:cubicBezTo>
                    <a:pt x="33" y="2122"/>
                    <a:pt x="65" y="2129"/>
                    <a:pt x="97" y="2142"/>
                  </a:cubicBezTo>
                  <a:cubicBezTo>
                    <a:pt x="222" y="2175"/>
                    <a:pt x="344" y="2192"/>
                    <a:pt x="453" y="2192"/>
                  </a:cubicBezTo>
                  <a:cubicBezTo>
                    <a:pt x="700" y="2192"/>
                    <a:pt x="888" y="2111"/>
                    <a:pt x="928" y="1968"/>
                  </a:cubicBezTo>
                  <a:cubicBezTo>
                    <a:pt x="973" y="1800"/>
                    <a:pt x="800" y="1601"/>
                    <a:pt x="516" y="1472"/>
                  </a:cubicBezTo>
                  <a:lnTo>
                    <a:pt x="877" y="177"/>
                  </a:lnTo>
                  <a:cubicBezTo>
                    <a:pt x="877" y="177"/>
                    <a:pt x="805" y="0"/>
                    <a:pt x="63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4345575" y="4484700"/>
              <a:ext cx="15975" cy="14525"/>
            </a:xfrm>
            <a:custGeom>
              <a:avLst/>
              <a:gdLst/>
              <a:ahLst/>
              <a:cxnLst/>
              <a:rect l="l" t="t" r="r" b="b"/>
              <a:pathLst>
                <a:path w="639" h="581" extrusionOk="0">
                  <a:moveTo>
                    <a:pt x="511" y="1"/>
                  </a:moveTo>
                  <a:cubicBezTo>
                    <a:pt x="262" y="1"/>
                    <a:pt x="72" y="83"/>
                    <a:pt x="33" y="227"/>
                  </a:cubicBezTo>
                  <a:cubicBezTo>
                    <a:pt x="1" y="342"/>
                    <a:pt x="72" y="471"/>
                    <a:pt x="213" y="581"/>
                  </a:cubicBezTo>
                  <a:cubicBezTo>
                    <a:pt x="143" y="503"/>
                    <a:pt x="104" y="407"/>
                    <a:pt x="97" y="304"/>
                  </a:cubicBezTo>
                  <a:cubicBezTo>
                    <a:pt x="78" y="33"/>
                    <a:pt x="593" y="8"/>
                    <a:pt x="639" y="8"/>
                  </a:cubicBezTo>
                  <a:cubicBezTo>
                    <a:pt x="595" y="3"/>
                    <a:pt x="552" y="1"/>
                    <a:pt x="51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4315950" y="4342225"/>
              <a:ext cx="67825" cy="49275"/>
            </a:xfrm>
            <a:custGeom>
              <a:avLst/>
              <a:gdLst/>
              <a:ahLst/>
              <a:cxnLst/>
              <a:rect l="l" t="t" r="r" b="b"/>
              <a:pathLst>
                <a:path w="2713" h="1971" extrusionOk="0">
                  <a:moveTo>
                    <a:pt x="637" y="1"/>
                  </a:moveTo>
                  <a:cubicBezTo>
                    <a:pt x="582" y="1"/>
                    <a:pt x="519" y="23"/>
                    <a:pt x="458" y="64"/>
                  </a:cubicBezTo>
                  <a:cubicBezTo>
                    <a:pt x="432" y="83"/>
                    <a:pt x="413" y="96"/>
                    <a:pt x="394" y="115"/>
                  </a:cubicBezTo>
                  <a:cubicBezTo>
                    <a:pt x="348" y="154"/>
                    <a:pt x="303" y="199"/>
                    <a:pt x="271" y="251"/>
                  </a:cubicBezTo>
                  <a:cubicBezTo>
                    <a:pt x="265" y="264"/>
                    <a:pt x="1" y="734"/>
                    <a:pt x="226" y="811"/>
                  </a:cubicBezTo>
                  <a:cubicBezTo>
                    <a:pt x="241" y="817"/>
                    <a:pt x="257" y="819"/>
                    <a:pt x="273" y="819"/>
                  </a:cubicBezTo>
                  <a:cubicBezTo>
                    <a:pt x="419" y="819"/>
                    <a:pt x="587" y="605"/>
                    <a:pt x="587" y="605"/>
                  </a:cubicBezTo>
                  <a:lnTo>
                    <a:pt x="1418" y="1159"/>
                  </a:lnTo>
                  <a:lnTo>
                    <a:pt x="1431" y="1165"/>
                  </a:lnTo>
                  <a:lnTo>
                    <a:pt x="1353" y="1204"/>
                  </a:lnTo>
                  <a:lnTo>
                    <a:pt x="2551" y="1971"/>
                  </a:lnTo>
                  <a:lnTo>
                    <a:pt x="2712" y="1719"/>
                  </a:lnTo>
                  <a:lnTo>
                    <a:pt x="741" y="457"/>
                  </a:lnTo>
                  <a:cubicBezTo>
                    <a:pt x="825" y="264"/>
                    <a:pt x="825" y="83"/>
                    <a:pt x="722" y="25"/>
                  </a:cubicBezTo>
                  <a:cubicBezTo>
                    <a:pt x="698" y="9"/>
                    <a:pt x="669" y="1"/>
                    <a:pt x="637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4322075" y="4351700"/>
              <a:ext cx="3400" cy="4050"/>
            </a:xfrm>
            <a:custGeom>
              <a:avLst/>
              <a:gdLst/>
              <a:ahLst/>
              <a:cxnLst/>
              <a:rect l="l" t="t" r="r" b="b"/>
              <a:pathLst>
                <a:path w="136" h="162" extrusionOk="0">
                  <a:moveTo>
                    <a:pt x="71" y="1"/>
                  </a:moveTo>
                  <a:cubicBezTo>
                    <a:pt x="26" y="7"/>
                    <a:pt x="0" y="46"/>
                    <a:pt x="0" y="84"/>
                  </a:cubicBezTo>
                  <a:cubicBezTo>
                    <a:pt x="0" y="123"/>
                    <a:pt x="26" y="162"/>
                    <a:pt x="65" y="162"/>
                  </a:cubicBezTo>
                  <a:cubicBezTo>
                    <a:pt x="110" y="162"/>
                    <a:pt x="136" y="123"/>
                    <a:pt x="136" y="84"/>
                  </a:cubicBezTo>
                  <a:cubicBezTo>
                    <a:pt x="136" y="46"/>
                    <a:pt x="110" y="7"/>
                    <a:pt x="7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4317400" y="4348475"/>
              <a:ext cx="37550" cy="23875"/>
            </a:xfrm>
            <a:custGeom>
              <a:avLst/>
              <a:gdLst/>
              <a:ahLst/>
              <a:cxnLst/>
              <a:rect l="l" t="t" r="r" b="b"/>
              <a:pathLst>
                <a:path w="1502" h="955" extrusionOk="0">
                  <a:moveTo>
                    <a:pt x="220" y="1"/>
                  </a:moveTo>
                  <a:lnTo>
                    <a:pt x="220" y="1"/>
                  </a:lnTo>
                  <a:cubicBezTo>
                    <a:pt x="207" y="20"/>
                    <a:pt x="194" y="39"/>
                    <a:pt x="181" y="59"/>
                  </a:cubicBezTo>
                  <a:cubicBezTo>
                    <a:pt x="26" y="297"/>
                    <a:pt x="1" y="555"/>
                    <a:pt x="129" y="632"/>
                  </a:cubicBezTo>
                  <a:cubicBezTo>
                    <a:pt x="151" y="646"/>
                    <a:pt x="176" y="652"/>
                    <a:pt x="204" y="652"/>
                  </a:cubicBezTo>
                  <a:cubicBezTo>
                    <a:pt x="297" y="652"/>
                    <a:pt x="420" y="583"/>
                    <a:pt x="529" y="464"/>
                  </a:cubicBezTo>
                  <a:lnTo>
                    <a:pt x="1295" y="954"/>
                  </a:lnTo>
                  <a:cubicBezTo>
                    <a:pt x="1424" y="948"/>
                    <a:pt x="1501" y="812"/>
                    <a:pt x="1456" y="696"/>
                  </a:cubicBezTo>
                  <a:lnTo>
                    <a:pt x="1456" y="696"/>
                  </a:lnTo>
                  <a:cubicBezTo>
                    <a:pt x="1456" y="696"/>
                    <a:pt x="1401" y="829"/>
                    <a:pt x="1296" y="829"/>
                  </a:cubicBezTo>
                  <a:cubicBezTo>
                    <a:pt x="1273" y="829"/>
                    <a:pt x="1247" y="822"/>
                    <a:pt x="1218" y="806"/>
                  </a:cubicBezTo>
                  <a:lnTo>
                    <a:pt x="1186" y="787"/>
                  </a:lnTo>
                  <a:lnTo>
                    <a:pt x="542" y="355"/>
                  </a:lnTo>
                  <a:cubicBezTo>
                    <a:pt x="542" y="355"/>
                    <a:pt x="364" y="569"/>
                    <a:pt x="218" y="569"/>
                  </a:cubicBezTo>
                  <a:cubicBezTo>
                    <a:pt x="212" y="569"/>
                    <a:pt x="206" y="568"/>
                    <a:pt x="200" y="568"/>
                  </a:cubicBezTo>
                  <a:cubicBezTo>
                    <a:pt x="233" y="561"/>
                    <a:pt x="265" y="542"/>
                    <a:pt x="290" y="522"/>
                  </a:cubicBezTo>
                  <a:cubicBezTo>
                    <a:pt x="376" y="457"/>
                    <a:pt x="265" y="325"/>
                    <a:pt x="179" y="325"/>
                  </a:cubicBezTo>
                  <a:cubicBezTo>
                    <a:pt x="155" y="325"/>
                    <a:pt x="132" y="336"/>
                    <a:pt x="117" y="361"/>
                  </a:cubicBezTo>
                  <a:cubicBezTo>
                    <a:pt x="104" y="374"/>
                    <a:pt x="97" y="387"/>
                    <a:pt x="91" y="407"/>
                  </a:cubicBezTo>
                  <a:cubicBezTo>
                    <a:pt x="91" y="245"/>
                    <a:pt x="213" y="14"/>
                    <a:pt x="220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4327550" y="4342125"/>
              <a:ext cx="9525" cy="11525"/>
            </a:xfrm>
            <a:custGeom>
              <a:avLst/>
              <a:gdLst/>
              <a:ahLst/>
              <a:cxnLst/>
              <a:rect l="l" t="t" r="r" b="b"/>
              <a:pathLst>
                <a:path w="381" h="461" extrusionOk="0">
                  <a:moveTo>
                    <a:pt x="186" y="0"/>
                  </a:moveTo>
                  <a:cubicBezTo>
                    <a:pt x="130" y="0"/>
                    <a:pt x="64" y="26"/>
                    <a:pt x="0" y="68"/>
                  </a:cubicBezTo>
                  <a:cubicBezTo>
                    <a:pt x="41" y="48"/>
                    <a:pt x="83" y="38"/>
                    <a:pt x="127" y="38"/>
                  </a:cubicBezTo>
                  <a:cubicBezTo>
                    <a:pt x="153" y="38"/>
                    <a:pt x="180" y="41"/>
                    <a:pt x="207" y="49"/>
                  </a:cubicBezTo>
                  <a:cubicBezTo>
                    <a:pt x="380" y="94"/>
                    <a:pt x="290" y="429"/>
                    <a:pt x="284" y="461"/>
                  </a:cubicBezTo>
                  <a:cubicBezTo>
                    <a:pt x="368" y="268"/>
                    <a:pt x="368" y="87"/>
                    <a:pt x="265" y="23"/>
                  </a:cubicBezTo>
                  <a:cubicBezTo>
                    <a:pt x="242" y="7"/>
                    <a:pt x="215" y="0"/>
                    <a:pt x="186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4324650" y="4350500"/>
              <a:ext cx="138350" cy="121425"/>
            </a:xfrm>
            <a:custGeom>
              <a:avLst/>
              <a:gdLst/>
              <a:ahLst/>
              <a:cxnLst/>
              <a:rect l="l" t="t" r="r" b="b"/>
              <a:pathLst>
                <a:path w="5534" h="4857" extrusionOk="0">
                  <a:moveTo>
                    <a:pt x="2761" y="0"/>
                  </a:moveTo>
                  <a:cubicBezTo>
                    <a:pt x="2309" y="0"/>
                    <a:pt x="1852" y="126"/>
                    <a:pt x="1443" y="390"/>
                  </a:cubicBezTo>
                  <a:cubicBezTo>
                    <a:pt x="316" y="1124"/>
                    <a:pt x="0" y="2625"/>
                    <a:pt x="728" y="3752"/>
                  </a:cubicBezTo>
                  <a:cubicBezTo>
                    <a:pt x="1192" y="4467"/>
                    <a:pt x="1974" y="4857"/>
                    <a:pt x="2769" y="4857"/>
                  </a:cubicBezTo>
                  <a:cubicBezTo>
                    <a:pt x="3221" y="4857"/>
                    <a:pt x="3678" y="4731"/>
                    <a:pt x="4084" y="4467"/>
                  </a:cubicBezTo>
                  <a:cubicBezTo>
                    <a:pt x="5212" y="3733"/>
                    <a:pt x="5534" y="2232"/>
                    <a:pt x="4799" y="1105"/>
                  </a:cubicBezTo>
                  <a:cubicBezTo>
                    <a:pt x="4335" y="390"/>
                    <a:pt x="3557" y="0"/>
                    <a:pt x="2761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4335450" y="4374250"/>
              <a:ext cx="129475" cy="97300"/>
            </a:xfrm>
            <a:custGeom>
              <a:avLst/>
              <a:gdLst/>
              <a:ahLst/>
              <a:cxnLst/>
              <a:rect l="l" t="t" r="r" b="b"/>
              <a:pathLst>
                <a:path w="5179" h="3892" extrusionOk="0">
                  <a:moveTo>
                    <a:pt x="4264" y="0"/>
                  </a:moveTo>
                  <a:lnTo>
                    <a:pt x="4264" y="0"/>
                  </a:lnTo>
                  <a:cubicBezTo>
                    <a:pt x="4548" y="960"/>
                    <a:pt x="4213" y="1991"/>
                    <a:pt x="3420" y="2603"/>
                  </a:cubicBezTo>
                  <a:cubicBezTo>
                    <a:pt x="3433" y="2480"/>
                    <a:pt x="3375" y="2358"/>
                    <a:pt x="3279" y="2281"/>
                  </a:cubicBezTo>
                  <a:cubicBezTo>
                    <a:pt x="3223" y="2241"/>
                    <a:pt x="3157" y="2223"/>
                    <a:pt x="3088" y="2223"/>
                  </a:cubicBezTo>
                  <a:cubicBezTo>
                    <a:pt x="2943" y="2223"/>
                    <a:pt x="2785" y="2306"/>
                    <a:pt x="2680" y="2454"/>
                  </a:cubicBezTo>
                  <a:cubicBezTo>
                    <a:pt x="2551" y="2641"/>
                    <a:pt x="2538" y="2867"/>
                    <a:pt x="2641" y="3008"/>
                  </a:cubicBezTo>
                  <a:cubicBezTo>
                    <a:pt x="2467" y="3060"/>
                    <a:pt x="2280" y="3092"/>
                    <a:pt x="2093" y="3105"/>
                  </a:cubicBezTo>
                  <a:cubicBezTo>
                    <a:pt x="2100" y="3099"/>
                    <a:pt x="2100" y="3092"/>
                    <a:pt x="2100" y="3086"/>
                  </a:cubicBezTo>
                  <a:cubicBezTo>
                    <a:pt x="2150" y="2979"/>
                    <a:pt x="2027" y="2906"/>
                    <a:pt x="1919" y="2906"/>
                  </a:cubicBezTo>
                  <a:cubicBezTo>
                    <a:pt x="1845" y="2906"/>
                    <a:pt x="1778" y="2940"/>
                    <a:pt x="1778" y="3021"/>
                  </a:cubicBezTo>
                  <a:cubicBezTo>
                    <a:pt x="1771" y="3047"/>
                    <a:pt x="1771" y="3079"/>
                    <a:pt x="1778" y="3105"/>
                  </a:cubicBezTo>
                  <a:cubicBezTo>
                    <a:pt x="1662" y="3099"/>
                    <a:pt x="1546" y="3086"/>
                    <a:pt x="1436" y="3060"/>
                  </a:cubicBezTo>
                  <a:cubicBezTo>
                    <a:pt x="863" y="2938"/>
                    <a:pt x="354" y="2616"/>
                    <a:pt x="6" y="2152"/>
                  </a:cubicBezTo>
                  <a:lnTo>
                    <a:pt x="0" y="2152"/>
                  </a:lnTo>
                  <a:cubicBezTo>
                    <a:pt x="315" y="3224"/>
                    <a:pt x="1296" y="3891"/>
                    <a:pt x="2333" y="3891"/>
                  </a:cubicBezTo>
                  <a:cubicBezTo>
                    <a:pt x="2698" y="3891"/>
                    <a:pt x="3069" y="3809"/>
                    <a:pt x="3420" y="3633"/>
                  </a:cubicBezTo>
                  <a:cubicBezTo>
                    <a:pt x="4773" y="2950"/>
                    <a:pt x="5179" y="1211"/>
                    <a:pt x="426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4359925" y="4366275"/>
              <a:ext cx="41875" cy="40150"/>
            </a:xfrm>
            <a:custGeom>
              <a:avLst/>
              <a:gdLst/>
              <a:ahLst/>
              <a:cxnLst/>
              <a:rect l="l" t="t" r="r" b="b"/>
              <a:pathLst>
                <a:path w="1675" h="1606" extrusionOk="0">
                  <a:moveTo>
                    <a:pt x="955" y="1"/>
                  </a:moveTo>
                  <a:cubicBezTo>
                    <a:pt x="688" y="1"/>
                    <a:pt x="405" y="168"/>
                    <a:pt x="238" y="455"/>
                  </a:cubicBezTo>
                  <a:cubicBezTo>
                    <a:pt x="0" y="848"/>
                    <a:pt x="84" y="1331"/>
                    <a:pt x="419" y="1524"/>
                  </a:cubicBezTo>
                  <a:cubicBezTo>
                    <a:pt x="513" y="1579"/>
                    <a:pt x="617" y="1605"/>
                    <a:pt x="724" y="1605"/>
                  </a:cubicBezTo>
                  <a:cubicBezTo>
                    <a:pt x="991" y="1605"/>
                    <a:pt x="1273" y="1442"/>
                    <a:pt x="1443" y="1157"/>
                  </a:cubicBezTo>
                  <a:cubicBezTo>
                    <a:pt x="1675" y="757"/>
                    <a:pt x="1591" y="274"/>
                    <a:pt x="1256" y="81"/>
                  </a:cubicBezTo>
                  <a:cubicBezTo>
                    <a:pt x="1164" y="26"/>
                    <a:pt x="1061" y="1"/>
                    <a:pt x="95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4404200" y="4401200"/>
              <a:ext cx="14525" cy="15550"/>
            </a:xfrm>
            <a:custGeom>
              <a:avLst/>
              <a:gdLst/>
              <a:ahLst/>
              <a:cxnLst/>
              <a:rect l="l" t="t" r="r" b="b"/>
              <a:pathLst>
                <a:path w="581" h="622" extrusionOk="0">
                  <a:moveTo>
                    <a:pt x="313" y="1"/>
                  </a:moveTo>
                  <a:cubicBezTo>
                    <a:pt x="186" y="1"/>
                    <a:pt x="68" y="105"/>
                    <a:pt x="33" y="256"/>
                  </a:cubicBezTo>
                  <a:cubicBezTo>
                    <a:pt x="0" y="423"/>
                    <a:pt x="78" y="591"/>
                    <a:pt x="226" y="616"/>
                  </a:cubicBezTo>
                  <a:cubicBezTo>
                    <a:pt x="243" y="620"/>
                    <a:pt x="259" y="622"/>
                    <a:pt x="276" y="622"/>
                  </a:cubicBezTo>
                  <a:cubicBezTo>
                    <a:pt x="399" y="622"/>
                    <a:pt x="514" y="519"/>
                    <a:pt x="548" y="365"/>
                  </a:cubicBezTo>
                  <a:cubicBezTo>
                    <a:pt x="580" y="198"/>
                    <a:pt x="496" y="37"/>
                    <a:pt x="355" y="4"/>
                  </a:cubicBezTo>
                  <a:cubicBezTo>
                    <a:pt x="341" y="2"/>
                    <a:pt x="327" y="1"/>
                    <a:pt x="313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4417400" y="4387600"/>
              <a:ext cx="23050" cy="17775"/>
            </a:xfrm>
            <a:custGeom>
              <a:avLst/>
              <a:gdLst/>
              <a:ahLst/>
              <a:cxnLst/>
              <a:rect l="l" t="t" r="r" b="b"/>
              <a:pathLst>
                <a:path w="922" h="711" extrusionOk="0">
                  <a:moveTo>
                    <a:pt x="303" y="0"/>
                  </a:moveTo>
                  <a:cubicBezTo>
                    <a:pt x="80" y="0"/>
                    <a:pt x="0" y="313"/>
                    <a:pt x="213" y="413"/>
                  </a:cubicBezTo>
                  <a:cubicBezTo>
                    <a:pt x="226" y="418"/>
                    <a:pt x="239" y="420"/>
                    <a:pt x="252" y="420"/>
                  </a:cubicBezTo>
                  <a:cubicBezTo>
                    <a:pt x="274" y="420"/>
                    <a:pt x="296" y="415"/>
                    <a:pt x="316" y="407"/>
                  </a:cubicBezTo>
                  <a:lnTo>
                    <a:pt x="316" y="407"/>
                  </a:lnTo>
                  <a:cubicBezTo>
                    <a:pt x="297" y="510"/>
                    <a:pt x="342" y="619"/>
                    <a:pt x="432" y="677"/>
                  </a:cubicBezTo>
                  <a:cubicBezTo>
                    <a:pt x="469" y="700"/>
                    <a:pt x="511" y="710"/>
                    <a:pt x="553" y="710"/>
                  </a:cubicBezTo>
                  <a:cubicBezTo>
                    <a:pt x="657" y="710"/>
                    <a:pt x="767" y="646"/>
                    <a:pt x="832" y="536"/>
                  </a:cubicBezTo>
                  <a:cubicBezTo>
                    <a:pt x="922" y="381"/>
                    <a:pt x="896" y="188"/>
                    <a:pt x="761" y="117"/>
                  </a:cubicBezTo>
                  <a:cubicBezTo>
                    <a:pt x="721" y="94"/>
                    <a:pt x="677" y="84"/>
                    <a:pt x="633" y="84"/>
                  </a:cubicBezTo>
                  <a:cubicBezTo>
                    <a:pt x="565" y="84"/>
                    <a:pt x="496" y="111"/>
                    <a:pt x="445" y="162"/>
                  </a:cubicBezTo>
                  <a:cubicBezTo>
                    <a:pt x="439" y="85"/>
                    <a:pt x="394" y="27"/>
                    <a:pt x="323" y="1"/>
                  </a:cubicBezTo>
                  <a:cubicBezTo>
                    <a:pt x="316" y="0"/>
                    <a:pt x="309" y="0"/>
                    <a:pt x="303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4353000" y="4420800"/>
              <a:ext cx="22875" cy="17550"/>
            </a:xfrm>
            <a:custGeom>
              <a:avLst/>
              <a:gdLst/>
              <a:ahLst/>
              <a:cxnLst/>
              <a:rect l="l" t="t" r="r" b="b"/>
              <a:pathLst>
                <a:path w="915" h="702" extrusionOk="0">
                  <a:moveTo>
                    <a:pt x="511" y="1"/>
                  </a:moveTo>
                  <a:cubicBezTo>
                    <a:pt x="460" y="1"/>
                    <a:pt x="407" y="9"/>
                    <a:pt x="354" y="26"/>
                  </a:cubicBezTo>
                  <a:cubicBezTo>
                    <a:pt x="135" y="96"/>
                    <a:pt x="0" y="303"/>
                    <a:pt x="65" y="483"/>
                  </a:cubicBezTo>
                  <a:cubicBezTo>
                    <a:pt x="109" y="620"/>
                    <a:pt x="249" y="701"/>
                    <a:pt x="411" y="701"/>
                  </a:cubicBezTo>
                  <a:cubicBezTo>
                    <a:pt x="462" y="701"/>
                    <a:pt x="514" y="693"/>
                    <a:pt x="567" y="676"/>
                  </a:cubicBezTo>
                  <a:cubicBezTo>
                    <a:pt x="786" y="605"/>
                    <a:pt x="915" y="406"/>
                    <a:pt x="857" y="219"/>
                  </a:cubicBezTo>
                  <a:cubicBezTo>
                    <a:pt x="813" y="82"/>
                    <a:pt x="672" y="1"/>
                    <a:pt x="51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40"/>
          <p:cNvSpPr/>
          <p:nvPr/>
        </p:nvSpPr>
        <p:spPr>
          <a:xfrm>
            <a:off x="1436250" y="1330675"/>
            <a:ext cx="6271500" cy="9861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40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/>
          </a:p>
        </p:txBody>
      </p:sp>
      <p:sp>
        <p:nvSpPr>
          <p:cNvPr id="719" name="Google Shape;719;p40"/>
          <p:cNvSpPr txBox="1">
            <a:spLocks noGrp="1"/>
          </p:cNvSpPr>
          <p:nvPr>
            <p:ph type="body" idx="2"/>
          </p:nvPr>
        </p:nvSpPr>
        <p:spPr>
          <a:xfrm>
            <a:off x="1489050" y="2459875"/>
            <a:ext cx="6165900" cy="23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>
                <a:solidFill>
                  <a:schemeClr val="lt2"/>
                </a:solidFill>
              </a:rPr>
              <a:t>Despite being red, Mars is a cold place. The planet is full of iron oxide dust</a:t>
            </a:r>
            <a:endParaRPr>
              <a:solidFill>
                <a:schemeClr val="lt2"/>
              </a:solidFill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">
                <a:solidFill>
                  <a:schemeClr val="lt2"/>
                </a:solidFill>
              </a:rPr>
              <a:t>Jupiter is the biggest planet in the Solar System and the fourth-brightest object in the sky</a:t>
            </a:r>
            <a:endParaRPr>
              <a:solidFill>
                <a:schemeClr val="lt2"/>
              </a:solidFill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">
                <a:solidFill>
                  <a:schemeClr val="lt2"/>
                </a:solidFill>
              </a:rPr>
              <a:t>Saturn is the ringed one. It’s a gas giant, composed mostly of hydrogen and helium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20" name="Google Shape;720;p40"/>
          <p:cNvSpPr txBox="1">
            <a:spLocks noGrp="1"/>
          </p:cNvSpPr>
          <p:nvPr>
            <p:ph type="subTitle" idx="1"/>
          </p:nvPr>
        </p:nvSpPr>
        <p:spPr>
          <a:xfrm>
            <a:off x="1849500" y="1462225"/>
            <a:ext cx="54450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Sun, but does its name have anything to do with the liquid metal?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41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 OF THE DISEASE</a:t>
            </a:r>
            <a:endParaRPr/>
          </a:p>
        </p:txBody>
      </p:sp>
      <p:grpSp>
        <p:nvGrpSpPr>
          <p:cNvPr id="726" name="Google Shape;726;p41"/>
          <p:cNvGrpSpPr/>
          <p:nvPr/>
        </p:nvGrpSpPr>
        <p:grpSpPr>
          <a:xfrm>
            <a:off x="3035354" y="1600195"/>
            <a:ext cx="3626273" cy="4508611"/>
            <a:chOff x="374425" y="237975"/>
            <a:chExt cx="4197075" cy="5218300"/>
          </a:xfrm>
        </p:grpSpPr>
        <p:sp>
          <p:nvSpPr>
            <p:cNvPr id="727" name="Google Shape;727;p41"/>
            <p:cNvSpPr/>
            <p:nvPr/>
          </p:nvSpPr>
          <p:spPr>
            <a:xfrm>
              <a:off x="374425" y="237975"/>
              <a:ext cx="4197075" cy="5218300"/>
            </a:xfrm>
            <a:custGeom>
              <a:avLst/>
              <a:gdLst/>
              <a:ahLst/>
              <a:cxnLst/>
              <a:rect l="l" t="t" r="r" b="b"/>
              <a:pathLst>
                <a:path w="167883" h="208732" extrusionOk="0">
                  <a:moveTo>
                    <a:pt x="78853" y="1"/>
                  </a:moveTo>
                  <a:cubicBezTo>
                    <a:pt x="67656" y="1"/>
                    <a:pt x="56451" y="2617"/>
                    <a:pt x="46518" y="7813"/>
                  </a:cubicBezTo>
                  <a:lnTo>
                    <a:pt x="46606" y="7843"/>
                  </a:lnTo>
                  <a:cubicBezTo>
                    <a:pt x="33003" y="16655"/>
                    <a:pt x="31998" y="24522"/>
                    <a:pt x="21914" y="37179"/>
                  </a:cubicBezTo>
                  <a:cubicBezTo>
                    <a:pt x="13722" y="47440"/>
                    <a:pt x="6832" y="58944"/>
                    <a:pt x="3401" y="71601"/>
                  </a:cubicBezTo>
                  <a:cubicBezTo>
                    <a:pt x="1" y="84258"/>
                    <a:pt x="326" y="98216"/>
                    <a:pt x="5974" y="110045"/>
                  </a:cubicBezTo>
                  <a:cubicBezTo>
                    <a:pt x="8044" y="114422"/>
                    <a:pt x="10824" y="118443"/>
                    <a:pt x="12746" y="122879"/>
                  </a:cubicBezTo>
                  <a:cubicBezTo>
                    <a:pt x="20494" y="140682"/>
                    <a:pt x="13693" y="160998"/>
                    <a:pt x="12983" y="180398"/>
                  </a:cubicBezTo>
                  <a:cubicBezTo>
                    <a:pt x="12864" y="183739"/>
                    <a:pt x="12953" y="187170"/>
                    <a:pt x="14136" y="190304"/>
                  </a:cubicBezTo>
                  <a:cubicBezTo>
                    <a:pt x="15910" y="195006"/>
                    <a:pt x="20021" y="198466"/>
                    <a:pt x="24309" y="201098"/>
                  </a:cubicBezTo>
                  <a:cubicBezTo>
                    <a:pt x="30785" y="205061"/>
                    <a:pt x="38060" y="207545"/>
                    <a:pt x="45601" y="208432"/>
                  </a:cubicBezTo>
                  <a:cubicBezTo>
                    <a:pt x="47311" y="208624"/>
                    <a:pt x="49040" y="208731"/>
                    <a:pt x="50766" y="208731"/>
                  </a:cubicBezTo>
                  <a:cubicBezTo>
                    <a:pt x="54888" y="208731"/>
                    <a:pt x="58997" y="208121"/>
                    <a:pt x="62812" y="206599"/>
                  </a:cubicBezTo>
                  <a:cubicBezTo>
                    <a:pt x="82241" y="198762"/>
                    <a:pt x="86411" y="171555"/>
                    <a:pt x="104243" y="160584"/>
                  </a:cubicBezTo>
                  <a:cubicBezTo>
                    <a:pt x="112553" y="155498"/>
                    <a:pt x="122696" y="154640"/>
                    <a:pt x="131923" y="151624"/>
                  </a:cubicBezTo>
                  <a:cubicBezTo>
                    <a:pt x="145467" y="147217"/>
                    <a:pt x="157680" y="137399"/>
                    <a:pt x="162796" y="124092"/>
                  </a:cubicBezTo>
                  <a:cubicBezTo>
                    <a:pt x="167882" y="110784"/>
                    <a:pt x="164748" y="94135"/>
                    <a:pt x="153658" y="85175"/>
                  </a:cubicBezTo>
                  <a:cubicBezTo>
                    <a:pt x="147271" y="79999"/>
                    <a:pt x="138813" y="77515"/>
                    <a:pt x="133401" y="71364"/>
                  </a:cubicBezTo>
                  <a:cubicBezTo>
                    <a:pt x="120389" y="56489"/>
                    <a:pt x="132248" y="30347"/>
                    <a:pt x="119887" y="14940"/>
                  </a:cubicBezTo>
                  <a:cubicBezTo>
                    <a:pt x="116604" y="10829"/>
                    <a:pt x="111932" y="8050"/>
                    <a:pt x="107111" y="5920"/>
                  </a:cubicBezTo>
                  <a:cubicBezTo>
                    <a:pt x="98255" y="1966"/>
                    <a:pt x="88558" y="1"/>
                    <a:pt x="78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1"/>
            <p:cNvSpPr/>
            <p:nvPr/>
          </p:nvSpPr>
          <p:spPr>
            <a:xfrm>
              <a:off x="562200" y="370825"/>
              <a:ext cx="3586425" cy="4947375"/>
            </a:xfrm>
            <a:custGeom>
              <a:avLst/>
              <a:gdLst/>
              <a:ahLst/>
              <a:cxnLst/>
              <a:rect l="l" t="t" r="r" b="b"/>
              <a:pathLst>
                <a:path w="143457" h="197895" extrusionOk="0">
                  <a:moveTo>
                    <a:pt x="64073" y="0"/>
                  </a:moveTo>
                  <a:cubicBezTo>
                    <a:pt x="51238" y="0"/>
                    <a:pt x="38437" y="6359"/>
                    <a:pt x="29958" y="16191"/>
                  </a:cubicBezTo>
                  <a:cubicBezTo>
                    <a:pt x="19607" y="28227"/>
                    <a:pt x="15349" y="44728"/>
                    <a:pt x="16177" y="60609"/>
                  </a:cubicBezTo>
                  <a:cubicBezTo>
                    <a:pt x="17094" y="77761"/>
                    <a:pt x="23511" y="94972"/>
                    <a:pt x="19726" y="111740"/>
                  </a:cubicBezTo>
                  <a:cubicBezTo>
                    <a:pt x="16443" y="126141"/>
                    <a:pt x="799" y="139478"/>
                    <a:pt x="385" y="153703"/>
                  </a:cubicBezTo>
                  <a:cubicBezTo>
                    <a:pt x="1" y="166922"/>
                    <a:pt x="14698" y="174758"/>
                    <a:pt x="24516" y="180318"/>
                  </a:cubicBezTo>
                  <a:cubicBezTo>
                    <a:pt x="37232" y="187534"/>
                    <a:pt x="51486" y="191615"/>
                    <a:pt x="65681" y="194661"/>
                  </a:cubicBezTo>
                  <a:lnTo>
                    <a:pt x="57745" y="191661"/>
                  </a:lnTo>
                  <a:lnTo>
                    <a:pt x="57745" y="191661"/>
                  </a:lnTo>
                  <a:cubicBezTo>
                    <a:pt x="68215" y="195529"/>
                    <a:pt x="82806" y="197894"/>
                    <a:pt x="97007" y="197894"/>
                  </a:cubicBezTo>
                  <a:cubicBezTo>
                    <a:pt x="109580" y="197894"/>
                    <a:pt x="121847" y="196040"/>
                    <a:pt x="130681" y="191733"/>
                  </a:cubicBezTo>
                  <a:cubicBezTo>
                    <a:pt x="136654" y="188835"/>
                    <a:pt x="141652" y="182950"/>
                    <a:pt x="141504" y="176296"/>
                  </a:cubicBezTo>
                  <a:cubicBezTo>
                    <a:pt x="141416" y="172540"/>
                    <a:pt x="139700" y="168992"/>
                    <a:pt x="138695" y="165354"/>
                  </a:cubicBezTo>
                  <a:cubicBezTo>
                    <a:pt x="135531" y="154087"/>
                    <a:pt x="139020" y="142199"/>
                    <a:pt x="141149" y="130666"/>
                  </a:cubicBezTo>
                  <a:cubicBezTo>
                    <a:pt x="143249" y="119133"/>
                    <a:pt x="143456" y="105855"/>
                    <a:pt x="135412" y="97338"/>
                  </a:cubicBezTo>
                  <a:cubicBezTo>
                    <a:pt x="129853" y="91423"/>
                    <a:pt x="121573" y="89176"/>
                    <a:pt x="113884" y="86514"/>
                  </a:cubicBezTo>
                  <a:cubicBezTo>
                    <a:pt x="106225" y="83853"/>
                    <a:pt x="98122" y="79949"/>
                    <a:pt x="94751" y="72556"/>
                  </a:cubicBezTo>
                  <a:cubicBezTo>
                    <a:pt x="89546" y="61023"/>
                    <a:pt x="98358" y="48218"/>
                    <a:pt x="99393" y="35591"/>
                  </a:cubicBezTo>
                  <a:cubicBezTo>
                    <a:pt x="100665" y="19769"/>
                    <a:pt x="88126" y="4628"/>
                    <a:pt x="72660" y="991"/>
                  </a:cubicBezTo>
                  <a:cubicBezTo>
                    <a:pt x="69828" y="319"/>
                    <a:pt x="66950" y="0"/>
                    <a:pt x="64073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1"/>
            <p:cNvSpPr/>
            <p:nvPr/>
          </p:nvSpPr>
          <p:spPr>
            <a:xfrm>
              <a:off x="1524050" y="838275"/>
              <a:ext cx="1187350" cy="527800"/>
            </a:xfrm>
            <a:custGeom>
              <a:avLst/>
              <a:gdLst/>
              <a:ahLst/>
              <a:cxnLst/>
              <a:rect l="l" t="t" r="r" b="b"/>
              <a:pathLst>
                <a:path w="47494" h="21112" extrusionOk="0">
                  <a:moveTo>
                    <a:pt x="13488" y="1"/>
                  </a:moveTo>
                  <a:cubicBezTo>
                    <a:pt x="9425" y="1"/>
                    <a:pt x="5544" y="780"/>
                    <a:pt x="2130" y="3969"/>
                  </a:cubicBezTo>
                  <a:cubicBezTo>
                    <a:pt x="1242" y="4798"/>
                    <a:pt x="414" y="5833"/>
                    <a:pt x="296" y="7045"/>
                  </a:cubicBezTo>
                  <a:cubicBezTo>
                    <a:pt x="0" y="9884"/>
                    <a:pt x="3460" y="11481"/>
                    <a:pt x="6299" y="11777"/>
                  </a:cubicBezTo>
                  <a:cubicBezTo>
                    <a:pt x="7760" y="11919"/>
                    <a:pt x="9261" y="11945"/>
                    <a:pt x="10769" y="11945"/>
                  </a:cubicBezTo>
                  <a:cubicBezTo>
                    <a:pt x="11616" y="11945"/>
                    <a:pt x="12465" y="11937"/>
                    <a:pt x="13311" y="11937"/>
                  </a:cubicBezTo>
                  <a:cubicBezTo>
                    <a:pt x="17521" y="11937"/>
                    <a:pt x="21651" y="12137"/>
                    <a:pt x="24989" y="14527"/>
                  </a:cubicBezTo>
                  <a:cubicBezTo>
                    <a:pt x="26409" y="15562"/>
                    <a:pt x="27591" y="16922"/>
                    <a:pt x="28922" y="18046"/>
                  </a:cubicBezTo>
                  <a:cubicBezTo>
                    <a:pt x="31164" y="19927"/>
                    <a:pt x="34057" y="21112"/>
                    <a:pt x="36955" y="21112"/>
                  </a:cubicBezTo>
                  <a:cubicBezTo>
                    <a:pt x="37383" y="21112"/>
                    <a:pt x="37811" y="21086"/>
                    <a:pt x="38237" y="21033"/>
                  </a:cubicBezTo>
                  <a:cubicBezTo>
                    <a:pt x="41579" y="20619"/>
                    <a:pt x="44714" y="18401"/>
                    <a:pt x="45867" y="15266"/>
                  </a:cubicBezTo>
                  <a:cubicBezTo>
                    <a:pt x="47494" y="10830"/>
                    <a:pt x="44862" y="5714"/>
                    <a:pt x="40869" y="3230"/>
                  </a:cubicBezTo>
                  <a:cubicBezTo>
                    <a:pt x="37623" y="1186"/>
                    <a:pt x="33751" y="570"/>
                    <a:pt x="29889" y="570"/>
                  </a:cubicBezTo>
                  <a:cubicBezTo>
                    <a:pt x="29002" y="570"/>
                    <a:pt x="28115" y="602"/>
                    <a:pt x="27237" y="657"/>
                  </a:cubicBezTo>
                  <a:cubicBezTo>
                    <a:pt x="26626" y="697"/>
                    <a:pt x="26013" y="714"/>
                    <a:pt x="25398" y="714"/>
                  </a:cubicBezTo>
                  <a:cubicBezTo>
                    <a:pt x="21428" y="714"/>
                    <a:pt x="17375" y="1"/>
                    <a:pt x="13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1"/>
            <p:cNvSpPr/>
            <p:nvPr/>
          </p:nvSpPr>
          <p:spPr>
            <a:xfrm>
              <a:off x="3029275" y="1578900"/>
              <a:ext cx="971475" cy="730575"/>
            </a:xfrm>
            <a:custGeom>
              <a:avLst/>
              <a:gdLst/>
              <a:ahLst/>
              <a:cxnLst/>
              <a:rect l="l" t="t" r="r" b="b"/>
              <a:pathLst>
                <a:path w="38859" h="29223" extrusionOk="0">
                  <a:moveTo>
                    <a:pt x="15210" y="1"/>
                  </a:moveTo>
                  <a:cubicBezTo>
                    <a:pt x="9319" y="1"/>
                    <a:pt x="3114" y="6346"/>
                    <a:pt x="1124" y="11162"/>
                  </a:cubicBezTo>
                  <a:cubicBezTo>
                    <a:pt x="444" y="12789"/>
                    <a:pt x="1" y="14711"/>
                    <a:pt x="799" y="16278"/>
                  </a:cubicBezTo>
                  <a:cubicBezTo>
                    <a:pt x="1391" y="17284"/>
                    <a:pt x="2278" y="18082"/>
                    <a:pt x="3342" y="18526"/>
                  </a:cubicBezTo>
                  <a:cubicBezTo>
                    <a:pt x="7926" y="20684"/>
                    <a:pt x="13752" y="18614"/>
                    <a:pt x="18158" y="21098"/>
                  </a:cubicBezTo>
                  <a:cubicBezTo>
                    <a:pt x="19785" y="21986"/>
                    <a:pt x="21056" y="23435"/>
                    <a:pt x="22476" y="24647"/>
                  </a:cubicBezTo>
                  <a:cubicBezTo>
                    <a:pt x="25935" y="27608"/>
                    <a:pt x="30323" y="29223"/>
                    <a:pt x="34857" y="29223"/>
                  </a:cubicBezTo>
                  <a:cubicBezTo>
                    <a:pt x="35440" y="29223"/>
                    <a:pt x="36025" y="29196"/>
                    <a:pt x="36611" y="29142"/>
                  </a:cubicBezTo>
                  <a:cubicBezTo>
                    <a:pt x="37114" y="29142"/>
                    <a:pt x="37617" y="28965"/>
                    <a:pt x="38060" y="28699"/>
                  </a:cubicBezTo>
                  <a:cubicBezTo>
                    <a:pt x="38593" y="28255"/>
                    <a:pt x="38740" y="27516"/>
                    <a:pt x="38800" y="26835"/>
                  </a:cubicBezTo>
                  <a:cubicBezTo>
                    <a:pt x="38829" y="26569"/>
                    <a:pt x="38859" y="26303"/>
                    <a:pt x="38859" y="26037"/>
                  </a:cubicBezTo>
                  <a:cubicBezTo>
                    <a:pt x="34600" y="23671"/>
                    <a:pt x="30401" y="21335"/>
                    <a:pt x="27207" y="17727"/>
                  </a:cubicBezTo>
                  <a:cubicBezTo>
                    <a:pt x="23363" y="13321"/>
                    <a:pt x="21677" y="7909"/>
                    <a:pt x="20908" y="2083"/>
                  </a:cubicBezTo>
                  <a:cubicBezTo>
                    <a:pt x="19844" y="1344"/>
                    <a:pt x="18690" y="753"/>
                    <a:pt x="17478" y="339"/>
                  </a:cubicBezTo>
                  <a:cubicBezTo>
                    <a:pt x="16734" y="108"/>
                    <a:pt x="15975" y="1"/>
                    <a:pt x="15210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1"/>
            <p:cNvSpPr/>
            <p:nvPr/>
          </p:nvSpPr>
          <p:spPr>
            <a:xfrm>
              <a:off x="375175" y="1847600"/>
              <a:ext cx="487950" cy="1146975"/>
            </a:xfrm>
            <a:custGeom>
              <a:avLst/>
              <a:gdLst/>
              <a:ahLst/>
              <a:cxnLst/>
              <a:rect l="l" t="t" r="r" b="b"/>
              <a:pathLst>
                <a:path w="19518" h="45879" extrusionOk="0">
                  <a:moveTo>
                    <a:pt x="5737" y="0"/>
                  </a:moveTo>
                  <a:cubicBezTo>
                    <a:pt x="4850" y="2366"/>
                    <a:pt x="4052" y="4791"/>
                    <a:pt x="3401" y="7245"/>
                  </a:cubicBezTo>
                  <a:cubicBezTo>
                    <a:pt x="0" y="19873"/>
                    <a:pt x="296" y="33772"/>
                    <a:pt x="5915" y="45601"/>
                  </a:cubicBezTo>
                  <a:cubicBezTo>
                    <a:pt x="6860" y="45777"/>
                    <a:pt x="7809" y="45879"/>
                    <a:pt x="8745" y="45879"/>
                  </a:cubicBezTo>
                  <a:cubicBezTo>
                    <a:pt x="10329" y="45879"/>
                    <a:pt x="11877" y="45586"/>
                    <a:pt x="13308" y="44861"/>
                  </a:cubicBezTo>
                  <a:cubicBezTo>
                    <a:pt x="18453" y="42259"/>
                    <a:pt x="19518" y="34807"/>
                    <a:pt x="16827" y="29691"/>
                  </a:cubicBezTo>
                  <a:cubicBezTo>
                    <a:pt x="15585" y="27325"/>
                    <a:pt x="13692" y="25196"/>
                    <a:pt x="13308" y="22564"/>
                  </a:cubicBezTo>
                  <a:cubicBezTo>
                    <a:pt x="12627" y="17625"/>
                    <a:pt x="17566" y="12953"/>
                    <a:pt x="16235" y="8162"/>
                  </a:cubicBezTo>
                  <a:cubicBezTo>
                    <a:pt x="15821" y="6654"/>
                    <a:pt x="14757" y="5087"/>
                    <a:pt x="13367" y="3726"/>
                  </a:cubicBezTo>
                  <a:cubicBezTo>
                    <a:pt x="11267" y="1686"/>
                    <a:pt x="8399" y="178"/>
                    <a:pt x="573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" name="Google Shape;732;p41"/>
          <p:cNvSpPr txBox="1">
            <a:spLocks noGrp="1"/>
          </p:cNvSpPr>
          <p:nvPr>
            <p:ph type="ctrTitle" idx="4294967295"/>
          </p:nvPr>
        </p:nvSpPr>
        <p:spPr>
          <a:xfrm flipH="1">
            <a:off x="1107532" y="147192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Saturn</a:t>
            </a:r>
            <a:endParaRPr sz="2400"/>
          </a:p>
        </p:txBody>
      </p:sp>
      <p:sp>
        <p:nvSpPr>
          <p:cNvPr id="733" name="Google Shape;733;p41"/>
          <p:cNvSpPr txBox="1">
            <a:spLocks noGrp="1"/>
          </p:cNvSpPr>
          <p:nvPr>
            <p:ph type="subTitle" idx="4294967295"/>
          </p:nvPr>
        </p:nvSpPr>
        <p:spPr>
          <a:xfrm flipH="1">
            <a:off x="705225" y="1887125"/>
            <a:ext cx="1962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Saturn is composed of hydrogen and helium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734" name="Google Shape;734;p41"/>
          <p:cNvSpPr/>
          <p:nvPr/>
        </p:nvSpPr>
        <p:spPr>
          <a:xfrm>
            <a:off x="2668125" y="1706038"/>
            <a:ext cx="149100" cy="149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1"/>
          <p:cNvSpPr txBox="1">
            <a:spLocks noGrp="1"/>
          </p:cNvSpPr>
          <p:nvPr>
            <p:ph type="ctrTitle" idx="4294967295"/>
          </p:nvPr>
        </p:nvSpPr>
        <p:spPr>
          <a:xfrm flipH="1">
            <a:off x="1107532" y="281960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Mars</a:t>
            </a:r>
            <a:endParaRPr sz="2400"/>
          </a:p>
        </p:txBody>
      </p:sp>
      <p:sp>
        <p:nvSpPr>
          <p:cNvPr id="736" name="Google Shape;736;p41"/>
          <p:cNvSpPr txBox="1">
            <a:spLocks noGrp="1"/>
          </p:cNvSpPr>
          <p:nvPr>
            <p:ph type="subTitle" idx="4294967295"/>
          </p:nvPr>
        </p:nvSpPr>
        <p:spPr>
          <a:xfrm flipH="1">
            <a:off x="705225" y="3234800"/>
            <a:ext cx="1962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Despite being red, Mars is a cold place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737" name="Google Shape;737;p41"/>
          <p:cNvSpPr/>
          <p:nvPr/>
        </p:nvSpPr>
        <p:spPr>
          <a:xfrm>
            <a:off x="2668125" y="3053713"/>
            <a:ext cx="149100" cy="149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41"/>
          <p:cNvSpPr txBox="1">
            <a:spLocks noGrp="1"/>
          </p:cNvSpPr>
          <p:nvPr>
            <p:ph type="ctrTitle" idx="4294967295"/>
          </p:nvPr>
        </p:nvSpPr>
        <p:spPr>
          <a:xfrm flipH="1">
            <a:off x="6677950" y="147192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Venus</a:t>
            </a:r>
            <a:endParaRPr sz="2400"/>
          </a:p>
        </p:txBody>
      </p:sp>
      <p:sp>
        <p:nvSpPr>
          <p:cNvPr id="739" name="Google Shape;739;p41"/>
          <p:cNvSpPr txBox="1">
            <a:spLocks noGrp="1"/>
          </p:cNvSpPr>
          <p:nvPr>
            <p:ph type="subTitle" idx="4294967295"/>
          </p:nvPr>
        </p:nvSpPr>
        <p:spPr>
          <a:xfrm flipH="1">
            <a:off x="6677950" y="1887125"/>
            <a:ext cx="1962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Venus is the second planet from the Sun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740" name="Google Shape;740;p41"/>
          <p:cNvSpPr/>
          <p:nvPr/>
        </p:nvSpPr>
        <p:spPr>
          <a:xfrm>
            <a:off x="6512525" y="1706038"/>
            <a:ext cx="149100" cy="149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41"/>
          <p:cNvSpPr txBox="1">
            <a:spLocks noGrp="1"/>
          </p:cNvSpPr>
          <p:nvPr>
            <p:ph type="ctrTitle" idx="4294967295"/>
          </p:nvPr>
        </p:nvSpPr>
        <p:spPr>
          <a:xfrm flipH="1">
            <a:off x="6677950" y="281960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Mercury</a:t>
            </a:r>
            <a:endParaRPr sz="2400"/>
          </a:p>
        </p:txBody>
      </p:sp>
      <p:sp>
        <p:nvSpPr>
          <p:cNvPr id="742" name="Google Shape;742;p41"/>
          <p:cNvSpPr txBox="1">
            <a:spLocks noGrp="1"/>
          </p:cNvSpPr>
          <p:nvPr>
            <p:ph type="subTitle" idx="4294967295"/>
          </p:nvPr>
        </p:nvSpPr>
        <p:spPr>
          <a:xfrm flipH="1">
            <a:off x="6677950" y="3234800"/>
            <a:ext cx="1962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Mercury is the closest planet to the Sun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743" name="Google Shape;743;p41"/>
          <p:cNvSpPr/>
          <p:nvPr/>
        </p:nvSpPr>
        <p:spPr>
          <a:xfrm>
            <a:off x="6512525" y="3053713"/>
            <a:ext cx="149100" cy="149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44" name="Google Shape;744;p41"/>
          <p:cNvCxnSpPr>
            <a:stCxn id="734" idx="6"/>
          </p:cNvCxnSpPr>
          <p:nvPr/>
        </p:nvCxnSpPr>
        <p:spPr>
          <a:xfrm>
            <a:off x="2817225" y="1780588"/>
            <a:ext cx="1389900" cy="5292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5" name="Google Shape;745;p41"/>
          <p:cNvCxnSpPr>
            <a:stCxn id="740" idx="2"/>
          </p:cNvCxnSpPr>
          <p:nvPr/>
        </p:nvCxnSpPr>
        <p:spPr>
          <a:xfrm flipH="1">
            <a:off x="4490825" y="1780588"/>
            <a:ext cx="2021700" cy="735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6" name="Google Shape;746;p41"/>
          <p:cNvCxnSpPr>
            <a:stCxn id="737" idx="6"/>
          </p:cNvCxnSpPr>
          <p:nvPr/>
        </p:nvCxnSpPr>
        <p:spPr>
          <a:xfrm rot="10800000" flipH="1">
            <a:off x="2817225" y="2770963"/>
            <a:ext cx="1134300" cy="357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7" name="Google Shape;747;p41"/>
          <p:cNvCxnSpPr>
            <a:stCxn id="743" idx="2"/>
          </p:cNvCxnSpPr>
          <p:nvPr/>
        </p:nvCxnSpPr>
        <p:spPr>
          <a:xfrm flipH="1">
            <a:off x="4746125" y="3128263"/>
            <a:ext cx="1766400" cy="4512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48" name="Google Shape;748;p41"/>
          <p:cNvGrpSpPr/>
          <p:nvPr/>
        </p:nvGrpSpPr>
        <p:grpSpPr>
          <a:xfrm>
            <a:off x="3652845" y="1601518"/>
            <a:ext cx="2024044" cy="3544098"/>
            <a:chOff x="2183075" y="3448275"/>
            <a:chExt cx="1014050" cy="1775600"/>
          </a:xfrm>
        </p:grpSpPr>
        <p:sp>
          <p:nvSpPr>
            <p:cNvPr id="749" name="Google Shape;749;p41"/>
            <p:cNvSpPr/>
            <p:nvPr/>
          </p:nvSpPr>
          <p:spPr>
            <a:xfrm>
              <a:off x="2418175" y="3511750"/>
              <a:ext cx="215975" cy="125300"/>
            </a:xfrm>
            <a:custGeom>
              <a:avLst/>
              <a:gdLst/>
              <a:ahLst/>
              <a:cxnLst/>
              <a:rect l="l" t="t" r="r" b="b"/>
              <a:pathLst>
                <a:path w="8639" h="5012" extrusionOk="0">
                  <a:moveTo>
                    <a:pt x="4825" y="1"/>
                  </a:moveTo>
                  <a:lnTo>
                    <a:pt x="3105" y="239"/>
                  </a:lnTo>
                  <a:cubicBezTo>
                    <a:pt x="245" y="2770"/>
                    <a:pt x="1" y="5012"/>
                    <a:pt x="1" y="5012"/>
                  </a:cubicBezTo>
                  <a:cubicBezTo>
                    <a:pt x="1" y="5012"/>
                    <a:pt x="5347" y="4870"/>
                    <a:pt x="5489" y="4870"/>
                  </a:cubicBezTo>
                  <a:cubicBezTo>
                    <a:pt x="5637" y="4870"/>
                    <a:pt x="8638" y="3582"/>
                    <a:pt x="8638" y="3582"/>
                  </a:cubicBezTo>
                  <a:cubicBezTo>
                    <a:pt x="7015" y="187"/>
                    <a:pt x="4825" y="1"/>
                    <a:pt x="4825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2522375" y="4428200"/>
              <a:ext cx="674750" cy="795675"/>
            </a:xfrm>
            <a:custGeom>
              <a:avLst/>
              <a:gdLst/>
              <a:ahLst/>
              <a:cxnLst/>
              <a:rect l="l" t="t" r="r" b="b"/>
              <a:pathLst>
                <a:path w="26990" h="31827" extrusionOk="0">
                  <a:moveTo>
                    <a:pt x="20239" y="0"/>
                  </a:moveTo>
                  <a:lnTo>
                    <a:pt x="1913" y="4078"/>
                  </a:lnTo>
                  <a:cubicBezTo>
                    <a:pt x="1913" y="4078"/>
                    <a:pt x="258" y="6686"/>
                    <a:pt x="380" y="9037"/>
                  </a:cubicBezTo>
                  <a:cubicBezTo>
                    <a:pt x="425" y="9804"/>
                    <a:pt x="129" y="19092"/>
                    <a:pt x="129" y="21257"/>
                  </a:cubicBezTo>
                  <a:cubicBezTo>
                    <a:pt x="129" y="23421"/>
                    <a:pt x="0" y="25076"/>
                    <a:pt x="129" y="26094"/>
                  </a:cubicBezTo>
                  <a:cubicBezTo>
                    <a:pt x="251" y="27112"/>
                    <a:pt x="129" y="31569"/>
                    <a:pt x="129" y="31569"/>
                  </a:cubicBezTo>
                  <a:lnTo>
                    <a:pt x="10693" y="31569"/>
                  </a:lnTo>
                  <a:cubicBezTo>
                    <a:pt x="10693" y="31569"/>
                    <a:pt x="11073" y="26094"/>
                    <a:pt x="11073" y="24187"/>
                  </a:cubicBezTo>
                  <a:cubicBezTo>
                    <a:pt x="11073" y="22281"/>
                    <a:pt x="11202" y="15408"/>
                    <a:pt x="11202" y="15408"/>
                  </a:cubicBezTo>
                  <a:lnTo>
                    <a:pt x="12219" y="15537"/>
                  </a:lnTo>
                  <a:lnTo>
                    <a:pt x="14635" y="31827"/>
                  </a:lnTo>
                  <a:lnTo>
                    <a:pt x="26989" y="31827"/>
                  </a:lnTo>
                  <a:cubicBezTo>
                    <a:pt x="26989" y="31827"/>
                    <a:pt x="25205" y="21128"/>
                    <a:pt x="25076" y="18712"/>
                  </a:cubicBezTo>
                  <a:cubicBezTo>
                    <a:pt x="24954" y="16297"/>
                    <a:pt x="24316" y="5855"/>
                    <a:pt x="20239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2751525" y="4587300"/>
              <a:ext cx="28675" cy="28675"/>
            </a:xfrm>
            <a:custGeom>
              <a:avLst/>
              <a:gdLst/>
              <a:ahLst/>
              <a:cxnLst/>
              <a:rect l="l" t="t" r="r" b="b"/>
              <a:pathLst>
                <a:path w="1147" h="1147" extrusionOk="0">
                  <a:moveTo>
                    <a:pt x="573" y="0"/>
                  </a:moveTo>
                  <a:cubicBezTo>
                    <a:pt x="258" y="0"/>
                    <a:pt x="0" y="258"/>
                    <a:pt x="0" y="573"/>
                  </a:cubicBezTo>
                  <a:cubicBezTo>
                    <a:pt x="0" y="889"/>
                    <a:pt x="258" y="1147"/>
                    <a:pt x="573" y="1147"/>
                  </a:cubicBezTo>
                  <a:cubicBezTo>
                    <a:pt x="889" y="1147"/>
                    <a:pt x="1147" y="889"/>
                    <a:pt x="1147" y="573"/>
                  </a:cubicBezTo>
                  <a:cubicBezTo>
                    <a:pt x="1147" y="258"/>
                    <a:pt x="889" y="0"/>
                    <a:pt x="5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2760775" y="4623700"/>
              <a:ext cx="44300" cy="191325"/>
            </a:xfrm>
            <a:custGeom>
              <a:avLst/>
              <a:gdLst/>
              <a:ahLst/>
              <a:cxnLst/>
              <a:rect l="l" t="t" r="r" b="b"/>
              <a:pathLst>
                <a:path w="1772" h="7653" extrusionOk="0">
                  <a:moveTo>
                    <a:pt x="80" y="1"/>
                  </a:moveTo>
                  <a:cubicBezTo>
                    <a:pt x="41" y="1"/>
                    <a:pt x="0" y="31"/>
                    <a:pt x="4" y="84"/>
                  </a:cubicBezTo>
                  <a:cubicBezTo>
                    <a:pt x="42" y="361"/>
                    <a:pt x="835" y="6847"/>
                    <a:pt x="1034" y="7234"/>
                  </a:cubicBezTo>
                  <a:cubicBezTo>
                    <a:pt x="1150" y="7478"/>
                    <a:pt x="1395" y="7639"/>
                    <a:pt x="1666" y="7652"/>
                  </a:cubicBezTo>
                  <a:lnTo>
                    <a:pt x="1672" y="7652"/>
                  </a:lnTo>
                  <a:cubicBezTo>
                    <a:pt x="1676" y="7653"/>
                    <a:pt x="1680" y="7653"/>
                    <a:pt x="1683" y="7653"/>
                  </a:cubicBezTo>
                  <a:cubicBezTo>
                    <a:pt x="1771" y="7653"/>
                    <a:pt x="1771" y="7510"/>
                    <a:pt x="1683" y="7510"/>
                  </a:cubicBezTo>
                  <a:cubicBezTo>
                    <a:pt x="1680" y="7510"/>
                    <a:pt x="1676" y="7510"/>
                    <a:pt x="1672" y="7511"/>
                  </a:cubicBezTo>
                  <a:cubicBezTo>
                    <a:pt x="1453" y="7498"/>
                    <a:pt x="1253" y="7369"/>
                    <a:pt x="1157" y="7169"/>
                  </a:cubicBezTo>
                  <a:cubicBezTo>
                    <a:pt x="1009" y="6866"/>
                    <a:pt x="377" y="1939"/>
                    <a:pt x="145" y="64"/>
                  </a:cubicBezTo>
                  <a:cubicBezTo>
                    <a:pt x="143" y="21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2725275" y="4593650"/>
              <a:ext cx="114025" cy="215250"/>
            </a:xfrm>
            <a:custGeom>
              <a:avLst/>
              <a:gdLst/>
              <a:ahLst/>
              <a:cxnLst/>
              <a:rect l="l" t="t" r="r" b="b"/>
              <a:pathLst>
                <a:path w="4561" h="8610" extrusionOk="0">
                  <a:moveTo>
                    <a:pt x="161" y="0"/>
                  </a:moveTo>
                  <a:cubicBezTo>
                    <a:pt x="129" y="0"/>
                    <a:pt x="96" y="20"/>
                    <a:pt x="90" y="62"/>
                  </a:cubicBezTo>
                  <a:cubicBezTo>
                    <a:pt x="78" y="158"/>
                    <a:pt x="0" y="1022"/>
                    <a:pt x="264" y="1311"/>
                  </a:cubicBezTo>
                  <a:cubicBezTo>
                    <a:pt x="316" y="1376"/>
                    <a:pt x="393" y="1414"/>
                    <a:pt x="477" y="1414"/>
                  </a:cubicBezTo>
                  <a:lnTo>
                    <a:pt x="644" y="1414"/>
                  </a:lnTo>
                  <a:cubicBezTo>
                    <a:pt x="736" y="1416"/>
                    <a:pt x="842" y="1417"/>
                    <a:pt x="961" y="1417"/>
                  </a:cubicBezTo>
                  <a:cubicBezTo>
                    <a:pt x="1599" y="1417"/>
                    <a:pt x="2601" y="1383"/>
                    <a:pt x="3595" y="1112"/>
                  </a:cubicBezTo>
                  <a:lnTo>
                    <a:pt x="3717" y="2555"/>
                  </a:lnTo>
                  <a:lnTo>
                    <a:pt x="4419" y="8539"/>
                  </a:lnTo>
                  <a:cubicBezTo>
                    <a:pt x="4419" y="8577"/>
                    <a:pt x="4451" y="8603"/>
                    <a:pt x="4490" y="8603"/>
                  </a:cubicBezTo>
                  <a:lnTo>
                    <a:pt x="4496" y="8609"/>
                  </a:lnTo>
                  <a:cubicBezTo>
                    <a:pt x="4535" y="8603"/>
                    <a:pt x="4561" y="8564"/>
                    <a:pt x="4561" y="8526"/>
                  </a:cubicBezTo>
                  <a:lnTo>
                    <a:pt x="3859" y="2548"/>
                  </a:lnTo>
                  <a:lnTo>
                    <a:pt x="3730" y="1015"/>
                  </a:lnTo>
                  <a:cubicBezTo>
                    <a:pt x="3730" y="979"/>
                    <a:pt x="3701" y="951"/>
                    <a:pt x="3667" y="951"/>
                  </a:cubicBezTo>
                  <a:cubicBezTo>
                    <a:pt x="3658" y="951"/>
                    <a:pt x="3649" y="953"/>
                    <a:pt x="3640" y="957"/>
                  </a:cubicBezTo>
                  <a:cubicBezTo>
                    <a:pt x="2637" y="1240"/>
                    <a:pt x="1612" y="1275"/>
                    <a:pt x="965" y="1275"/>
                  </a:cubicBezTo>
                  <a:cubicBezTo>
                    <a:pt x="847" y="1275"/>
                    <a:pt x="741" y="1274"/>
                    <a:pt x="651" y="1273"/>
                  </a:cubicBezTo>
                  <a:cubicBezTo>
                    <a:pt x="608" y="1273"/>
                    <a:pt x="570" y="1275"/>
                    <a:pt x="536" y="1275"/>
                  </a:cubicBezTo>
                  <a:cubicBezTo>
                    <a:pt x="468" y="1275"/>
                    <a:pt x="415" y="1266"/>
                    <a:pt x="367" y="1215"/>
                  </a:cubicBezTo>
                  <a:cubicBezTo>
                    <a:pt x="181" y="1015"/>
                    <a:pt x="206" y="326"/>
                    <a:pt x="232" y="75"/>
                  </a:cubicBezTo>
                  <a:cubicBezTo>
                    <a:pt x="236" y="26"/>
                    <a:pt x="19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3001275" y="4559750"/>
              <a:ext cx="73950" cy="32400"/>
            </a:xfrm>
            <a:custGeom>
              <a:avLst/>
              <a:gdLst/>
              <a:ahLst/>
              <a:cxnLst/>
              <a:rect l="l" t="t" r="r" b="b"/>
              <a:pathLst>
                <a:path w="2958" h="1296" extrusionOk="0">
                  <a:moveTo>
                    <a:pt x="80" y="1"/>
                  </a:moveTo>
                  <a:cubicBezTo>
                    <a:pt x="62" y="1"/>
                    <a:pt x="43" y="7"/>
                    <a:pt x="26" y="20"/>
                  </a:cubicBezTo>
                  <a:cubicBezTo>
                    <a:pt x="1" y="52"/>
                    <a:pt x="1" y="97"/>
                    <a:pt x="26" y="123"/>
                  </a:cubicBezTo>
                  <a:cubicBezTo>
                    <a:pt x="181" y="265"/>
                    <a:pt x="342" y="400"/>
                    <a:pt x="510" y="522"/>
                  </a:cubicBezTo>
                  <a:cubicBezTo>
                    <a:pt x="522" y="529"/>
                    <a:pt x="535" y="535"/>
                    <a:pt x="555" y="535"/>
                  </a:cubicBezTo>
                  <a:cubicBezTo>
                    <a:pt x="574" y="535"/>
                    <a:pt x="600" y="522"/>
                    <a:pt x="619" y="503"/>
                  </a:cubicBezTo>
                  <a:cubicBezTo>
                    <a:pt x="638" y="471"/>
                    <a:pt x="632" y="426"/>
                    <a:pt x="600" y="407"/>
                  </a:cubicBezTo>
                  <a:cubicBezTo>
                    <a:pt x="432" y="291"/>
                    <a:pt x="278" y="162"/>
                    <a:pt x="130" y="20"/>
                  </a:cubicBezTo>
                  <a:cubicBezTo>
                    <a:pt x="117" y="7"/>
                    <a:pt x="99" y="1"/>
                    <a:pt x="80" y="1"/>
                  </a:cubicBezTo>
                  <a:close/>
                  <a:moveTo>
                    <a:pt x="1081" y="708"/>
                  </a:moveTo>
                  <a:cubicBezTo>
                    <a:pt x="1012" y="708"/>
                    <a:pt x="978" y="805"/>
                    <a:pt x="1051" y="845"/>
                  </a:cubicBezTo>
                  <a:cubicBezTo>
                    <a:pt x="1237" y="941"/>
                    <a:pt x="1431" y="1018"/>
                    <a:pt x="1624" y="1089"/>
                  </a:cubicBezTo>
                  <a:lnTo>
                    <a:pt x="1650" y="1089"/>
                  </a:lnTo>
                  <a:cubicBezTo>
                    <a:pt x="1733" y="1089"/>
                    <a:pt x="1753" y="973"/>
                    <a:pt x="1669" y="948"/>
                  </a:cubicBezTo>
                  <a:cubicBezTo>
                    <a:pt x="1482" y="883"/>
                    <a:pt x="1295" y="806"/>
                    <a:pt x="1115" y="716"/>
                  </a:cubicBezTo>
                  <a:cubicBezTo>
                    <a:pt x="1103" y="711"/>
                    <a:pt x="1092" y="708"/>
                    <a:pt x="1081" y="708"/>
                  </a:cubicBezTo>
                  <a:close/>
                  <a:moveTo>
                    <a:pt x="2239" y="1093"/>
                  </a:moveTo>
                  <a:cubicBezTo>
                    <a:pt x="2155" y="1093"/>
                    <a:pt x="2141" y="1225"/>
                    <a:pt x="2236" y="1231"/>
                  </a:cubicBezTo>
                  <a:cubicBezTo>
                    <a:pt x="2442" y="1270"/>
                    <a:pt x="2648" y="1289"/>
                    <a:pt x="2854" y="1295"/>
                  </a:cubicBezTo>
                  <a:lnTo>
                    <a:pt x="2861" y="1295"/>
                  </a:lnTo>
                  <a:cubicBezTo>
                    <a:pt x="2957" y="1295"/>
                    <a:pt x="2957" y="1154"/>
                    <a:pt x="2861" y="1154"/>
                  </a:cubicBezTo>
                  <a:cubicBezTo>
                    <a:pt x="2661" y="1147"/>
                    <a:pt x="2455" y="1128"/>
                    <a:pt x="2262" y="1096"/>
                  </a:cubicBezTo>
                  <a:cubicBezTo>
                    <a:pt x="2254" y="1094"/>
                    <a:pt x="2246" y="1093"/>
                    <a:pt x="2239" y="109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3085550" y="4587100"/>
              <a:ext cx="12275" cy="4575"/>
            </a:xfrm>
            <a:custGeom>
              <a:avLst/>
              <a:gdLst/>
              <a:ahLst/>
              <a:cxnLst/>
              <a:rect l="l" t="t" r="r" b="b"/>
              <a:pathLst>
                <a:path w="491" h="183" extrusionOk="0">
                  <a:moveTo>
                    <a:pt x="390" y="1"/>
                  </a:moveTo>
                  <a:cubicBezTo>
                    <a:pt x="386" y="1"/>
                    <a:pt x="382" y="1"/>
                    <a:pt x="379" y="2"/>
                  </a:cubicBezTo>
                  <a:cubicBezTo>
                    <a:pt x="282" y="21"/>
                    <a:pt x="185" y="28"/>
                    <a:pt x="95" y="40"/>
                  </a:cubicBezTo>
                  <a:cubicBezTo>
                    <a:pt x="1" y="40"/>
                    <a:pt x="5" y="182"/>
                    <a:pt x="96" y="182"/>
                  </a:cubicBezTo>
                  <a:cubicBezTo>
                    <a:pt x="97" y="182"/>
                    <a:pt x="99" y="182"/>
                    <a:pt x="102" y="182"/>
                  </a:cubicBezTo>
                  <a:lnTo>
                    <a:pt x="108" y="182"/>
                  </a:lnTo>
                  <a:cubicBezTo>
                    <a:pt x="205" y="169"/>
                    <a:pt x="301" y="163"/>
                    <a:pt x="398" y="143"/>
                  </a:cubicBezTo>
                  <a:cubicBezTo>
                    <a:pt x="490" y="131"/>
                    <a:pt x="471" y="1"/>
                    <a:pt x="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2964250" y="4558500"/>
              <a:ext cx="147875" cy="62150"/>
            </a:xfrm>
            <a:custGeom>
              <a:avLst/>
              <a:gdLst/>
              <a:ahLst/>
              <a:cxnLst/>
              <a:rect l="l" t="t" r="r" b="b"/>
              <a:pathLst>
                <a:path w="5915" h="2486" extrusionOk="0">
                  <a:moveTo>
                    <a:pt x="81" y="1"/>
                  </a:moveTo>
                  <a:cubicBezTo>
                    <a:pt x="71" y="1"/>
                    <a:pt x="61" y="2"/>
                    <a:pt x="52" y="6"/>
                  </a:cubicBezTo>
                  <a:cubicBezTo>
                    <a:pt x="19" y="25"/>
                    <a:pt x="0" y="64"/>
                    <a:pt x="19" y="102"/>
                  </a:cubicBezTo>
                  <a:cubicBezTo>
                    <a:pt x="32" y="128"/>
                    <a:pt x="1134" y="2486"/>
                    <a:pt x="4251" y="2486"/>
                  </a:cubicBezTo>
                  <a:cubicBezTo>
                    <a:pt x="4780" y="2486"/>
                    <a:pt x="5308" y="2421"/>
                    <a:pt x="5830" y="2305"/>
                  </a:cubicBezTo>
                  <a:cubicBezTo>
                    <a:pt x="5914" y="2287"/>
                    <a:pt x="5891" y="2162"/>
                    <a:pt x="5814" y="2162"/>
                  </a:cubicBezTo>
                  <a:cubicBezTo>
                    <a:pt x="5809" y="2162"/>
                    <a:pt x="5803" y="2162"/>
                    <a:pt x="5797" y="2163"/>
                  </a:cubicBezTo>
                  <a:cubicBezTo>
                    <a:pt x="5234" y="2288"/>
                    <a:pt x="4720" y="2342"/>
                    <a:pt x="4253" y="2342"/>
                  </a:cubicBezTo>
                  <a:cubicBezTo>
                    <a:pt x="1225" y="2342"/>
                    <a:pt x="159" y="67"/>
                    <a:pt x="148" y="44"/>
                  </a:cubicBezTo>
                  <a:cubicBezTo>
                    <a:pt x="139" y="15"/>
                    <a:pt x="111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2907270" y="4517579"/>
              <a:ext cx="114975" cy="59450"/>
            </a:xfrm>
            <a:custGeom>
              <a:avLst/>
              <a:gdLst/>
              <a:ahLst/>
              <a:cxnLst/>
              <a:rect l="l" t="t" r="r" b="b"/>
              <a:pathLst>
                <a:path w="4599" h="2378" extrusionOk="0">
                  <a:moveTo>
                    <a:pt x="4492" y="0"/>
                  </a:moveTo>
                  <a:cubicBezTo>
                    <a:pt x="4474" y="0"/>
                    <a:pt x="4455" y="8"/>
                    <a:pt x="4438" y="26"/>
                  </a:cubicBezTo>
                  <a:cubicBezTo>
                    <a:pt x="2757" y="1585"/>
                    <a:pt x="110" y="2229"/>
                    <a:pt x="77" y="2235"/>
                  </a:cubicBezTo>
                  <a:cubicBezTo>
                    <a:pt x="0" y="2255"/>
                    <a:pt x="13" y="2371"/>
                    <a:pt x="97" y="2377"/>
                  </a:cubicBezTo>
                  <a:cubicBezTo>
                    <a:pt x="103" y="2377"/>
                    <a:pt x="110" y="2371"/>
                    <a:pt x="116" y="2371"/>
                  </a:cubicBezTo>
                  <a:cubicBezTo>
                    <a:pt x="142" y="2364"/>
                    <a:pt x="2821" y="1714"/>
                    <a:pt x="4535" y="129"/>
                  </a:cubicBezTo>
                  <a:cubicBezTo>
                    <a:pt x="4599" y="80"/>
                    <a:pt x="4550" y="0"/>
                    <a:pt x="4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2555375" y="4595050"/>
              <a:ext cx="117100" cy="35425"/>
            </a:xfrm>
            <a:custGeom>
              <a:avLst/>
              <a:gdLst/>
              <a:ahLst/>
              <a:cxnLst/>
              <a:rect l="l" t="t" r="r" b="b"/>
              <a:pathLst>
                <a:path w="4684" h="1417" extrusionOk="0">
                  <a:moveTo>
                    <a:pt x="85" y="0"/>
                  </a:moveTo>
                  <a:cubicBezTo>
                    <a:pt x="68" y="0"/>
                    <a:pt x="51" y="7"/>
                    <a:pt x="39" y="19"/>
                  </a:cubicBezTo>
                  <a:cubicBezTo>
                    <a:pt x="7" y="38"/>
                    <a:pt x="1" y="83"/>
                    <a:pt x="26" y="115"/>
                  </a:cubicBezTo>
                  <a:cubicBezTo>
                    <a:pt x="52" y="148"/>
                    <a:pt x="645" y="843"/>
                    <a:pt x="2745" y="1165"/>
                  </a:cubicBezTo>
                  <a:cubicBezTo>
                    <a:pt x="3981" y="1352"/>
                    <a:pt x="4419" y="1416"/>
                    <a:pt x="4580" y="1416"/>
                  </a:cubicBezTo>
                  <a:cubicBezTo>
                    <a:pt x="4671" y="1416"/>
                    <a:pt x="4677" y="1397"/>
                    <a:pt x="4683" y="1365"/>
                  </a:cubicBezTo>
                  <a:cubicBezTo>
                    <a:pt x="4683" y="1320"/>
                    <a:pt x="4658" y="1281"/>
                    <a:pt x="4619" y="1275"/>
                  </a:cubicBezTo>
                  <a:lnTo>
                    <a:pt x="4580" y="1275"/>
                  </a:lnTo>
                  <a:cubicBezTo>
                    <a:pt x="4490" y="1268"/>
                    <a:pt x="4149" y="1230"/>
                    <a:pt x="2764" y="1017"/>
                  </a:cubicBezTo>
                  <a:cubicBezTo>
                    <a:pt x="729" y="708"/>
                    <a:pt x="142" y="32"/>
                    <a:pt x="136" y="25"/>
                  </a:cubicBezTo>
                  <a:cubicBezTo>
                    <a:pt x="122" y="8"/>
                    <a:pt x="103" y="0"/>
                    <a:pt x="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2529625" y="4623825"/>
              <a:ext cx="106050" cy="102150"/>
            </a:xfrm>
            <a:custGeom>
              <a:avLst/>
              <a:gdLst/>
              <a:ahLst/>
              <a:cxnLst/>
              <a:rect l="l" t="t" r="r" b="b"/>
              <a:pathLst>
                <a:path w="4242" h="4086" extrusionOk="0">
                  <a:moveTo>
                    <a:pt x="4166" y="1"/>
                  </a:moveTo>
                  <a:cubicBezTo>
                    <a:pt x="4136" y="1"/>
                    <a:pt x="4105" y="19"/>
                    <a:pt x="4097" y="59"/>
                  </a:cubicBezTo>
                  <a:cubicBezTo>
                    <a:pt x="3601" y="3460"/>
                    <a:pt x="122" y="3937"/>
                    <a:pt x="84" y="3943"/>
                  </a:cubicBezTo>
                  <a:cubicBezTo>
                    <a:pt x="0" y="3956"/>
                    <a:pt x="6" y="4085"/>
                    <a:pt x="97" y="4085"/>
                  </a:cubicBezTo>
                  <a:lnTo>
                    <a:pt x="103" y="4085"/>
                  </a:lnTo>
                  <a:cubicBezTo>
                    <a:pt x="142" y="4079"/>
                    <a:pt x="3730" y="3596"/>
                    <a:pt x="4238" y="79"/>
                  </a:cubicBezTo>
                  <a:cubicBezTo>
                    <a:pt x="4242" y="29"/>
                    <a:pt x="4204" y="1"/>
                    <a:pt x="4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2529625" y="4686625"/>
              <a:ext cx="12000" cy="4400"/>
            </a:xfrm>
            <a:custGeom>
              <a:avLst/>
              <a:gdLst/>
              <a:ahLst/>
              <a:cxnLst/>
              <a:rect l="l" t="t" r="r" b="b"/>
              <a:pathLst>
                <a:path w="480" h="176" extrusionOk="0">
                  <a:moveTo>
                    <a:pt x="379" y="1"/>
                  </a:moveTo>
                  <a:cubicBezTo>
                    <a:pt x="375" y="1"/>
                    <a:pt x="371" y="1"/>
                    <a:pt x="367" y="1"/>
                  </a:cubicBezTo>
                  <a:cubicBezTo>
                    <a:pt x="277" y="21"/>
                    <a:pt x="187" y="27"/>
                    <a:pt x="97" y="27"/>
                  </a:cubicBezTo>
                  <a:cubicBezTo>
                    <a:pt x="0" y="34"/>
                    <a:pt x="0" y="175"/>
                    <a:pt x="97" y="175"/>
                  </a:cubicBezTo>
                  <a:cubicBezTo>
                    <a:pt x="193" y="169"/>
                    <a:pt x="290" y="163"/>
                    <a:pt x="393" y="143"/>
                  </a:cubicBezTo>
                  <a:cubicBezTo>
                    <a:pt x="479" y="131"/>
                    <a:pt x="465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2549575" y="4638100"/>
              <a:ext cx="51275" cy="48725"/>
            </a:xfrm>
            <a:custGeom>
              <a:avLst/>
              <a:gdLst/>
              <a:ahLst/>
              <a:cxnLst/>
              <a:rect l="l" t="t" r="r" b="b"/>
              <a:pathLst>
                <a:path w="2051" h="1949" extrusionOk="0">
                  <a:moveTo>
                    <a:pt x="1954" y="1"/>
                  </a:moveTo>
                  <a:cubicBezTo>
                    <a:pt x="1928" y="1"/>
                    <a:pt x="1902" y="15"/>
                    <a:pt x="1888" y="49"/>
                  </a:cubicBezTo>
                  <a:cubicBezTo>
                    <a:pt x="1817" y="210"/>
                    <a:pt x="1740" y="364"/>
                    <a:pt x="1650" y="513"/>
                  </a:cubicBezTo>
                  <a:cubicBezTo>
                    <a:pt x="1624" y="545"/>
                    <a:pt x="1637" y="590"/>
                    <a:pt x="1669" y="609"/>
                  </a:cubicBezTo>
                  <a:cubicBezTo>
                    <a:pt x="1682" y="616"/>
                    <a:pt x="1695" y="622"/>
                    <a:pt x="1708" y="622"/>
                  </a:cubicBezTo>
                  <a:cubicBezTo>
                    <a:pt x="1733" y="622"/>
                    <a:pt x="1753" y="609"/>
                    <a:pt x="1766" y="590"/>
                  </a:cubicBezTo>
                  <a:cubicBezTo>
                    <a:pt x="1862" y="435"/>
                    <a:pt x="1946" y="274"/>
                    <a:pt x="2017" y="107"/>
                  </a:cubicBezTo>
                  <a:cubicBezTo>
                    <a:pt x="2050" y="48"/>
                    <a:pt x="2003" y="1"/>
                    <a:pt x="1954" y="1"/>
                  </a:cubicBezTo>
                  <a:close/>
                  <a:moveTo>
                    <a:pt x="1396" y="904"/>
                  </a:moveTo>
                  <a:cubicBezTo>
                    <a:pt x="1376" y="904"/>
                    <a:pt x="1356" y="913"/>
                    <a:pt x="1341" y="938"/>
                  </a:cubicBezTo>
                  <a:cubicBezTo>
                    <a:pt x="1225" y="1066"/>
                    <a:pt x="1102" y="1189"/>
                    <a:pt x="967" y="1298"/>
                  </a:cubicBezTo>
                  <a:cubicBezTo>
                    <a:pt x="941" y="1324"/>
                    <a:pt x="935" y="1369"/>
                    <a:pt x="961" y="1401"/>
                  </a:cubicBezTo>
                  <a:cubicBezTo>
                    <a:pt x="973" y="1414"/>
                    <a:pt x="993" y="1427"/>
                    <a:pt x="1018" y="1427"/>
                  </a:cubicBezTo>
                  <a:cubicBezTo>
                    <a:pt x="1031" y="1427"/>
                    <a:pt x="1051" y="1421"/>
                    <a:pt x="1064" y="1408"/>
                  </a:cubicBezTo>
                  <a:cubicBezTo>
                    <a:pt x="1199" y="1292"/>
                    <a:pt x="1328" y="1163"/>
                    <a:pt x="1450" y="1028"/>
                  </a:cubicBezTo>
                  <a:cubicBezTo>
                    <a:pt x="1502" y="976"/>
                    <a:pt x="1450" y="904"/>
                    <a:pt x="1396" y="904"/>
                  </a:cubicBezTo>
                  <a:close/>
                  <a:moveTo>
                    <a:pt x="576" y="1586"/>
                  </a:moveTo>
                  <a:cubicBezTo>
                    <a:pt x="564" y="1586"/>
                    <a:pt x="552" y="1588"/>
                    <a:pt x="542" y="1595"/>
                  </a:cubicBezTo>
                  <a:cubicBezTo>
                    <a:pt x="394" y="1678"/>
                    <a:pt x="233" y="1756"/>
                    <a:pt x="72" y="1814"/>
                  </a:cubicBezTo>
                  <a:cubicBezTo>
                    <a:pt x="1" y="1839"/>
                    <a:pt x="14" y="1949"/>
                    <a:pt x="97" y="1949"/>
                  </a:cubicBezTo>
                  <a:lnTo>
                    <a:pt x="117" y="1949"/>
                  </a:lnTo>
                  <a:cubicBezTo>
                    <a:pt x="291" y="1885"/>
                    <a:pt x="458" y="1807"/>
                    <a:pt x="613" y="1717"/>
                  </a:cubicBezTo>
                  <a:cubicBezTo>
                    <a:pt x="645" y="1698"/>
                    <a:pt x="658" y="1653"/>
                    <a:pt x="638" y="1620"/>
                  </a:cubicBezTo>
                  <a:cubicBezTo>
                    <a:pt x="625" y="1599"/>
                    <a:pt x="600" y="1586"/>
                    <a:pt x="576" y="15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2601275" y="4618950"/>
              <a:ext cx="6300" cy="10550"/>
            </a:xfrm>
            <a:custGeom>
              <a:avLst/>
              <a:gdLst/>
              <a:ahLst/>
              <a:cxnLst/>
              <a:rect l="l" t="t" r="r" b="b"/>
              <a:pathLst>
                <a:path w="252" h="422" extrusionOk="0">
                  <a:moveTo>
                    <a:pt x="164" y="0"/>
                  </a:moveTo>
                  <a:cubicBezTo>
                    <a:pt x="133" y="0"/>
                    <a:pt x="101" y="18"/>
                    <a:pt x="91" y="61"/>
                  </a:cubicBezTo>
                  <a:cubicBezTo>
                    <a:pt x="65" y="151"/>
                    <a:pt x="39" y="241"/>
                    <a:pt x="13" y="332"/>
                  </a:cubicBezTo>
                  <a:cubicBezTo>
                    <a:pt x="0" y="370"/>
                    <a:pt x="20" y="409"/>
                    <a:pt x="58" y="422"/>
                  </a:cubicBezTo>
                  <a:lnTo>
                    <a:pt x="84" y="422"/>
                  </a:lnTo>
                  <a:cubicBezTo>
                    <a:pt x="110" y="422"/>
                    <a:pt x="142" y="402"/>
                    <a:pt x="149" y="377"/>
                  </a:cubicBezTo>
                  <a:cubicBezTo>
                    <a:pt x="181" y="287"/>
                    <a:pt x="207" y="190"/>
                    <a:pt x="232" y="93"/>
                  </a:cubicBezTo>
                  <a:cubicBezTo>
                    <a:pt x="251" y="37"/>
                    <a:pt x="208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3088925" y="4649925"/>
              <a:ext cx="85175" cy="540625"/>
            </a:xfrm>
            <a:custGeom>
              <a:avLst/>
              <a:gdLst/>
              <a:ahLst/>
              <a:cxnLst/>
              <a:rect l="l" t="t" r="r" b="b"/>
              <a:pathLst>
                <a:path w="3407" h="21625" extrusionOk="0">
                  <a:moveTo>
                    <a:pt x="81" y="1"/>
                  </a:moveTo>
                  <a:cubicBezTo>
                    <a:pt x="40" y="1"/>
                    <a:pt x="1" y="31"/>
                    <a:pt x="12" y="85"/>
                  </a:cubicBezTo>
                  <a:cubicBezTo>
                    <a:pt x="37" y="259"/>
                    <a:pt x="70" y="452"/>
                    <a:pt x="108" y="664"/>
                  </a:cubicBezTo>
                  <a:cubicBezTo>
                    <a:pt x="108" y="697"/>
                    <a:pt x="140" y="722"/>
                    <a:pt x="173" y="722"/>
                  </a:cubicBezTo>
                  <a:lnTo>
                    <a:pt x="186" y="722"/>
                  </a:lnTo>
                  <a:cubicBezTo>
                    <a:pt x="224" y="716"/>
                    <a:pt x="250" y="677"/>
                    <a:pt x="244" y="639"/>
                  </a:cubicBezTo>
                  <a:cubicBezTo>
                    <a:pt x="211" y="426"/>
                    <a:pt x="179" y="233"/>
                    <a:pt x="153" y="59"/>
                  </a:cubicBezTo>
                  <a:cubicBezTo>
                    <a:pt x="145" y="19"/>
                    <a:pt x="113" y="1"/>
                    <a:pt x="81" y="1"/>
                  </a:cubicBezTo>
                  <a:close/>
                  <a:moveTo>
                    <a:pt x="271" y="1153"/>
                  </a:moveTo>
                  <a:cubicBezTo>
                    <a:pt x="228" y="1153"/>
                    <a:pt x="184" y="1186"/>
                    <a:pt x="198" y="1244"/>
                  </a:cubicBezTo>
                  <a:cubicBezTo>
                    <a:pt x="231" y="1431"/>
                    <a:pt x="256" y="1624"/>
                    <a:pt x="289" y="1824"/>
                  </a:cubicBezTo>
                  <a:cubicBezTo>
                    <a:pt x="295" y="1856"/>
                    <a:pt x="327" y="1882"/>
                    <a:pt x="359" y="1882"/>
                  </a:cubicBezTo>
                  <a:lnTo>
                    <a:pt x="372" y="1882"/>
                  </a:lnTo>
                  <a:cubicBezTo>
                    <a:pt x="411" y="1875"/>
                    <a:pt x="437" y="1843"/>
                    <a:pt x="430" y="1804"/>
                  </a:cubicBezTo>
                  <a:cubicBezTo>
                    <a:pt x="398" y="1598"/>
                    <a:pt x="366" y="1405"/>
                    <a:pt x="340" y="1218"/>
                  </a:cubicBezTo>
                  <a:cubicBezTo>
                    <a:pt x="337" y="1173"/>
                    <a:pt x="305" y="1153"/>
                    <a:pt x="271" y="1153"/>
                  </a:cubicBezTo>
                  <a:close/>
                  <a:moveTo>
                    <a:pt x="451" y="2321"/>
                  </a:moveTo>
                  <a:cubicBezTo>
                    <a:pt x="411" y="2321"/>
                    <a:pt x="372" y="2350"/>
                    <a:pt x="379" y="2403"/>
                  </a:cubicBezTo>
                  <a:lnTo>
                    <a:pt x="469" y="2983"/>
                  </a:lnTo>
                  <a:cubicBezTo>
                    <a:pt x="469" y="3015"/>
                    <a:pt x="501" y="3041"/>
                    <a:pt x="540" y="3048"/>
                  </a:cubicBezTo>
                  <a:lnTo>
                    <a:pt x="546" y="3041"/>
                  </a:lnTo>
                  <a:cubicBezTo>
                    <a:pt x="585" y="3035"/>
                    <a:pt x="611" y="3003"/>
                    <a:pt x="611" y="2964"/>
                  </a:cubicBezTo>
                  <a:lnTo>
                    <a:pt x="521" y="2384"/>
                  </a:lnTo>
                  <a:cubicBezTo>
                    <a:pt x="515" y="2341"/>
                    <a:pt x="483" y="2321"/>
                    <a:pt x="451" y="2321"/>
                  </a:cubicBezTo>
                  <a:close/>
                  <a:moveTo>
                    <a:pt x="629" y="3485"/>
                  </a:moveTo>
                  <a:cubicBezTo>
                    <a:pt x="625" y="3485"/>
                    <a:pt x="621" y="3485"/>
                    <a:pt x="617" y="3486"/>
                  </a:cubicBezTo>
                  <a:cubicBezTo>
                    <a:pt x="572" y="3492"/>
                    <a:pt x="546" y="3524"/>
                    <a:pt x="553" y="3563"/>
                  </a:cubicBezTo>
                  <a:cubicBezTo>
                    <a:pt x="578" y="3756"/>
                    <a:pt x="604" y="3949"/>
                    <a:pt x="636" y="4143"/>
                  </a:cubicBezTo>
                  <a:cubicBezTo>
                    <a:pt x="636" y="4181"/>
                    <a:pt x="669" y="4207"/>
                    <a:pt x="707" y="4207"/>
                  </a:cubicBezTo>
                  <a:lnTo>
                    <a:pt x="714" y="4207"/>
                  </a:lnTo>
                  <a:cubicBezTo>
                    <a:pt x="752" y="4201"/>
                    <a:pt x="778" y="4168"/>
                    <a:pt x="778" y="4130"/>
                  </a:cubicBezTo>
                  <a:cubicBezTo>
                    <a:pt x="752" y="3930"/>
                    <a:pt x="720" y="3737"/>
                    <a:pt x="694" y="3544"/>
                  </a:cubicBezTo>
                  <a:cubicBezTo>
                    <a:pt x="689" y="3509"/>
                    <a:pt x="662" y="3485"/>
                    <a:pt x="629" y="3485"/>
                  </a:cubicBezTo>
                  <a:close/>
                  <a:moveTo>
                    <a:pt x="779" y="4651"/>
                  </a:moveTo>
                  <a:cubicBezTo>
                    <a:pt x="742" y="4651"/>
                    <a:pt x="704" y="4679"/>
                    <a:pt x="707" y="4729"/>
                  </a:cubicBezTo>
                  <a:cubicBezTo>
                    <a:pt x="733" y="4922"/>
                    <a:pt x="765" y="5115"/>
                    <a:pt x="785" y="5309"/>
                  </a:cubicBezTo>
                  <a:cubicBezTo>
                    <a:pt x="791" y="5347"/>
                    <a:pt x="823" y="5373"/>
                    <a:pt x="855" y="5373"/>
                  </a:cubicBezTo>
                  <a:lnTo>
                    <a:pt x="868" y="5373"/>
                  </a:lnTo>
                  <a:cubicBezTo>
                    <a:pt x="907" y="5366"/>
                    <a:pt x="933" y="5334"/>
                    <a:pt x="926" y="5296"/>
                  </a:cubicBezTo>
                  <a:cubicBezTo>
                    <a:pt x="901" y="5096"/>
                    <a:pt x="875" y="4903"/>
                    <a:pt x="849" y="4709"/>
                  </a:cubicBezTo>
                  <a:cubicBezTo>
                    <a:pt x="840" y="4669"/>
                    <a:pt x="810" y="4651"/>
                    <a:pt x="779" y="4651"/>
                  </a:cubicBezTo>
                  <a:close/>
                  <a:moveTo>
                    <a:pt x="934" y="5812"/>
                  </a:moveTo>
                  <a:cubicBezTo>
                    <a:pt x="894" y="5812"/>
                    <a:pt x="855" y="5842"/>
                    <a:pt x="862" y="5895"/>
                  </a:cubicBezTo>
                  <a:cubicBezTo>
                    <a:pt x="881" y="6088"/>
                    <a:pt x="907" y="6281"/>
                    <a:pt x="926" y="6474"/>
                  </a:cubicBezTo>
                  <a:cubicBezTo>
                    <a:pt x="933" y="6513"/>
                    <a:pt x="965" y="6539"/>
                    <a:pt x="997" y="6539"/>
                  </a:cubicBezTo>
                  <a:lnTo>
                    <a:pt x="1010" y="6539"/>
                  </a:lnTo>
                  <a:cubicBezTo>
                    <a:pt x="1049" y="6532"/>
                    <a:pt x="1074" y="6500"/>
                    <a:pt x="1068" y="6462"/>
                  </a:cubicBezTo>
                  <a:cubicBezTo>
                    <a:pt x="1049" y="6268"/>
                    <a:pt x="1023" y="6075"/>
                    <a:pt x="1004" y="5875"/>
                  </a:cubicBezTo>
                  <a:cubicBezTo>
                    <a:pt x="998" y="5832"/>
                    <a:pt x="966" y="5812"/>
                    <a:pt x="934" y="5812"/>
                  </a:cubicBezTo>
                  <a:close/>
                  <a:moveTo>
                    <a:pt x="1065" y="6976"/>
                  </a:moveTo>
                  <a:cubicBezTo>
                    <a:pt x="1062" y="6976"/>
                    <a:pt x="1058" y="6976"/>
                    <a:pt x="1055" y="6977"/>
                  </a:cubicBezTo>
                  <a:cubicBezTo>
                    <a:pt x="1016" y="6983"/>
                    <a:pt x="984" y="7015"/>
                    <a:pt x="991" y="7061"/>
                  </a:cubicBezTo>
                  <a:cubicBezTo>
                    <a:pt x="1010" y="7260"/>
                    <a:pt x="1029" y="7453"/>
                    <a:pt x="1049" y="7640"/>
                  </a:cubicBezTo>
                  <a:cubicBezTo>
                    <a:pt x="1055" y="7679"/>
                    <a:pt x="1081" y="7705"/>
                    <a:pt x="1120" y="7705"/>
                  </a:cubicBezTo>
                  <a:lnTo>
                    <a:pt x="1126" y="7705"/>
                  </a:lnTo>
                  <a:cubicBezTo>
                    <a:pt x="1171" y="7705"/>
                    <a:pt x="1197" y="7666"/>
                    <a:pt x="1190" y="7627"/>
                  </a:cubicBezTo>
                  <a:cubicBezTo>
                    <a:pt x="1178" y="7434"/>
                    <a:pt x="1158" y="7241"/>
                    <a:pt x="1139" y="7041"/>
                  </a:cubicBezTo>
                  <a:cubicBezTo>
                    <a:pt x="1133" y="7006"/>
                    <a:pt x="1100" y="6976"/>
                    <a:pt x="1065" y="6976"/>
                  </a:cubicBezTo>
                  <a:close/>
                  <a:moveTo>
                    <a:pt x="1176" y="8148"/>
                  </a:moveTo>
                  <a:cubicBezTo>
                    <a:pt x="1172" y="8148"/>
                    <a:pt x="1169" y="8149"/>
                    <a:pt x="1165" y="8149"/>
                  </a:cubicBezTo>
                  <a:cubicBezTo>
                    <a:pt x="1126" y="8149"/>
                    <a:pt x="1100" y="8188"/>
                    <a:pt x="1100" y="8226"/>
                  </a:cubicBezTo>
                  <a:cubicBezTo>
                    <a:pt x="1113" y="8413"/>
                    <a:pt x="1126" y="8594"/>
                    <a:pt x="1139" y="8768"/>
                  </a:cubicBezTo>
                  <a:lnTo>
                    <a:pt x="1139" y="8813"/>
                  </a:lnTo>
                  <a:lnTo>
                    <a:pt x="1281" y="8800"/>
                  </a:lnTo>
                  <a:lnTo>
                    <a:pt x="1281" y="8761"/>
                  </a:lnTo>
                  <a:cubicBezTo>
                    <a:pt x="1274" y="8587"/>
                    <a:pt x="1261" y="8400"/>
                    <a:pt x="1248" y="8214"/>
                  </a:cubicBezTo>
                  <a:cubicBezTo>
                    <a:pt x="1248" y="8178"/>
                    <a:pt x="1216" y="8148"/>
                    <a:pt x="1176" y="8148"/>
                  </a:cubicBezTo>
                  <a:close/>
                  <a:moveTo>
                    <a:pt x="1255" y="9324"/>
                  </a:moveTo>
                  <a:cubicBezTo>
                    <a:pt x="1218" y="9324"/>
                    <a:pt x="1181" y="9350"/>
                    <a:pt x="1184" y="9399"/>
                  </a:cubicBezTo>
                  <a:cubicBezTo>
                    <a:pt x="1203" y="9586"/>
                    <a:pt x="1223" y="9779"/>
                    <a:pt x="1248" y="9985"/>
                  </a:cubicBezTo>
                  <a:cubicBezTo>
                    <a:pt x="1248" y="10024"/>
                    <a:pt x="1281" y="10049"/>
                    <a:pt x="1319" y="10049"/>
                  </a:cubicBezTo>
                  <a:lnTo>
                    <a:pt x="1326" y="10049"/>
                  </a:lnTo>
                  <a:cubicBezTo>
                    <a:pt x="1364" y="10043"/>
                    <a:pt x="1397" y="10011"/>
                    <a:pt x="1390" y="9972"/>
                  </a:cubicBezTo>
                  <a:cubicBezTo>
                    <a:pt x="1364" y="9766"/>
                    <a:pt x="1345" y="9566"/>
                    <a:pt x="1326" y="9386"/>
                  </a:cubicBezTo>
                  <a:cubicBezTo>
                    <a:pt x="1320" y="9344"/>
                    <a:pt x="1287" y="9324"/>
                    <a:pt x="1255" y="9324"/>
                  </a:cubicBezTo>
                  <a:close/>
                  <a:moveTo>
                    <a:pt x="1391" y="10493"/>
                  </a:moveTo>
                  <a:cubicBezTo>
                    <a:pt x="1353" y="10493"/>
                    <a:pt x="1316" y="10521"/>
                    <a:pt x="1319" y="10571"/>
                  </a:cubicBezTo>
                  <a:cubicBezTo>
                    <a:pt x="1345" y="10758"/>
                    <a:pt x="1371" y="10951"/>
                    <a:pt x="1403" y="11151"/>
                  </a:cubicBezTo>
                  <a:cubicBezTo>
                    <a:pt x="1403" y="11189"/>
                    <a:pt x="1435" y="11215"/>
                    <a:pt x="1474" y="11215"/>
                  </a:cubicBezTo>
                  <a:lnTo>
                    <a:pt x="1480" y="11215"/>
                  </a:lnTo>
                  <a:cubicBezTo>
                    <a:pt x="1519" y="11209"/>
                    <a:pt x="1545" y="11170"/>
                    <a:pt x="1545" y="11131"/>
                  </a:cubicBezTo>
                  <a:cubicBezTo>
                    <a:pt x="1512" y="10932"/>
                    <a:pt x="1487" y="10739"/>
                    <a:pt x="1461" y="10552"/>
                  </a:cubicBezTo>
                  <a:cubicBezTo>
                    <a:pt x="1452" y="10511"/>
                    <a:pt x="1422" y="10493"/>
                    <a:pt x="1391" y="10493"/>
                  </a:cubicBezTo>
                  <a:close/>
                  <a:moveTo>
                    <a:pt x="1556" y="11652"/>
                  </a:moveTo>
                  <a:cubicBezTo>
                    <a:pt x="1553" y="11652"/>
                    <a:pt x="1549" y="11653"/>
                    <a:pt x="1545" y="11653"/>
                  </a:cubicBezTo>
                  <a:cubicBezTo>
                    <a:pt x="1506" y="11660"/>
                    <a:pt x="1480" y="11698"/>
                    <a:pt x="1487" y="11737"/>
                  </a:cubicBezTo>
                  <a:cubicBezTo>
                    <a:pt x="1512" y="11924"/>
                    <a:pt x="1545" y="12117"/>
                    <a:pt x="1570" y="12317"/>
                  </a:cubicBezTo>
                  <a:cubicBezTo>
                    <a:pt x="1577" y="12349"/>
                    <a:pt x="1609" y="12375"/>
                    <a:pt x="1641" y="12375"/>
                  </a:cubicBezTo>
                  <a:lnTo>
                    <a:pt x="1654" y="12375"/>
                  </a:lnTo>
                  <a:cubicBezTo>
                    <a:pt x="1693" y="12368"/>
                    <a:pt x="1719" y="12330"/>
                    <a:pt x="1712" y="12297"/>
                  </a:cubicBezTo>
                  <a:cubicBezTo>
                    <a:pt x="1680" y="12098"/>
                    <a:pt x="1654" y="11904"/>
                    <a:pt x="1628" y="11718"/>
                  </a:cubicBezTo>
                  <a:cubicBezTo>
                    <a:pt x="1623" y="11677"/>
                    <a:pt x="1591" y="11652"/>
                    <a:pt x="1556" y="11652"/>
                  </a:cubicBezTo>
                  <a:close/>
                  <a:moveTo>
                    <a:pt x="1737" y="12818"/>
                  </a:moveTo>
                  <a:cubicBezTo>
                    <a:pt x="1733" y="12818"/>
                    <a:pt x="1729" y="12818"/>
                    <a:pt x="1725" y="12819"/>
                  </a:cubicBezTo>
                  <a:cubicBezTo>
                    <a:pt x="1686" y="12826"/>
                    <a:pt x="1661" y="12858"/>
                    <a:pt x="1667" y="12896"/>
                  </a:cubicBezTo>
                  <a:cubicBezTo>
                    <a:pt x="1693" y="13090"/>
                    <a:pt x="1725" y="13283"/>
                    <a:pt x="1757" y="13476"/>
                  </a:cubicBezTo>
                  <a:cubicBezTo>
                    <a:pt x="1764" y="13508"/>
                    <a:pt x="1796" y="13534"/>
                    <a:pt x="1828" y="13534"/>
                  </a:cubicBezTo>
                  <a:lnTo>
                    <a:pt x="1841" y="13534"/>
                  </a:lnTo>
                  <a:cubicBezTo>
                    <a:pt x="1880" y="13528"/>
                    <a:pt x="1905" y="13495"/>
                    <a:pt x="1899" y="13457"/>
                  </a:cubicBezTo>
                  <a:cubicBezTo>
                    <a:pt x="1867" y="13257"/>
                    <a:pt x="1835" y="13064"/>
                    <a:pt x="1802" y="12877"/>
                  </a:cubicBezTo>
                  <a:cubicBezTo>
                    <a:pt x="1797" y="12842"/>
                    <a:pt x="1770" y="12818"/>
                    <a:pt x="1737" y="12818"/>
                  </a:cubicBezTo>
                  <a:close/>
                  <a:moveTo>
                    <a:pt x="1930" y="13978"/>
                  </a:moveTo>
                  <a:cubicBezTo>
                    <a:pt x="1926" y="13978"/>
                    <a:pt x="1922" y="13978"/>
                    <a:pt x="1918" y="13979"/>
                  </a:cubicBezTo>
                  <a:cubicBezTo>
                    <a:pt x="1880" y="13985"/>
                    <a:pt x="1854" y="14017"/>
                    <a:pt x="1860" y="14056"/>
                  </a:cubicBezTo>
                  <a:lnTo>
                    <a:pt x="1957" y="14636"/>
                  </a:lnTo>
                  <a:cubicBezTo>
                    <a:pt x="1963" y="14668"/>
                    <a:pt x="1989" y="14694"/>
                    <a:pt x="2028" y="14694"/>
                  </a:cubicBezTo>
                  <a:lnTo>
                    <a:pt x="2034" y="14694"/>
                  </a:lnTo>
                  <a:cubicBezTo>
                    <a:pt x="2073" y="14687"/>
                    <a:pt x="2099" y="14648"/>
                    <a:pt x="2099" y="14610"/>
                  </a:cubicBezTo>
                  <a:lnTo>
                    <a:pt x="1996" y="14037"/>
                  </a:lnTo>
                  <a:cubicBezTo>
                    <a:pt x="1990" y="14002"/>
                    <a:pt x="1963" y="13978"/>
                    <a:pt x="1930" y="13978"/>
                  </a:cubicBezTo>
                  <a:close/>
                  <a:moveTo>
                    <a:pt x="2130" y="15131"/>
                  </a:moveTo>
                  <a:cubicBezTo>
                    <a:pt x="2126" y="15131"/>
                    <a:pt x="2122" y="15131"/>
                    <a:pt x="2118" y="15132"/>
                  </a:cubicBezTo>
                  <a:cubicBezTo>
                    <a:pt x="2079" y="15138"/>
                    <a:pt x="2054" y="15177"/>
                    <a:pt x="2060" y="15215"/>
                  </a:cubicBezTo>
                  <a:lnTo>
                    <a:pt x="2163" y="15795"/>
                  </a:lnTo>
                  <a:cubicBezTo>
                    <a:pt x="2169" y="15827"/>
                    <a:pt x="2195" y="15853"/>
                    <a:pt x="2234" y="15853"/>
                  </a:cubicBezTo>
                  <a:lnTo>
                    <a:pt x="2240" y="15853"/>
                  </a:lnTo>
                  <a:cubicBezTo>
                    <a:pt x="2279" y="15840"/>
                    <a:pt x="2305" y="15808"/>
                    <a:pt x="2298" y="15769"/>
                  </a:cubicBezTo>
                  <a:lnTo>
                    <a:pt x="2195" y="15190"/>
                  </a:lnTo>
                  <a:cubicBezTo>
                    <a:pt x="2189" y="15155"/>
                    <a:pt x="2163" y="15131"/>
                    <a:pt x="2130" y="15131"/>
                  </a:cubicBezTo>
                  <a:close/>
                  <a:moveTo>
                    <a:pt x="2336" y="16290"/>
                  </a:moveTo>
                  <a:cubicBezTo>
                    <a:pt x="2332" y="16290"/>
                    <a:pt x="2328" y="16290"/>
                    <a:pt x="2324" y="16291"/>
                  </a:cubicBezTo>
                  <a:cubicBezTo>
                    <a:pt x="2285" y="16297"/>
                    <a:pt x="2260" y="16336"/>
                    <a:pt x="2266" y="16375"/>
                  </a:cubicBezTo>
                  <a:lnTo>
                    <a:pt x="2369" y="16948"/>
                  </a:lnTo>
                  <a:cubicBezTo>
                    <a:pt x="2376" y="16980"/>
                    <a:pt x="2408" y="17006"/>
                    <a:pt x="2440" y="17006"/>
                  </a:cubicBezTo>
                  <a:lnTo>
                    <a:pt x="2453" y="17006"/>
                  </a:lnTo>
                  <a:cubicBezTo>
                    <a:pt x="2492" y="17000"/>
                    <a:pt x="2517" y="16967"/>
                    <a:pt x="2511" y="16929"/>
                  </a:cubicBezTo>
                  <a:lnTo>
                    <a:pt x="2401" y="16349"/>
                  </a:lnTo>
                  <a:cubicBezTo>
                    <a:pt x="2396" y="16314"/>
                    <a:pt x="2369" y="16290"/>
                    <a:pt x="2336" y="16290"/>
                  </a:cubicBezTo>
                  <a:close/>
                  <a:moveTo>
                    <a:pt x="2549" y="17441"/>
                  </a:moveTo>
                  <a:cubicBezTo>
                    <a:pt x="2508" y="17441"/>
                    <a:pt x="2468" y="17473"/>
                    <a:pt x="2479" y="17528"/>
                  </a:cubicBezTo>
                  <a:lnTo>
                    <a:pt x="2588" y="18107"/>
                  </a:lnTo>
                  <a:cubicBezTo>
                    <a:pt x="2595" y="18140"/>
                    <a:pt x="2620" y="18165"/>
                    <a:pt x="2659" y="18165"/>
                  </a:cubicBezTo>
                  <a:lnTo>
                    <a:pt x="2672" y="18159"/>
                  </a:lnTo>
                  <a:cubicBezTo>
                    <a:pt x="2711" y="18153"/>
                    <a:pt x="2730" y="18114"/>
                    <a:pt x="2730" y="18082"/>
                  </a:cubicBezTo>
                  <a:lnTo>
                    <a:pt x="2620" y="17502"/>
                  </a:lnTo>
                  <a:cubicBezTo>
                    <a:pt x="2612" y="17460"/>
                    <a:pt x="2580" y="17441"/>
                    <a:pt x="2549" y="17441"/>
                  </a:cubicBezTo>
                  <a:close/>
                  <a:moveTo>
                    <a:pt x="2767" y="18602"/>
                  </a:moveTo>
                  <a:cubicBezTo>
                    <a:pt x="2764" y="18602"/>
                    <a:pt x="2760" y="18603"/>
                    <a:pt x="2756" y="18603"/>
                  </a:cubicBezTo>
                  <a:cubicBezTo>
                    <a:pt x="2717" y="18610"/>
                    <a:pt x="2691" y="18642"/>
                    <a:pt x="2698" y="18681"/>
                  </a:cubicBezTo>
                  <a:lnTo>
                    <a:pt x="2807" y="19260"/>
                  </a:lnTo>
                  <a:cubicBezTo>
                    <a:pt x="2814" y="19293"/>
                    <a:pt x="2846" y="19318"/>
                    <a:pt x="2878" y="19318"/>
                  </a:cubicBezTo>
                  <a:lnTo>
                    <a:pt x="2891" y="19318"/>
                  </a:lnTo>
                  <a:cubicBezTo>
                    <a:pt x="2923" y="19306"/>
                    <a:pt x="2949" y="19273"/>
                    <a:pt x="2949" y="19235"/>
                  </a:cubicBezTo>
                  <a:lnTo>
                    <a:pt x="2833" y="18661"/>
                  </a:lnTo>
                  <a:cubicBezTo>
                    <a:pt x="2827" y="18627"/>
                    <a:pt x="2801" y="18602"/>
                    <a:pt x="2767" y="18602"/>
                  </a:cubicBezTo>
                  <a:close/>
                  <a:moveTo>
                    <a:pt x="2991" y="19752"/>
                  </a:moveTo>
                  <a:cubicBezTo>
                    <a:pt x="2951" y="19752"/>
                    <a:pt x="2909" y="19784"/>
                    <a:pt x="2917" y="19840"/>
                  </a:cubicBezTo>
                  <a:lnTo>
                    <a:pt x="3033" y="20413"/>
                  </a:lnTo>
                  <a:cubicBezTo>
                    <a:pt x="3039" y="20446"/>
                    <a:pt x="3065" y="20471"/>
                    <a:pt x="3103" y="20471"/>
                  </a:cubicBezTo>
                  <a:cubicBezTo>
                    <a:pt x="3103" y="20471"/>
                    <a:pt x="3110" y="20471"/>
                    <a:pt x="3116" y="20465"/>
                  </a:cubicBezTo>
                  <a:cubicBezTo>
                    <a:pt x="3155" y="20459"/>
                    <a:pt x="3181" y="20426"/>
                    <a:pt x="3174" y="20388"/>
                  </a:cubicBezTo>
                  <a:lnTo>
                    <a:pt x="3058" y="19808"/>
                  </a:lnTo>
                  <a:cubicBezTo>
                    <a:pt x="3050" y="19770"/>
                    <a:pt x="3021" y="19752"/>
                    <a:pt x="2991" y="19752"/>
                  </a:cubicBezTo>
                  <a:close/>
                  <a:moveTo>
                    <a:pt x="3217" y="20905"/>
                  </a:moveTo>
                  <a:cubicBezTo>
                    <a:pt x="3178" y="20905"/>
                    <a:pt x="3137" y="20937"/>
                    <a:pt x="3149" y="20993"/>
                  </a:cubicBezTo>
                  <a:lnTo>
                    <a:pt x="3258" y="21566"/>
                  </a:lnTo>
                  <a:cubicBezTo>
                    <a:pt x="3265" y="21599"/>
                    <a:pt x="3297" y="21624"/>
                    <a:pt x="3329" y="21624"/>
                  </a:cubicBezTo>
                  <a:lnTo>
                    <a:pt x="3342" y="21618"/>
                  </a:lnTo>
                  <a:cubicBezTo>
                    <a:pt x="3380" y="21612"/>
                    <a:pt x="3406" y="21579"/>
                    <a:pt x="3400" y="21541"/>
                  </a:cubicBezTo>
                  <a:lnTo>
                    <a:pt x="3284" y="20961"/>
                  </a:lnTo>
                  <a:cubicBezTo>
                    <a:pt x="3276" y="20923"/>
                    <a:pt x="3247" y="20905"/>
                    <a:pt x="3217" y="2090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3172950" y="5200650"/>
              <a:ext cx="5325" cy="10675"/>
            </a:xfrm>
            <a:custGeom>
              <a:avLst/>
              <a:gdLst/>
              <a:ahLst/>
              <a:cxnLst/>
              <a:rect l="l" t="t" r="r" b="b"/>
              <a:pathLst>
                <a:path w="213" h="427" extrusionOk="0">
                  <a:moveTo>
                    <a:pt x="76" y="0"/>
                  </a:moveTo>
                  <a:cubicBezTo>
                    <a:pt x="72" y="0"/>
                    <a:pt x="69" y="1"/>
                    <a:pt x="65" y="1"/>
                  </a:cubicBezTo>
                  <a:cubicBezTo>
                    <a:pt x="26" y="8"/>
                    <a:pt x="0" y="46"/>
                    <a:pt x="13" y="85"/>
                  </a:cubicBezTo>
                  <a:lnTo>
                    <a:pt x="65" y="368"/>
                  </a:lnTo>
                  <a:cubicBezTo>
                    <a:pt x="71" y="401"/>
                    <a:pt x="103" y="426"/>
                    <a:pt x="135" y="426"/>
                  </a:cubicBezTo>
                  <a:lnTo>
                    <a:pt x="148" y="420"/>
                  </a:lnTo>
                  <a:cubicBezTo>
                    <a:pt x="187" y="413"/>
                    <a:pt x="213" y="375"/>
                    <a:pt x="200" y="336"/>
                  </a:cubicBezTo>
                  <a:lnTo>
                    <a:pt x="148" y="59"/>
                  </a:lnTo>
                  <a:cubicBezTo>
                    <a:pt x="137" y="25"/>
                    <a:pt x="110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2762800" y="4843425"/>
              <a:ext cx="21600" cy="350350"/>
            </a:xfrm>
            <a:custGeom>
              <a:avLst/>
              <a:gdLst/>
              <a:ahLst/>
              <a:cxnLst/>
              <a:rect l="l" t="t" r="r" b="b"/>
              <a:pathLst>
                <a:path w="864" h="14014" extrusionOk="0">
                  <a:moveTo>
                    <a:pt x="785" y="0"/>
                  </a:moveTo>
                  <a:cubicBezTo>
                    <a:pt x="748" y="0"/>
                    <a:pt x="712" y="24"/>
                    <a:pt x="715" y="74"/>
                  </a:cubicBezTo>
                  <a:lnTo>
                    <a:pt x="683" y="628"/>
                  </a:lnTo>
                  <a:cubicBezTo>
                    <a:pt x="683" y="667"/>
                    <a:pt x="715" y="705"/>
                    <a:pt x="754" y="705"/>
                  </a:cubicBezTo>
                  <a:cubicBezTo>
                    <a:pt x="792" y="705"/>
                    <a:pt x="825" y="673"/>
                    <a:pt x="831" y="635"/>
                  </a:cubicBezTo>
                  <a:lnTo>
                    <a:pt x="857" y="81"/>
                  </a:lnTo>
                  <a:cubicBezTo>
                    <a:pt x="863" y="27"/>
                    <a:pt x="824" y="0"/>
                    <a:pt x="785" y="0"/>
                  </a:cubicBezTo>
                  <a:close/>
                  <a:moveTo>
                    <a:pt x="734" y="1118"/>
                  </a:moveTo>
                  <a:cubicBezTo>
                    <a:pt x="696" y="1118"/>
                    <a:pt x="664" y="1150"/>
                    <a:pt x="657" y="1182"/>
                  </a:cubicBezTo>
                  <a:lnTo>
                    <a:pt x="631" y="1736"/>
                  </a:lnTo>
                  <a:cubicBezTo>
                    <a:pt x="625" y="1781"/>
                    <a:pt x="657" y="1813"/>
                    <a:pt x="696" y="1813"/>
                  </a:cubicBezTo>
                  <a:cubicBezTo>
                    <a:pt x="734" y="1813"/>
                    <a:pt x="773" y="1788"/>
                    <a:pt x="773" y="1749"/>
                  </a:cubicBezTo>
                  <a:lnTo>
                    <a:pt x="799" y="1189"/>
                  </a:lnTo>
                  <a:cubicBezTo>
                    <a:pt x="805" y="1150"/>
                    <a:pt x="773" y="1118"/>
                    <a:pt x="734" y="1118"/>
                  </a:cubicBezTo>
                  <a:close/>
                  <a:moveTo>
                    <a:pt x="676" y="2226"/>
                  </a:moveTo>
                  <a:cubicBezTo>
                    <a:pt x="638" y="2226"/>
                    <a:pt x="606" y="2258"/>
                    <a:pt x="599" y="2296"/>
                  </a:cubicBezTo>
                  <a:lnTo>
                    <a:pt x="573" y="2850"/>
                  </a:lnTo>
                  <a:cubicBezTo>
                    <a:pt x="573" y="2889"/>
                    <a:pt x="599" y="2921"/>
                    <a:pt x="644" y="2921"/>
                  </a:cubicBezTo>
                  <a:cubicBezTo>
                    <a:pt x="648" y="2922"/>
                    <a:pt x="651" y="2922"/>
                    <a:pt x="654" y="2922"/>
                  </a:cubicBezTo>
                  <a:cubicBezTo>
                    <a:pt x="688" y="2922"/>
                    <a:pt x="715" y="2892"/>
                    <a:pt x="715" y="2857"/>
                  </a:cubicBezTo>
                  <a:lnTo>
                    <a:pt x="747" y="2303"/>
                  </a:lnTo>
                  <a:cubicBezTo>
                    <a:pt x="747" y="2264"/>
                    <a:pt x="715" y="2226"/>
                    <a:pt x="676" y="2226"/>
                  </a:cubicBezTo>
                  <a:close/>
                  <a:moveTo>
                    <a:pt x="609" y="3333"/>
                  </a:moveTo>
                  <a:cubicBezTo>
                    <a:pt x="573" y="3333"/>
                    <a:pt x="541" y="3363"/>
                    <a:pt x="541" y="3404"/>
                  </a:cubicBezTo>
                  <a:lnTo>
                    <a:pt x="515" y="3958"/>
                  </a:lnTo>
                  <a:cubicBezTo>
                    <a:pt x="515" y="3997"/>
                    <a:pt x="541" y="4029"/>
                    <a:pt x="586" y="4036"/>
                  </a:cubicBezTo>
                  <a:cubicBezTo>
                    <a:pt x="625" y="4036"/>
                    <a:pt x="657" y="4003"/>
                    <a:pt x="657" y="3965"/>
                  </a:cubicBezTo>
                  <a:lnTo>
                    <a:pt x="689" y="3411"/>
                  </a:lnTo>
                  <a:cubicBezTo>
                    <a:pt x="689" y="3372"/>
                    <a:pt x="657" y="3340"/>
                    <a:pt x="618" y="3334"/>
                  </a:cubicBezTo>
                  <a:cubicBezTo>
                    <a:pt x="615" y="3333"/>
                    <a:pt x="612" y="3333"/>
                    <a:pt x="609" y="3333"/>
                  </a:cubicBezTo>
                  <a:close/>
                  <a:moveTo>
                    <a:pt x="560" y="4441"/>
                  </a:moveTo>
                  <a:cubicBezTo>
                    <a:pt x="522" y="4441"/>
                    <a:pt x="490" y="4474"/>
                    <a:pt x="490" y="4512"/>
                  </a:cubicBezTo>
                  <a:lnTo>
                    <a:pt x="457" y="5066"/>
                  </a:lnTo>
                  <a:cubicBezTo>
                    <a:pt x="457" y="5105"/>
                    <a:pt x="483" y="5137"/>
                    <a:pt x="528" y="5144"/>
                  </a:cubicBezTo>
                  <a:cubicBezTo>
                    <a:pt x="567" y="5144"/>
                    <a:pt x="599" y="5111"/>
                    <a:pt x="599" y="5073"/>
                  </a:cubicBezTo>
                  <a:lnTo>
                    <a:pt x="631" y="4519"/>
                  </a:lnTo>
                  <a:cubicBezTo>
                    <a:pt x="631" y="4480"/>
                    <a:pt x="599" y="4448"/>
                    <a:pt x="560" y="4441"/>
                  </a:cubicBezTo>
                  <a:close/>
                  <a:moveTo>
                    <a:pt x="493" y="5555"/>
                  </a:moveTo>
                  <a:cubicBezTo>
                    <a:pt x="459" y="5555"/>
                    <a:pt x="432" y="5585"/>
                    <a:pt x="432" y="5620"/>
                  </a:cubicBezTo>
                  <a:lnTo>
                    <a:pt x="399" y="6174"/>
                  </a:lnTo>
                  <a:cubicBezTo>
                    <a:pt x="399" y="6219"/>
                    <a:pt x="425" y="6251"/>
                    <a:pt x="464" y="6251"/>
                  </a:cubicBezTo>
                  <a:cubicBezTo>
                    <a:pt x="467" y="6252"/>
                    <a:pt x="470" y="6252"/>
                    <a:pt x="474" y="6252"/>
                  </a:cubicBezTo>
                  <a:cubicBezTo>
                    <a:pt x="509" y="6252"/>
                    <a:pt x="541" y="6222"/>
                    <a:pt x="541" y="6181"/>
                  </a:cubicBezTo>
                  <a:lnTo>
                    <a:pt x="573" y="5627"/>
                  </a:lnTo>
                  <a:cubicBezTo>
                    <a:pt x="573" y="5588"/>
                    <a:pt x="541" y="5556"/>
                    <a:pt x="502" y="5556"/>
                  </a:cubicBezTo>
                  <a:cubicBezTo>
                    <a:pt x="499" y="5555"/>
                    <a:pt x="496" y="5555"/>
                    <a:pt x="493" y="5555"/>
                  </a:cubicBezTo>
                  <a:close/>
                  <a:moveTo>
                    <a:pt x="438" y="6657"/>
                  </a:moveTo>
                  <a:cubicBezTo>
                    <a:pt x="403" y="6657"/>
                    <a:pt x="367" y="6680"/>
                    <a:pt x="367" y="6728"/>
                  </a:cubicBezTo>
                  <a:lnTo>
                    <a:pt x="335" y="7282"/>
                  </a:lnTo>
                  <a:cubicBezTo>
                    <a:pt x="335" y="7327"/>
                    <a:pt x="367" y="7359"/>
                    <a:pt x="406" y="7359"/>
                  </a:cubicBezTo>
                  <a:cubicBezTo>
                    <a:pt x="409" y="7360"/>
                    <a:pt x="413" y="7360"/>
                    <a:pt x="416" y="7360"/>
                  </a:cubicBezTo>
                  <a:cubicBezTo>
                    <a:pt x="450" y="7360"/>
                    <a:pt x="477" y="7330"/>
                    <a:pt x="483" y="7295"/>
                  </a:cubicBezTo>
                  <a:lnTo>
                    <a:pt x="509" y="6741"/>
                  </a:lnTo>
                  <a:cubicBezTo>
                    <a:pt x="519" y="6686"/>
                    <a:pt x="479" y="6657"/>
                    <a:pt x="438" y="6657"/>
                  </a:cubicBezTo>
                  <a:close/>
                  <a:moveTo>
                    <a:pt x="370" y="7771"/>
                  </a:moveTo>
                  <a:cubicBezTo>
                    <a:pt x="335" y="7771"/>
                    <a:pt x="303" y="7801"/>
                    <a:pt x="309" y="7836"/>
                  </a:cubicBezTo>
                  <a:lnTo>
                    <a:pt x="277" y="8396"/>
                  </a:lnTo>
                  <a:cubicBezTo>
                    <a:pt x="271" y="8435"/>
                    <a:pt x="303" y="8467"/>
                    <a:pt x="341" y="8467"/>
                  </a:cubicBezTo>
                  <a:cubicBezTo>
                    <a:pt x="380" y="8467"/>
                    <a:pt x="412" y="8435"/>
                    <a:pt x="419" y="8396"/>
                  </a:cubicBezTo>
                  <a:lnTo>
                    <a:pt x="451" y="7849"/>
                  </a:lnTo>
                  <a:cubicBezTo>
                    <a:pt x="451" y="7810"/>
                    <a:pt x="419" y="7772"/>
                    <a:pt x="380" y="7772"/>
                  </a:cubicBezTo>
                  <a:cubicBezTo>
                    <a:pt x="377" y="7771"/>
                    <a:pt x="373" y="7771"/>
                    <a:pt x="370" y="7771"/>
                  </a:cubicBezTo>
                  <a:close/>
                  <a:moveTo>
                    <a:pt x="306" y="8879"/>
                  </a:moveTo>
                  <a:cubicBezTo>
                    <a:pt x="271" y="8879"/>
                    <a:pt x="238" y="8909"/>
                    <a:pt x="238" y="8950"/>
                  </a:cubicBezTo>
                  <a:cubicBezTo>
                    <a:pt x="226" y="9144"/>
                    <a:pt x="213" y="9330"/>
                    <a:pt x="200" y="9504"/>
                  </a:cubicBezTo>
                  <a:cubicBezTo>
                    <a:pt x="200" y="9543"/>
                    <a:pt x="232" y="9575"/>
                    <a:pt x="271" y="9575"/>
                  </a:cubicBezTo>
                  <a:cubicBezTo>
                    <a:pt x="275" y="9576"/>
                    <a:pt x="278" y="9576"/>
                    <a:pt x="282" y="9576"/>
                  </a:cubicBezTo>
                  <a:cubicBezTo>
                    <a:pt x="321" y="9576"/>
                    <a:pt x="348" y="9546"/>
                    <a:pt x="348" y="9511"/>
                  </a:cubicBezTo>
                  <a:cubicBezTo>
                    <a:pt x="361" y="9337"/>
                    <a:pt x="374" y="9156"/>
                    <a:pt x="387" y="8957"/>
                  </a:cubicBezTo>
                  <a:cubicBezTo>
                    <a:pt x="387" y="8918"/>
                    <a:pt x="354" y="8886"/>
                    <a:pt x="316" y="8879"/>
                  </a:cubicBezTo>
                  <a:cubicBezTo>
                    <a:pt x="312" y="8879"/>
                    <a:pt x="309" y="8879"/>
                    <a:pt x="306" y="8879"/>
                  </a:cubicBezTo>
                  <a:close/>
                  <a:moveTo>
                    <a:pt x="245" y="9987"/>
                  </a:moveTo>
                  <a:cubicBezTo>
                    <a:pt x="200" y="9987"/>
                    <a:pt x="168" y="10020"/>
                    <a:pt x="168" y="10058"/>
                  </a:cubicBezTo>
                  <a:cubicBezTo>
                    <a:pt x="155" y="10245"/>
                    <a:pt x="142" y="10432"/>
                    <a:pt x="129" y="10612"/>
                  </a:cubicBezTo>
                  <a:cubicBezTo>
                    <a:pt x="129" y="10651"/>
                    <a:pt x="161" y="10683"/>
                    <a:pt x="200" y="10689"/>
                  </a:cubicBezTo>
                  <a:cubicBezTo>
                    <a:pt x="238" y="10689"/>
                    <a:pt x="271" y="10657"/>
                    <a:pt x="271" y="10619"/>
                  </a:cubicBezTo>
                  <a:cubicBezTo>
                    <a:pt x="283" y="10438"/>
                    <a:pt x="296" y="10251"/>
                    <a:pt x="309" y="10065"/>
                  </a:cubicBezTo>
                  <a:cubicBezTo>
                    <a:pt x="309" y="10026"/>
                    <a:pt x="283" y="9994"/>
                    <a:pt x="245" y="9987"/>
                  </a:cubicBezTo>
                  <a:close/>
                  <a:moveTo>
                    <a:pt x="180" y="11095"/>
                  </a:moveTo>
                  <a:cubicBezTo>
                    <a:pt x="142" y="11095"/>
                    <a:pt x="103" y="11128"/>
                    <a:pt x="103" y="11166"/>
                  </a:cubicBezTo>
                  <a:cubicBezTo>
                    <a:pt x="90" y="11353"/>
                    <a:pt x="84" y="11540"/>
                    <a:pt x="77" y="11720"/>
                  </a:cubicBezTo>
                  <a:cubicBezTo>
                    <a:pt x="71" y="11759"/>
                    <a:pt x="103" y="11791"/>
                    <a:pt x="142" y="11797"/>
                  </a:cubicBezTo>
                  <a:cubicBezTo>
                    <a:pt x="180" y="11797"/>
                    <a:pt x="219" y="11765"/>
                    <a:pt x="219" y="11727"/>
                  </a:cubicBezTo>
                  <a:cubicBezTo>
                    <a:pt x="226" y="11546"/>
                    <a:pt x="238" y="11359"/>
                    <a:pt x="245" y="11173"/>
                  </a:cubicBezTo>
                  <a:cubicBezTo>
                    <a:pt x="245" y="11134"/>
                    <a:pt x="219" y="11102"/>
                    <a:pt x="180" y="11095"/>
                  </a:cubicBezTo>
                  <a:close/>
                  <a:moveTo>
                    <a:pt x="122" y="12203"/>
                  </a:moveTo>
                  <a:cubicBezTo>
                    <a:pt x="84" y="12203"/>
                    <a:pt x="52" y="12235"/>
                    <a:pt x="52" y="12274"/>
                  </a:cubicBezTo>
                  <a:cubicBezTo>
                    <a:pt x="45" y="12467"/>
                    <a:pt x="39" y="12654"/>
                    <a:pt x="32" y="12828"/>
                  </a:cubicBezTo>
                  <a:cubicBezTo>
                    <a:pt x="26" y="12867"/>
                    <a:pt x="58" y="12899"/>
                    <a:pt x="97" y="12905"/>
                  </a:cubicBezTo>
                  <a:cubicBezTo>
                    <a:pt x="142" y="12905"/>
                    <a:pt x="174" y="12873"/>
                    <a:pt x="174" y="12834"/>
                  </a:cubicBezTo>
                  <a:cubicBezTo>
                    <a:pt x="180" y="12661"/>
                    <a:pt x="187" y="12474"/>
                    <a:pt x="193" y="12280"/>
                  </a:cubicBezTo>
                  <a:cubicBezTo>
                    <a:pt x="193" y="12242"/>
                    <a:pt x="168" y="12210"/>
                    <a:pt x="122" y="12203"/>
                  </a:cubicBezTo>
                  <a:close/>
                  <a:moveTo>
                    <a:pt x="84" y="13311"/>
                  </a:moveTo>
                  <a:cubicBezTo>
                    <a:pt x="45" y="13311"/>
                    <a:pt x="13" y="13343"/>
                    <a:pt x="13" y="13382"/>
                  </a:cubicBezTo>
                  <a:cubicBezTo>
                    <a:pt x="7" y="13588"/>
                    <a:pt x="0" y="13781"/>
                    <a:pt x="0" y="13942"/>
                  </a:cubicBezTo>
                  <a:cubicBezTo>
                    <a:pt x="0" y="13981"/>
                    <a:pt x="32" y="14013"/>
                    <a:pt x="71" y="14013"/>
                  </a:cubicBezTo>
                  <a:cubicBezTo>
                    <a:pt x="110" y="14013"/>
                    <a:pt x="142" y="13981"/>
                    <a:pt x="142" y="13942"/>
                  </a:cubicBezTo>
                  <a:cubicBezTo>
                    <a:pt x="148" y="13775"/>
                    <a:pt x="148" y="13595"/>
                    <a:pt x="155" y="13388"/>
                  </a:cubicBezTo>
                  <a:cubicBezTo>
                    <a:pt x="155" y="13350"/>
                    <a:pt x="122" y="13318"/>
                    <a:pt x="84" y="13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2762475" y="5203725"/>
              <a:ext cx="3725" cy="10650"/>
            </a:xfrm>
            <a:custGeom>
              <a:avLst/>
              <a:gdLst/>
              <a:ahLst/>
              <a:cxnLst/>
              <a:rect l="l" t="t" r="r" b="b"/>
              <a:pathLst>
                <a:path w="149" h="426" extrusionOk="0">
                  <a:moveTo>
                    <a:pt x="77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355"/>
                  </a:lnTo>
                  <a:cubicBezTo>
                    <a:pt x="0" y="393"/>
                    <a:pt x="32" y="426"/>
                    <a:pt x="77" y="426"/>
                  </a:cubicBezTo>
                  <a:cubicBezTo>
                    <a:pt x="116" y="426"/>
                    <a:pt x="148" y="393"/>
                    <a:pt x="148" y="355"/>
                  </a:cubicBezTo>
                  <a:lnTo>
                    <a:pt x="148" y="71"/>
                  </a:lnTo>
                  <a:cubicBezTo>
                    <a:pt x="148" y="33"/>
                    <a:pt x="116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2453925" y="3612075"/>
              <a:ext cx="219675" cy="168625"/>
            </a:xfrm>
            <a:custGeom>
              <a:avLst/>
              <a:gdLst/>
              <a:ahLst/>
              <a:cxnLst/>
              <a:rect l="l" t="t" r="r" b="b"/>
              <a:pathLst>
                <a:path w="8787" h="6745" extrusionOk="0">
                  <a:moveTo>
                    <a:pt x="7067" y="1"/>
                  </a:moveTo>
                  <a:lnTo>
                    <a:pt x="832" y="187"/>
                  </a:lnTo>
                  <a:lnTo>
                    <a:pt x="1" y="2925"/>
                  </a:lnTo>
                  <a:lnTo>
                    <a:pt x="7833" y="6745"/>
                  </a:lnTo>
                  <a:cubicBezTo>
                    <a:pt x="7833" y="6745"/>
                    <a:pt x="8535" y="6493"/>
                    <a:pt x="8658" y="5411"/>
                  </a:cubicBezTo>
                  <a:cubicBezTo>
                    <a:pt x="8787" y="4329"/>
                    <a:pt x="7704" y="1205"/>
                    <a:pt x="7576" y="1018"/>
                  </a:cubicBezTo>
                  <a:cubicBezTo>
                    <a:pt x="7447" y="825"/>
                    <a:pt x="7067" y="1"/>
                    <a:pt x="7067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2504975" y="3796625"/>
              <a:ext cx="192450" cy="181350"/>
            </a:xfrm>
            <a:custGeom>
              <a:avLst/>
              <a:gdLst/>
              <a:ahLst/>
              <a:cxnLst/>
              <a:rect l="l" t="t" r="r" b="b"/>
              <a:pathLst>
                <a:path w="7698" h="7254" extrusionOk="0">
                  <a:moveTo>
                    <a:pt x="6300" y="0"/>
                  </a:moveTo>
                  <a:lnTo>
                    <a:pt x="1" y="2860"/>
                  </a:lnTo>
                  <a:lnTo>
                    <a:pt x="889" y="6429"/>
                  </a:lnTo>
                  <a:lnTo>
                    <a:pt x="4645" y="7253"/>
                  </a:lnTo>
                  <a:lnTo>
                    <a:pt x="7698" y="4393"/>
                  </a:lnTo>
                  <a:lnTo>
                    <a:pt x="6300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2430250" y="3626250"/>
              <a:ext cx="241750" cy="267550"/>
            </a:xfrm>
            <a:custGeom>
              <a:avLst/>
              <a:gdLst/>
              <a:ahLst/>
              <a:cxnLst/>
              <a:rect l="l" t="t" r="r" b="b"/>
              <a:pathLst>
                <a:path w="9670" h="10702" extrusionOk="0">
                  <a:moveTo>
                    <a:pt x="2861" y="0"/>
                  </a:moveTo>
                  <a:lnTo>
                    <a:pt x="1" y="3376"/>
                  </a:lnTo>
                  <a:cubicBezTo>
                    <a:pt x="1" y="3376"/>
                    <a:pt x="542" y="5308"/>
                    <a:pt x="857" y="6455"/>
                  </a:cubicBezTo>
                  <a:cubicBezTo>
                    <a:pt x="973" y="6873"/>
                    <a:pt x="1064" y="7189"/>
                    <a:pt x="1083" y="7260"/>
                  </a:cubicBezTo>
                  <a:cubicBezTo>
                    <a:pt x="1180" y="7575"/>
                    <a:pt x="1302" y="7885"/>
                    <a:pt x="1456" y="8174"/>
                  </a:cubicBezTo>
                  <a:cubicBezTo>
                    <a:pt x="1967" y="9201"/>
                    <a:pt x="3023" y="10701"/>
                    <a:pt x="4738" y="10701"/>
                  </a:cubicBezTo>
                  <a:cubicBezTo>
                    <a:pt x="4950" y="10701"/>
                    <a:pt x="5173" y="10678"/>
                    <a:pt x="5405" y="10629"/>
                  </a:cubicBezTo>
                  <a:cubicBezTo>
                    <a:pt x="8400" y="9991"/>
                    <a:pt x="9289" y="7769"/>
                    <a:pt x="9289" y="6809"/>
                  </a:cubicBezTo>
                  <a:cubicBezTo>
                    <a:pt x="9289" y="5856"/>
                    <a:pt x="8651" y="4200"/>
                    <a:pt x="8651" y="4200"/>
                  </a:cubicBezTo>
                  <a:cubicBezTo>
                    <a:pt x="8651" y="4200"/>
                    <a:pt x="9669" y="4136"/>
                    <a:pt x="9547" y="3118"/>
                  </a:cubicBezTo>
                  <a:cubicBezTo>
                    <a:pt x="9498" y="2731"/>
                    <a:pt x="9293" y="2612"/>
                    <a:pt x="9057" y="2612"/>
                  </a:cubicBezTo>
                  <a:cubicBezTo>
                    <a:pt x="8673" y="2612"/>
                    <a:pt x="8207" y="2931"/>
                    <a:pt x="8207" y="2931"/>
                  </a:cubicBezTo>
                  <a:lnTo>
                    <a:pt x="7376" y="65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2409800" y="3607250"/>
              <a:ext cx="225625" cy="111600"/>
            </a:xfrm>
            <a:custGeom>
              <a:avLst/>
              <a:gdLst/>
              <a:ahLst/>
              <a:cxnLst/>
              <a:rect l="l" t="t" r="r" b="b"/>
              <a:pathLst>
                <a:path w="9025" h="4464" extrusionOk="0">
                  <a:moveTo>
                    <a:pt x="6732" y="0"/>
                  </a:moveTo>
                  <a:lnTo>
                    <a:pt x="2152" y="767"/>
                  </a:lnTo>
                  <a:lnTo>
                    <a:pt x="181" y="2738"/>
                  </a:lnTo>
                  <a:cubicBezTo>
                    <a:pt x="181" y="2738"/>
                    <a:pt x="0" y="4464"/>
                    <a:pt x="1951" y="4464"/>
                  </a:cubicBezTo>
                  <a:cubicBezTo>
                    <a:pt x="2015" y="4464"/>
                    <a:pt x="2083" y="4462"/>
                    <a:pt x="2152" y="4458"/>
                  </a:cubicBezTo>
                  <a:cubicBezTo>
                    <a:pt x="4316" y="4329"/>
                    <a:pt x="5714" y="3247"/>
                    <a:pt x="6223" y="2480"/>
                  </a:cubicBezTo>
                  <a:cubicBezTo>
                    <a:pt x="6508" y="2055"/>
                    <a:pt x="6812" y="1848"/>
                    <a:pt x="7082" y="1848"/>
                  </a:cubicBezTo>
                  <a:cubicBezTo>
                    <a:pt x="7295" y="1848"/>
                    <a:pt x="7485" y="1976"/>
                    <a:pt x="7627" y="2229"/>
                  </a:cubicBezTo>
                  <a:cubicBezTo>
                    <a:pt x="7943" y="2802"/>
                    <a:pt x="8767" y="3949"/>
                    <a:pt x="8767" y="3949"/>
                  </a:cubicBezTo>
                  <a:lnTo>
                    <a:pt x="9025" y="3691"/>
                  </a:lnTo>
                  <a:lnTo>
                    <a:pt x="8645" y="889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2405125" y="3593375"/>
              <a:ext cx="244650" cy="98600"/>
            </a:xfrm>
            <a:custGeom>
              <a:avLst/>
              <a:gdLst/>
              <a:ahLst/>
              <a:cxnLst/>
              <a:rect l="l" t="t" r="r" b="b"/>
              <a:pathLst>
                <a:path w="9786" h="3944" extrusionOk="0">
                  <a:moveTo>
                    <a:pt x="8796" y="0"/>
                  </a:moveTo>
                  <a:cubicBezTo>
                    <a:pt x="7818" y="0"/>
                    <a:pt x="5376" y="391"/>
                    <a:pt x="4110" y="510"/>
                  </a:cubicBezTo>
                  <a:cubicBezTo>
                    <a:pt x="2532" y="652"/>
                    <a:pt x="381" y="935"/>
                    <a:pt x="188" y="1844"/>
                  </a:cubicBezTo>
                  <a:cubicBezTo>
                    <a:pt x="188" y="1844"/>
                    <a:pt x="1" y="3228"/>
                    <a:pt x="432" y="3943"/>
                  </a:cubicBezTo>
                  <a:cubicBezTo>
                    <a:pt x="432" y="3943"/>
                    <a:pt x="6732" y="3660"/>
                    <a:pt x="9785" y="2224"/>
                  </a:cubicBezTo>
                  <a:cubicBezTo>
                    <a:pt x="9785" y="2224"/>
                    <a:pt x="9360" y="362"/>
                    <a:pt x="9212" y="79"/>
                  </a:cubicBezTo>
                  <a:cubicBezTo>
                    <a:pt x="9184" y="23"/>
                    <a:pt x="9033" y="0"/>
                    <a:pt x="8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2426550" y="3631075"/>
              <a:ext cx="8550" cy="56225"/>
            </a:xfrm>
            <a:custGeom>
              <a:avLst/>
              <a:gdLst/>
              <a:ahLst/>
              <a:cxnLst/>
              <a:rect l="l" t="t" r="r" b="b"/>
              <a:pathLst>
                <a:path w="342" h="2249" extrusionOk="0">
                  <a:moveTo>
                    <a:pt x="149" y="1"/>
                  </a:moveTo>
                  <a:cubicBezTo>
                    <a:pt x="97" y="1"/>
                    <a:pt x="52" y="39"/>
                    <a:pt x="52" y="97"/>
                  </a:cubicBezTo>
                  <a:cubicBezTo>
                    <a:pt x="46" y="104"/>
                    <a:pt x="1" y="1257"/>
                    <a:pt x="149" y="2165"/>
                  </a:cubicBezTo>
                  <a:cubicBezTo>
                    <a:pt x="155" y="2210"/>
                    <a:pt x="194" y="2249"/>
                    <a:pt x="239" y="2249"/>
                  </a:cubicBezTo>
                  <a:lnTo>
                    <a:pt x="252" y="2242"/>
                  </a:lnTo>
                  <a:cubicBezTo>
                    <a:pt x="303" y="2236"/>
                    <a:pt x="342" y="2191"/>
                    <a:pt x="336" y="2133"/>
                  </a:cubicBezTo>
                  <a:cubicBezTo>
                    <a:pt x="194" y="1250"/>
                    <a:pt x="239" y="117"/>
                    <a:pt x="239" y="104"/>
                  </a:cubicBezTo>
                  <a:cubicBezTo>
                    <a:pt x="239" y="52"/>
                    <a:pt x="200" y="7"/>
                    <a:pt x="149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2452650" y="3627525"/>
              <a:ext cx="9825" cy="56075"/>
            </a:xfrm>
            <a:custGeom>
              <a:avLst/>
              <a:gdLst/>
              <a:ahLst/>
              <a:cxnLst/>
              <a:rect l="l" t="t" r="r" b="b"/>
              <a:pathLst>
                <a:path w="393" h="2243" extrusionOk="0">
                  <a:moveTo>
                    <a:pt x="108" y="0"/>
                  </a:moveTo>
                  <a:cubicBezTo>
                    <a:pt x="104" y="0"/>
                    <a:pt x="100" y="0"/>
                    <a:pt x="97" y="1"/>
                  </a:cubicBezTo>
                  <a:cubicBezTo>
                    <a:pt x="39" y="7"/>
                    <a:pt x="0" y="52"/>
                    <a:pt x="7" y="104"/>
                  </a:cubicBezTo>
                  <a:lnTo>
                    <a:pt x="200" y="2159"/>
                  </a:lnTo>
                  <a:cubicBezTo>
                    <a:pt x="206" y="2204"/>
                    <a:pt x="245" y="2242"/>
                    <a:pt x="296" y="2242"/>
                  </a:cubicBezTo>
                  <a:lnTo>
                    <a:pt x="303" y="2242"/>
                  </a:lnTo>
                  <a:cubicBezTo>
                    <a:pt x="354" y="2236"/>
                    <a:pt x="393" y="2191"/>
                    <a:pt x="387" y="2139"/>
                  </a:cubicBezTo>
                  <a:lnTo>
                    <a:pt x="200" y="91"/>
                  </a:lnTo>
                  <a:cubicBezTo>
                    <a:pt x="194" y="37"/>
                    <a:pt x="155" y="0"/>
                    <a:pt x="108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2481300" y="3625250"/>
              <a:ext cx="12275" cy="54800"/>
            </a:xfrm>
            <a:custGeom>
              <a:avLst/>
              <a:gdLst/>
              <a:ahLst/>
              <a:cxnLst/>
              <a:rect l="l" t="t" r="r" b="b"/>
              <a:pathLst>
                <a:path w="491" h="2192" extrusionOk="0">
                  <a:moveTo>
                    <a:pt x="104" y="1"/>
                  </a:moveTo>
                  <a:cubicBezTo>
                    <a:pt x="100" y="1"/>
                    <a:pt x="95" y="1"/>
                    <a:pt x="91" y="2"/>
                  </a:cubicBezTo>
                  <a:cubicBezTo>
                    <a:pt x="39" y="8"/>
                    <a:pt x="1" y="53"/>
                    <a:pt x="7" y="105"/>
                  </a:cubicBezTo>
                  <a:lnTo>
                    <a:pt x="297" y="2114"/>
                  </a:lnTo>
                  <a:cubicBezTo>
                    <a:pt x="303" y="2160"/>
                    <a:pt x="342" y="2192"/>
                    <a:pt x="387" y="2192"/>
                  </a:cubicBezTo>
                  <a:lnTo>
                    <a:pt x="400" y="2192"/>
                  </a:lnTo>
                  <a:cubicBezTo>
                    <a:pt x="452" y="2185"/>
                    <a:pt x="490" y="2134"/>
                    <a:pt x="484" y="2082"/>
                  </a:cubicBezTo>
                  <a:lnTo>
                    <a:pt x="194" y="79"/>
                  </a:lnTo>
                  <a:cubicBezTo>
                    <a:pt x="188" y="32"/>
                    <a:pt x="150" y="1"/>
                    <a:pt x="104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2512125" y="3619375"/>
              <a:ext cx="11225" cy="54875"/>
            </a:xfrm>
            <a:custGeom>
              <a:avLst/>
              <a:gdLst/>
              <a:ahLst/>
              <a:cxnLst/>
              <a:rect l="l" t="t" r="r" b="b"/>
              <a:pathLst>
                <a:path w="449" h="2195" extrusionOk="0">
                  <a:moveTo>
                    <a:pt x="105" y="0"/>
                  </a:moveTo>
                  <a:cubicBezTo>
                    <a:pt x="53" y="0"/>
                    <a:pt x="0" y="38"/>
                    <a:pt x="11" y="108"/>
                  </a:cubicBezTo>
                  <a:lnTo>
                    <a:pt x="249" y="2111"/>
                  </a:lnTo>
                  <a:cubicBezTo>
                    <a:pt x="256" y="2156"/>
                    <a:pt x="301" y="2195"/>
                    <a:pt x="346" y="2195"/>
                  </a:cubicBezTo>
                  <a:lnTo>
                    <a:pt x="359" y="2195"/>
                  </a:lnTo>
                  <a:cubicBezTo>
                    <a:pt x="410" y="2188"/>
                    <a:pt x="449" y="2137"/>
                    <a:pt x="442" y="2092"/>
                  </a:cubicBezTo>
                  <a:lnTo>
                    <a:pt x="198" y="82"/>
                  </a:lnTo>
                  <a:cubicBezTo>
                    <a:pt x="192" y="26"/>
                    <a:pt x="148" y="0"/>
                    <a:pt x="105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2543300" y="3614425"/>
              <a:ext cx="13550" cy="54975"/>
            </a:xfrm>
            <a:custGeom>
              <a:avLst/>
              <a:gdLst/>
              <a:ahLst/>
              <a:cxnLst/>
              <a:rect l="l" t="t" r="r" b="b"/>
              <a:pathLst>
                <a:path w="542" h="2199" extrusionOk="0">
                  <a:moveTo>
                    <a:pt x="111" y="1"/>
                  </a:moveTo>
                  <a:cubicBezTo>
                    <a:pt x="104" y="1"/>
                    <a:pt x="98" y="1"/>
                    <a:pt x="91" y="3"/>
                  </a:cubicBezTo>
                  <a:cubicBezTo>
                    <a:pt x="39" y="10"/>
                    <a:pt x="1" y="55"/>
                    <a:pt x="13" y="113"/>
                  </a:cubicBezTo>
                  <a:lnTo>
                    <a:pt x="342" y="2116"/>
                  </a:lnTo>
                  <a:cubicBezTo>
                    <a:pt x="348" y="2161"/>
                    <a:pt x="393" y="2193"/>
                    <a:pt x="439" y="2193"/>
                  </a:cubicBezTo>
                  <a:cubicBezTo>
                    <a:pt x="442" y="2196"/>
                    <a:pt x="445" y="2198"/>
                    <a:pt x="447" y="2198"/>
                  </a:cubicBezTo>
                  <a:cubicBezTo>
                    <a:pt x="450" y="2198"/>
                    <a:pt x="451" y="2196"/>
                    <a:pt x="451" y="2193"/>
                  </a:cubicBezTo>
                  <a:cubicBezTo>
                    <a:pt x="509" y="2187"/>
                    <a:pt x="542" y="2142"/>
                    <a:pt x="535" y="2084"/>
                  </a:cubicBezTo>
                  <a:lnTo>
                    <a:pt x="200" y="80"/>
                  </a:lnTo>
                  <a:cubicBezTo>
                    <a:pt x="195" y="36"/>
                    <a:pt x="155" y="1"/>
                    <a:pt x="111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2575275" y="3604650"/>
              <a:ext cx="13625" cy="51575"/>
            </a:xfrm>
            <a:custGeom>
              <a:avLst/>
              <a:gdLst/>
              <a:ahLst/>
              <a:cxnLst/>
              <a:rect l="l" t="t" r="r" b="b"/>
              <a:pathLst>
                <a:path w="545" h="2063" extrusionOk="0">
                  <a:moveTo>
                    <a:pt x="115" y="1"/>
                  </a:moveTo>
                  <a:cubicBezTo>
                    <a:pt x="58" y="1"/>
                    <a:pt x="1" y="47"/>
                    <a:pt x="23" y="124"/>
                  </a:cubicBezTo>
                  <a:cubicBezTo>
                    <a:pt x="152" y="781"/>
                    <a:pt x="351" y="1869"/>
                    <a:pt x="351" y="1966"/>
                  </a:cubicBezTo>
                  <a:cubicBezTo>
                    <a:pt x="351" y="2017"/>
                    <a:pt x="396" y="2062"/>
                    <a:pt x="448" y="2062"/>
                  </a:cubicBezTo>
                  <a:cubicBezTo>
                    <a:pt x="499" y="2062"/>
                    <a:pt x="544" y="2017"/>
                    <a:pt x="544" y="1966"/>
                  </a:cubicBezTo>
                  <a:cubicBezTo>
                    <a:pt x="544" y="1818"/>
                    <a:pt x="261" y="375"/>
                    <a:pt x="209" y="85"/>
                  </a:cubicBezTo>
                  <a:cubicBezTo>
                    <a:pt x="201" y="27"/>
                    <a:pt x="158" y="1"/>
                    <a:pt x="115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2603050" y="3602525"/>
              <a:ext cx="13700" cy="47750"/>
            </a:xfrm>
            <a:custGeom>
              <a:avLst/>
              <a:gdLst/>
              <a:ahLst/>
              <a:cxnLst/>
              <a:rect l="l" t="t" r="r" b="b"/>
              <a:pathLst>
                <a:path w="548" h="1910" extrusionOk="0">
                  <a:moveTo>
                    <a:pt x="106" y="0"/>
                  </a:moveTo>
                  <a:cubicBezTo>
                    <a:pt x="99" y="0"/>
                    <a:pt x="92" y="1"/>
                    <a:pt x="84" y="3"/>
                  </a:cubicBezTo>
                  <a:cubicBezTo>
                    <a:pt x="32" y="9"/>
                    <a:pt x="0" y="60"/>
                    <a:pt x="7" y="112"/>
                  </a:cubicBezTo>
                  <a:cubicBezTo>
                    <a:pt x="39" y="273"/>
                    <a:pt x="297" y="1697"/>
                    <a:pt x="342" y="1845"/>
                  </a:cubicBezTo>
                  <a:cubicBezTo>
                    <a:pt x="355" y="1883"/>
                    <a:pt x="393" y="1909"/>
                    <a:pt x="438" y="1909"/>
                  </a:cubicBezTo>
                  <a:lnTo>
                    <a:pt x="470" y="1909"/>
                  </a:lnTo>
                  <a:cubicBezTo>
                    <a:pt x="516" y="1890"/>
                    <a:pt x="548" y="1838"/>
                    <a:pt x="528" y="1787"/>
                  </a:cubicBezTo>
                  <a:cubicBezTo>
                    <a:pt x="496" y="1684"/>
                    <a:pt x="316" y="711"/>
                    <a:pt x="200" y="80"/>
                  </a:cubicBezTo>
                  <a:cubicBezTo>
                    <a:pt x="194" y="35"/>
                    <a:pt x="155" y="0"/>
                    <a:pt x="106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2446525" y="3727800"/>
              <a:ext cx="26225" cy="19075"/>
            </a:xfrm>
            <a:custGeom>
              <a:avLst/>
              <a:gdLst/>
              <a:ahLst/>
              <a:cxnLst/>
              <a:rect l="l" t="t" r="r" b="b"/>
              <a:pathLst>
                <a:path w="1049" h="763" extrusionOk="0">
                  <a:moveTo>
                    <a:pt x="914" y="0"/>
                  </a:moveTo>
                  <a:cubicBezTo>
                    <a:pt x="906" y="0"/>
                    <a:pt x="898" y="1"/>
                    <a:pt x="889" y="3"/>
                  </a:cubicBezTo>
                  <a:cubicBezTo>
                    <a:pt x="290" y="203"/>
                    <a:pt x="39" y="602"/>
                    <a:pt x="26" y="615"/>
                  </a:cubicBezTo>
                  <a:cubicBezTo>
                    <a:pt x="0" y="660"/>
                    <a:pt x="13" y="718"/>
                    <a:pt x="58" y="750"/>
                  </a:cubicBezTo>
                  <a:cubicBezTo>
                    <a:pt x="71" y="756"/>
                    <a:pt x="90" y="763"/>
                    <a:pt x="110" y="763"/>
                  </a:cubicBezTo>
                  <a:cubicBezTo>
                    <a:pt x="142" y="763"/>
                    <a:pt x="174" y="744"/>
                    <a:pt x="187" y="718"/>
                  </a:cubicBezTo>
                  <a:cubicBezTo>
                    <a:pt x="380" y="467"/>
                    <a:pt x="644" y="280"/>
                    <a:pt x="947" y="183"/>
                  </a:cubicBezTo>
                  <a:cubicBezTo>
                    <a:pt x="1049" y="141"/>
                    <a:pt x="1012" y="0"/>
                    <a:pt x="91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2535350" y="3711675"/>
              <a:ext cx="35350" cy="7825"/>
            </a:xfrm>
            <a:custGeom>
              <a:avLst/>
              <a:gdLst/>
              <a:ahLst/>
              <a:cxnLst/>
              <a:rect l="l" t="t" r="r" b="b"/>
              <a:pathLst>
                <a:path w="1414" h="313" extrusionOk="0">
                  <a:moveTo>
                    <a:pt x="563" y="0"/>
                  </a:moveTo>
                  <a:cubicBezTo>
                    <a:pt x="328" y="0"/>
                    <a:pt x="141" y="23"/>
                    <a:pt x="125" y="23"/>
                  </a:cubicBezTo>
                  <a:cubicBezTo>
                    <a:pt x="1" y="42"/>
                    <a:pt x="21" y="217"/>
                    <a:pt x="139" y="217"/>
                  </a:cubicBezTo>
                  <a:cubicBezTo>
                    <a:pt x="143" y="217"/>
                    <a:pt x="147" y="217"/>
                    <a:pt x="151" y="216"/>
                  </a:cubicBezTo>
                  <a:cubicBezTo>
                    <a:pt x="154" y="216"/>
                    <a:pt x="345" y="193"/>
                    <a:pt x="577" y="193"/>
                  </a:cubicBezTo>
                  <a:cubicBezTo>
                    <a:pt x="802" y="193"/>
                    <a:pt x="1066" y="215"/>
                    <a:pt x="1240" y="300"/>
                  </a:cubicBezTo>
                  <a:cubicBezTo>
                    <a:pt x="1253" y="306"/>
                    <a:pt x="1265" y="313"/>
                    <a:pt x="1285" y="313"/>
                  </a:cubicBezTo>
                  <a:cubicBezTo>
                    <a:pt x="1381" y="306"/>
                    <a:pt x="1414" y="178"/>
                    <a:pt x="1323" y="133"/>
                  </a:cubicBezTo>
                  <a:cubicBezTo>
                    <a:pt x="1117" y="26"/>
                    <a:pt x="813" y="0"/>
                    <a:pt x="563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2545075" y="3741500"/>
              <a:ext cx="33200" cy="17025"/>
            </a:xfrm>
            <a:custGeom>
              <a:avLst/>
              <a:gdLst/>
              <a:ahLst/>
              <a:cxnLst/>
              <a:rect l="l" t="t" r="r" b="b"/>
              <a:pathLst>
                <a:path w="1328" h="681" extrusionOk="0">
                  <a:moveTo>
                    <a:pt x="994" y="1"/>
                  </a:moveTo>
                  <a:cubicBezTo>
                    <a:pt x="985" y="1"/>
                    <a:pt x="976" y="1"/>
                    <a:pt x="967" y="2"/>
                  </a:cubicBezTo>
                  <a:cubicBezTo>
                    <a:pt x="793" y="22"/>
                    <a:pt x="625" y="60"/>
                    <a:pt x="464" y="118"/>
                  </a:cubicBezTo>
                  <a:cubicBezTo>
                    <a:pt x="277" y="215"/>
                    <a:pt x="52" y="421"/>
                    <a:pt x="20" y="550"/>
                  </a:cubicBezTo>
                  <a:cubicBezTo>
                    <a:pt x="1" y="626"/>
                    <a:pt x="31" y="680"/>
                    <a:pt x="100" y="680"/>
                  </a:cubicBezTo>
                  <a:cubicBezTo>
                    <a:pt x="147" y="680"/>
                    <a:pt x="212" y="655"/>
                    <a:pt x="290" y="595"/>
                  </a:cubicBezTo>
                  <a:cubicBezTo>
                    <a:pt x="503" y="440"/>
                    <a:pt x="754" y="344"/>
                    <a:pt x="1018" y="324"/>
                  </a:cubicBezTo>
                  <a:cubicBezTo>
                    <a:pt x="1328" y="293"/>
                    <a:pt x="1215" y="1"/>
                    <a:pt x="994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2449650" y="3767900"/>
              <a:ext cx="34000" cy="12450"/>
            </a:xfrm>
            <a:custGeom>
              <a:avLst/>
              <a:gdLst/>
              <a:ahLst/>
              <a:cxnLst/>
              <a:rect l="l" t="t" r="r" b="b"/>
              <a:pathLst>
                <a:path w="1360" h="498" extrusionOk="0">
                  <a:moveTo>
                    <a:pt x="734" y="1"/>
                  </a:moveTo>
                  <a:cubicBezTo>
                    <a:pt x="713" y="1"/>
                    <a:pt x="693" y="2"/>
                    <a:pt x="674" y="3"/>
                  </a:cubicBezTo>
                  <a:cubicBezTo>
                    <a:pt x="500" y="35"/>
                    <a:pt x="339" y="86"/>
                    <a:pt x="185" y="164"/>
                  </a:cubicBezTo>
                  <a:cubicBezTo>
                    <a:pt x="1" y="245"/>
                    <a:pt x="3" y="498"/>
                    <a:pt x="179" y="498"/>
                  </a:cubicBezTo>
                  <a:cubicBezTo>
                    <a:pt x="213" y="498"/>
                    <a:pt x="254" y="488"/>
                    <a:pt x="300" y="467"/>
                  </a:cubicBezTo>
                  <a:cubicBezTo>
                    <a:pt x="499" y="365"/>
                    <a:pt x="715" y="312"/>
                    <a:pt x="934" y="312"/>
                  </a:cubicBezTo>
                  <a:cubicBezTo>
                    <a:pt x="978" y="312"/>
                    <a:pt x="1023" y="314"/>
                    <a:pt x="1067" y="318"/>
                  </a:cubicBezTo>
                  <a:cubicBezTo>
                    <a:pt x="1091" y="321"/>
                    <a:pt x="1113" y="322"/>
                    <a:pt x="1134" y="322"/>
                  </a:cubicBezTo>
                  <a:cubicBezTo>
                    <a:pt x="1317" y="322"/>
                    <a:pt x="1360" y="225"/>
                    <a:pt x="1273" y="138"/>
                  </a:cubicBezTo>
                  <a:cubicBezTo>
                    <a:pt x="1191" y="56"/>
                    <a:pt x="935" y="1"/>
                    <a:pt x="734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2492250" y="3755875"/>
              <a:ext cx="34700" cy="48500"/>
            </a:xfrm>
            <a:custGeom>
              <a:avLst/>
              <a:gdLst/>
              <a:ahLst/>
              <a:cxnLst/>
              <a:rect l="l" t="t" r="r" b="b"/>
              <a:pathLst>
                <a:path w="1388" h="1940" extrusionOk="0">
                  <a:moveTo>
                    <a:pt x="187" y="1"/>
                  </a:moveTo>
                  <a:lnTo>
                    <a:pt x="1" y="46"/>
                  </a:lnTo>
                  <a:cubicBezTo>
                    <a:pt x="1" y="46"/>
                    <a:pt x="303" y="1250"/>
                    <a:pt x="368" y="1495"/>
                  </a:cubicBezTo>
                  <a:cubicBezTo>
                    <a:pt x="374" y="1514"/>
                    <a:pt x="381" y="1540"/>
                    <a:pt x="381" y="1559"/>
                  </a:cubicBezTo>
                  <a:cubicBezTo>
                    <a:pt x="413" y="1675"/>
                    <a:pt x="445" y="1824"/>
                    <a:pt x="580" y="1894"/>
                  </a:cubicBezTo>
                  <a:cubicBezTo>
                    <a:pt x="638" y="1927"/>
                    <a:pt x="709" y="1939"/>
                    <a:pt x="780" y="1939"/>
                  </a:cubicBezTo>
                  <a:cubicBezTo>
                    <a:pt x="954" y="1927"/>
                    <a:pt x="1128" y="1888"/>
                    <a:pt x="1289" y="1817"/>
                  </a:cubicBezTo>
                  <a:cubicBezTo>
                    <a:pt x="1387" y="1771"/>
                    <a:pt x="1345" y="1631"/>
                    <a:pt x="1252" y="1631"/>
                  </a:cubicBezTo>
                  <a:cubicBezTo>
                    <a:pt x="1241" y="1631"/>
                    <a:pt x="1230" y="1633"/>
                    <a:pt x="1218" y="1637"/>
                  </a:cubicBezTo>
                  <a:cubicBezTo>
                    <a:pt x="1004" y="1722"/>
                    <a:pt x="865" y="1748"/>
                    <a:pt x="778" y="1748"/>
                  </a:cubicBezTo>
                  <a:cubicBezTo>
                    <a:pt x="726" y="1748"/>
                    <a:pt x="692" y="1739"/>
                    <a:pt x="671" y="1727"/>
                  </a:cubicBezTo>
                  <a:cubicBezTo>
                    <a:pt x="613" y="1701"/>
                    <a:pt x="593" y="1630"/>
                    <a:pt x="567" y="1521"/>
                  </a:cubicBezTo>
                  <a:cubicBezTo>
                    <a:pt x="561" y="1495"/>
                    <a:pt x="561" y="1476"/>
                    <a:pt x="555" y="1450"/>
                  </a:cubicBezTo>
                  <a:cubicBezTo>
                    <a:pt x="490" y="1205"/>
                    <a:pt x="187" y="1"/>
                    <a:pt x="187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2567950" y="3757700"/>
              <a:ext cx="58800" cy="36650"/>
            </a:xfrm>
            <a:custGeom>
              <a:avLst/>
              <a:gdLst/>
              <a:ahLst/>
              <a:cxnLst/>
              <a:rect l="l" t="t" r="r" b="b"/>
              <a:pathLst>
                <a:path w="2352" h="1466" extrusionOk="0">
                  <a:moveTo>
                    <a:pt x="1396" y="0"/>
                  </a:moveTo>
                  <a:cubicBezTo>
                    <a:pt x="1275" y="0"/>
                    <a:pt x="1147" y="14"/>
                    <a:pt x="1018" y="44"/>
                  </a:cubicBezTo>
                  <a:cubicBezTo>
                    <a:pt x="419" y="179"/>
                    <a:pt x="0" y="604"/>
                    <a:pt x="90" y="984"/>
                  </a:cubicBezTo>
                  <a:cubicBezTo>
                    <a:pt x="161" y="1282"/>
                    <a:pt x="517" y="1465"/>
                    <a:pt x="956" y="1465"/>
                  </a:cubicBezTo>
                  <a:cubicBezTo>
                    <a:pt x="1077" y="1465"/>
                    <a:pt x="1204" y="1451"/>
                    <a:pt x="1333" y="1422"/>
                  </a:cubicBezTo>
                  <a:cubicBezTo>
                    <a:pt x="1932" y="1287"/>
                    <a:pt x="2351" y="862"/>
                    <a:pt x="2261" y="482"/>
                  </a:cubicBezTo>
                  <a:cubicBezTo>
                    <a:pt x="2195" y="184"/>
                    <a:pt x="1837" y="0"/>
                    <a:pt x="1396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2452800" y="3789425"/>
              <a:ext cx="35775" cy="35550"/>
            </a:xfrm>
            <a:custGeom>
              <a:avLst/>
              <a:gdLst/>
              <a:ahLst/>
              <a:cxnLst/>
              <a:rect l="l" t="t" r="r" b="b"/>
              <a:pathLst>
                <a:path w="1431" h="1422" extrusionOk="0">
                  <a:moveTo>
                    <a:pt x="484" y="0"/>
                  </a:moveTo>
                  <a:cubicBezTo>
                    <a:pt x="362" y="0"/>
                    <a:pt x="234" y="14"/>
                    <a:pt x="104" y="44"/>
                  </a:cubicBezTo>
                  <a:cubicBezTo>
                    <a:pt x="71" y="50"/>
                    <a:pt x="33" y="63"/>
                    <a:pt x="1" y="76"/>
                  </a:cubicBezTo>
                  <a:cubicBezTo>
                    <a:pt x="97" y="424"/>
                    <a:pt x="162" y="675"/>
                    <a:pt x="181" y="733"/>
                  </a:cubicBezTo>
                  <a:cubicBezTo>
                    <a:pt x="252" y="965"/>
                    <a:pt x="342" y="1197"/>
                    <a:pt x="445" y="1422"/>
                  </a:cubicBezTo>
                  <a:cubicBezTo>
                    <a:pt x="1031" y="1274"/>
                    <a:pt x="1431" y="868"/>
                    <a:pt x="1353" y="488"/>
                  </a:cubicBezTo>
                  <a:cubicBezTo>
                    <a:pt x="1282" y="185"/>
                    <a:pt x="926" y="0"/>
                    <a:pt x="48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2509225" y="3817000"/>
              <a:ext cx="51500" cy="32525"/>
            </a:xfrm>
            <a:custGeom>
              <a:avLst/>
              <a:gdLst/>
              <a:ahLst/>
              <a:cxnLst/>
              <a:rect l="l" t="t" r="r" b="b"/>
              <a:pathLst>
                <a:path w="2060" h="1301" extrusionOk="0">
                  <a:moveTo>
                    <a:pt x="850" y="0"/>
                  </a:moveTo>
                  <a:cubicBezTo>
                    <a:pt x="484" y="0"/>
                    <a:pt x="282" y="252"/>
                    <a:pt x="204" y="383"/>
                  </a:cubicBezTo>
                  <a:cubicBezTo>
                    <a:pt x="178" y="422"/>
                    <a:pt x="159" y="467"/>
                    <a:pt x="146" y="519"/>
                  </a:cubicBezTo>
                  <a:cubicBezTo>
                    <a:pt x="1" y="1072"/>
                    <a:pt x="244" y="1301"/>
                    <a:pt x="403" y="1301"/>
                  </a:cubicBezTo>
                  <a:cubicBezTo>
                    <a:pt x="427" y="1301"/>
                    <a:pt x="450" y="1295"/>
                    <a:pt x="468" y="1285"/>
                  </a:cubicBezTo>
                  <a:cubicBezTo>
                    <a:pt x="810" y="1137"/>
                    <a:pt x="1170" y="1015"/>
                    <a:pt x="1531" y="918"/>
                  </a:cubicBezTo>
                  <a:cubicBezTo>
                    <a:pt x="1737" y="873"/>
                    <a:pt x="2059" y="428"/>
                    <a:pt x="1260" y="94"/>
                  </a:cubicBezTo>
                  <a:cubicBezTo>
                    <a:pt x="1105" y="27"/>
                    <a:pt x="969" y="0"/>
                    <a:pt x="850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2513350" y="3830525"/>
              <a:ext cx="45750" cy="23450"/>
            </a:xfrm>
            <a:custGeom>
              <a:avLst/>
              <a:gdLst/>
              <a:ahLst/>
              <a:cxnLst/>
              <a:rect l="l" t="t" r="r" b="b"/>
              <a:pathLst>
                <a:path w="1830" h="938" extrusionOk="0">
                  <a:moveTo>
                    <a:pt x="913" y="0"/>
                  </a:moveTo>
                  <a:cubicBezTo>
                    <a:pt x="783" y="0"/>
                    <a:pt x="656" y="21"/>
                    <a:pt x="542" y="74"/>
                  </a:cubicBezTo>
                  <a:cubicBezTo>
                    <a:pt x="33" y="313"/>
                    <a:pt x="0" y="873"/>
                    <a:pt x="0" y="918"/>
                  </a:cubicBezTo>
                  <a:lnTo>
                    <a:pt x="381" y="937"/>
                  </a:lnTo>
                  <a:lnTo>
                    <a:pt x="1508" y="693"/>
                  </a:lnTo>
                  <a:lnTo>
                    <a:pt x="1830" y="248"/>
                  </a:lnTo>
                  <a:cubicBezTo>
                    <a:pt x="1830" y="248"/>
                    <a:pt x="1361" y="0"/>
                    <a:pt x="913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2580425" y="3678100"/>
              <a:ext cx="46150" cy="55200"/>
            </a:xfrm>
            <a:custGeom>
              <a:avLst/>
              <a:gdLst/>
              <a:ahLst/>
              <a:cxnLst/>
              <a:rect l="l" t="t" r="r" b="b"/>
              <a:pathLst>
                <a:path w="1846" h="2208" extrusionOk="0">
                  <a:moveTo>
                    <a:pt x="216" y="0"/>
                  </a:moveTo>
                  <a:cubicBezTo>
                    <a:pt x="216" y="1"/>
                    <a:pt x="1" y="2207"/>
                    <a:pt x="751" y="2207"/>
                  </a:cubicBezTo>
                  <a:cubicBezTo>
                    <a:pt x="800" y="2207"/>
                    <a:pt x="854" y="2198"/>
                    <a:pt x="912" y="2178"/>
                  </a:cubicBezTo>
                  <a:cubicBezTo>
                    <a:pt x="1846" y="1843"/>
                    <a:pt x="216" y="1"/>
                    <a:pt x="216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2678075" y="3753300"/>
              <a:ext cx="43025" cy="41125"/>
            </a:xfrm>
            <a:custGeom>
              <a:avLst/>
              <a:gdLst/>
              <a:ahLst/>
              <a:cxnLst/>
              <a:rect l="l" t="t" r="r" b="b"/>
              <a:pathLst>
                <a:path w="1721" h="164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16" y="1644"/>
                    <a:pt x="859" y="1644"/>
                  </a:cubicBezTo>
                  <a:cubicBezTo>
                    <a:pt x="922" y="1644"/>
                    <a:pt x="988" y="1622"/>
                    <a:pt x="1057" y="1572"/>
                  </a:cubicBezTo>
                  <a:cubicBezTo>
                    <a:pt x="1721" y="108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2372775" y="3860875"/>
              <a:ext cx="693100" cy="721750"/>
            </a:xfrm>
            <a:custGeom>
              <a:avLst/>
              <a:gdLst/>
              <a:ahLst/>
              <a:cxnLst/>
              <a:rect l="l" t="t" r="r" b="b"/>
              <a:pathLst>
                <a:path w="27724" h="28870" extrusionOk="0">
                  <a:moveTo>
                    <a:pt x="15957" y="0"/>
                  </a:moveTo>
                  <a:cubicBezTo>
                    <a:pt x="14997" y="0"/>
                    <a:pt x="13839" y="79"/>
                    <a:pt x="12509" y="310"/>
                  </a:cubicBezTo>
                  <a:cubicBezTo>
                    <a:pt x="12509" y="310"/>
                    <a:pt x="11936" y="2506"/>
                    <a:pt x="9024" y="3073"/>
                  </a:cubicBezTo>
                  <a:cubicBezTo>
                    <a:pt x="8607" y="3155"/>
                    <a:pt x="8241" y="3190"/>
                    <a:pt x="7919" y="3190"/>
                  </a:cubicBezTo>
                  <a:cubicBezTo>
                    <a:pt x="5998" y="3190"/>
                    <a:pt x="5681" y="1933"/>
                    <a:pt x="5681" y="1933"/>
                  </a:cubicBezTo>
                  <a:cubicBezTo>
                    <a:pt x="5681" y="1933"/>
                    <a:pt x="2487" y="3028"/>
                    <a:pt x="1243" y="5128"/>
                  </a:cubicBezTo>
                  <a:cubicBezTo>
                    <a:pt x="0" y="7234"/>
                    <a:pt x="3871" y="16870"/>
                    <a:pt x="3871" y="16870"/>
                  </a:cubicBezTo>
                  <a:cubicBezTo>
                    <a:pt x="3871" y="16870"/>
                    <a:pt x="6255" y="23653"/>
                    <a:pt x="6545" y="24651"/>
                  </a:cubicBezTo>
                  <a:cubicBezTo>
                    <a:pt x="6802" y="25563"/>
                    <a:pt x="7887" y="28869"/>
                    <a:pt x="12942" y="28869"/>
                  </a:cubicBezTo>
                  <a:cubicBezTo>
                    <a:pt x="13455" y="28869"/>
                    <a:pt x="14010" y="28835"/>
                    <a:pt x="14609" y="28761"/>
                  </a:cubicBezTo>
                  <a:cubicBezTo>
                    <a:pt x="21102" y="27949"/>
                    <a:pt x="25617" y="24922"/>
                    <a:pt x="26667" y="23202"/>
                  </a:cubicBezTo>
                  <a:cubicBezTo>
                    <a:pt x="27724" y="21482"/>
                    <a:pt x="19144" y="355"/>
                    <a:pt x="19144" y="355"/>
                  </a:cubicBezTo>
                  <a:cubicBezTo>
                    <a:pt x="19144" y="355"/>
                    <a:pt x="17997" y="0"/>
                    <a:pt x="15957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2454100" y="4124325"/>
              <a:ext cx="276025" cy="162100"/>
            </a:xfrm>
            <a:custGeom>
              <a:avLst/>
              <a:gdLst/>
              <a:ahLst/>
              <a:cxnLst/>
              <a:rect l="l" t="t" r="r" b="b"/>
              <a:pathLst>
                <a:path w="11041" h="6484" extrusionOk="0">
                  <a:moveTo>
                    <a:pt x="9830" y="0"/>
                  </a:moveTo>
                  <a:cubicBezTo>
                    <a:pt x="7679" y="958"/>
                    <a:pt x="1187" y="986"/>
                    <a:pt x="422" y="986"/>
                  </a:cubicBezTo>
                  <a:cubicBezTo>
                    <a:pt x="373" y="986"/>
                    <a:pt x="348" y="986"/>
                    <a:pt x="348" y="986"/>
                  </a:cubicBezTo>
                  <a:lnTo>
                    <a:pt x="0" y="6113"/>
                  </a:lnTo>
                  <a:cubicBezTo>
                    <a:pt x="922" y="6381"/>
                    <a:pt x="1865" y="6484"/>
                    <a:pt x="2767" y="6484"/>
                  </a:cubicBezTo>
                  <a:cubicBezTo>
                    <a:pt x="5287" y="6484"/>
                    <a:pt x="7477" y="5684"/>
                    <a:pt x="7923" y="5476"/>
                  </a:cubicBezTo>
                  <a:cubicBezTo>
                    <a:pt x="8528" y="5186"/>
                    <a:pt x="10660" y="5128"/>
                    <a:pt x="11040" y="5128"/>
                  </a:cubicBezTo>
                  <a:lnTo>
                    <a:pt x="98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2490975" y="4302900"/>
              <a:ext cx="372475" cy="161375"/>
            </a:xfrm>
            <a:custGeom>
              <a:avLst/>
              <a:gdLst/>
              <a:ahLst/>
              <a:cxnLst/>
              <a:rect l="l" t="t" r="r" b="b"/>
              <a:pathLst>
                <a:path w="14899" h="6455" extrusionOk="0">
                  <a:moveTo>
                    <a:pt x="10983" y="1"/>
                  </a:moveTo>
                  <a:cubicBezTo>
                    <a:pt x="10983" y="1"/>
                    <a:pt x="7826" y="97"/>
                    <a:pt x="6970" y="716"/>
                  </a:cubicBezTo>
                  <a:cubicBezTo>
                    <a:pt x="6251" y="1240"/>
                    <a:pt x="3114" y="1623"/>
                    <a:pt x="1049" y="1623"/>
                  </a:cubicBezTo>
                  <a:cubicBezTo>
                    <a:pt x="651" y="1623"/>
                    <a:pt x="293" y="1609"/>
                    <a:pt x="0" y="1579"/>
                  </a:cubicBezTo>
                  <a:lnTo>
                    <a:pt x="0" y="3582"/>
                  </a:lnTo>
                  <a:lnTo>
                    <a:pt x="1288" y="6017"/>
                  </a:lnTo>
                  <a:cubicBezTo>
                    <a:pt x="1288" y="6017"/>
                    <a:pt x="2429" y="6454"/>
                    <a:pt x="4470" y="6454"/>
                  </a:cubicBezTo>
                  <a:cubicBezTo>
                    <a:pt x="5443" y="6454"/>
                    <a:pt x="6619" y="6355"/>
                    <a:pt x="7974" y="6062"/>
                  </a:cubicBezTo>
                  <a:cubicBezTo>
                    <a:pt x="12174" y="5154"/>
                    <a:pt x="14899" y="3537"/>
                    <a:pt x="14899" y="3537"/>
                  </a:cubicBezTo>
                  <a:lnTo>
                    <a:pt x="109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2183075" y="4073925"/>
              <a:ext cx="310325" cy="322075"/>
            </a:xfrm>
            <a:custGeom>
              <a:avLst/>
              <a:gdLst/>
              <a:ahLst/>
              <a:cxnLst/>
              <a:rect l="l" t="t" r="r" b="b"/>
              <a:pathLst>
                <a:path w="12413" h="12883" extrusionOk="0">
                  <a:moveTo>
                    <a:pt x="5108" y="0"/>
                  </a:moveTo>
                  <a:cubicBezTo>
                    <a:pt x="5108" y="0"/>
                    <a:pt x="2487" y="1192"/>
                    <a:pt x="1385" y="3292"/>
                  </a:cubicBezTo>
                  <a:cubicBezTo>
                    <a:pt x="290" y="5392"/>
                    <a:pt x="0" y="11021"/>
                    <a:pt x="3678" y="12458"/>
                  </a:cubicBezTo>
                  <a:cubicBezTo>
                    <a:pt x="4404" y="12740"/>
                    <a:pt x="5147" y="12883"/>
                    <a:pt x="5878" y="12883"/>
                  </a:cubicBezTo>
                  <a:cubicBezTo>
                    <a:pt x="8853" y="12883"/>
                    <a:pt x="11648" y="10522"/>
                    <a:pt x="12413" y="5585"/>
                  </a:cubicBezTo>
                  <a:lnTo>
                    <a:pt x="10029" y="857"/>
                  </a:lnTo>
                  <a:lnTo>
                    <a:pt x="5108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2412550" y="3845950"/>
              <a:ext cx="85550" cy="57300"/>
            </a:xfrm>
            <a:custGeom>
              <a:avLst/>
              <a:gdLst/>
              <a:ahLst/>
              <a:cxnLst/>
              <a:rect l="l" t="t" r="r" b="b"/>
              <a:pathLst>
                <a:path w="3422" h="2292" extrusionOk="0">
                  <a:moveTo>
                    <a:pt x="3283" y="0"/>
                  </a:moveTo>
                  <a:cubicBezTo>
                    <a:pt x="3265" y="0"/>
                    <a:pt x="3246" y="5"/>
                    <a:pt x="3227" y="18"/>
                  </a:cubicBezTo>
                  <a:lnTo>
                    <a:pt x="77" y="2118"/>
                  </a:lnTo>
                  <a:cubicBezTo>
                    <a:pt x="0" y="2169"/>
                    <a:pt x="39" y="2291"/>
                    <a:pt x="129" y="2291"/>
                  </a:cubicBezTo>
                  <a:cubicBezTo>
                    <a:pt x="148" y="2291"/>
                    <a:pt x="168" y="2285"/>
                    <a:pt x="187" y="2279"/>
                  </a:cubicBezTo>
                  <a:lnTo>
                    <a:pt x="3337" y="179"/>
                  </a:lnTo>
                  <a:cubicBezTo>
                    <a:pt x="3422" y="120"/>
                    <a:pt x="3366" y="0"/>
                    <a:pt x="32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2472775" y="3865200"/>
              <a:ext cx="41275" cy="88125"/>
            </a:xfrm>
            <a:custGeom>
              <a:avLst/>
              <a:gdLst/>
              <a:ahLst/>
              <a:cxnLst/>
              <a:rect l="l" t="t" r="r" b="b"/>
              <a:pathLst>
                <a:path w="1651" h="3525" extrusionOk="0">
                  <a:moveTo>
                    <a:pt x="1536" y="1"/>
                  </a:moveTo>
                  <a:cubicBezTo>
                    <a:pt x="1505" y="1"/>
                    <a:pt x="1474" y="16"/>
                    <a:pt x="1456" y="53"/>
                  </a:cubicBezTo>
                  <a:lnTo>
                    <a:pt x="20" y="3389"/>
                  </a:lnTo>
                  <a:cubicBezTo>
                    <a:pt x="0" y="3441"/>
                    <a:pt x="26" y="3499"/>
                    <a:pt x="71" y="3518"/>
                  </a:cubicBezTo>
                  <a:cubicBezTo>
                    <a:pt x="84" y="3525"/>
                    <a:pt x="97" y="3525"/>
                    <a:pt x="110" y="3525"/>
                  </a:cubicBezTo>
                  <a:cubicBezTo>
                    <a:pt x="148" y="3525"/>
                    <a:pt x="181" y="3505"/>
                    <a:pt x="193" y="3473"/>
                  </a:cubicBezTo>
                  <a:lnTo>
                    <a:pt x="1630" y="124"/>
                  </a:lnTo>
                  <a:cubicBezTo>
                    <a:pt x="1651" y="53"/>
                    <a:pt x="1593" y="1"/>
                    <a:pt x="15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2531550" y="3869725"/>
              <a:ext cx="8550" cy="108725"/>
            </a:xfrm>
            <a:custGeom>
              <a:avLst/>
              <a:gdLst/>
              <a:ahLst/>
              <a:cxnLst/>
              <a:rect l="l" t="t" r="r" b="b"/>
              <a:pathLst>
                <a:path w="342" h="4349" extrusionOk="0">
                  <a:moveTo>
                    <a:pt x="245" y="1"/>
                  </a:moveTo>
                  <a:cubicBezTo>
                    <a:pt x="194" y="1"/>
                    <a:pt x="155" y="46"/>
                    <a:pt x="148" y="97"/>
                  </a:cubicBezTo>
                  <a:lnTo>
                    <a:pt x="7" y="4245"/>
                  </a:lnTo>
                  <a:cubicBezTo>
                    <a:pt x="0" y="4297"/>
                    <a:pt x="45" y="4342"/>
                    <a:pt x="97" y="4349"/>
                  </a:cubicBezTo>
                  <a:cubicBezTo>
                    <a:pt x="148" y="4349"/>
                    <a:pt x="194" y="4310"/>
                    <a:pt x="194" y="4252"/>
                  </a:cubicBezTo>
                  <a:lnTo>
                    <a:pt x="342" y="104"/>
                  </a:lnTo>
                  <a:cubicBezTo>
                    <a:pt x="342" y="46"/>
                    <a:pt x="297" y="7"/>
                    <a:pt x="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2372125" y="3728975"/>
              <a:ext cx="50900" cy="58675"/>
            </a:xfrm>
            <a:custGeom>
              <a:avLst/>
              <a:gdLst/>
              <a:ahLst/>
              <a:cxnLst/>
              <a:rect l="l" t="t" r="r" b="b"/>
              <a:pathLst>
                <a:path w="2036" h="2347" extrusionOk="0">
                  <a:moveTo>
                    <a:pt x="2036" y="1"/>
                  </a:moveTo>
                  <a:cubicBezTo>
                    <a:pt x="2036" y="1"/>
                    <a:pt x="0" y="2069"/>
                    <a:pt x="986" y="2333"/>
                  </a:cubicBezTo>
                  <a:cubicBezTo>
                    <a:pt x="1019" y="2342"/>
                    <a:pt x="1051" y="2347"/>
                    <a:pt x="1083" y="2347"/>
                  </a:cubicBezTo>
                  <a:cubicBezTo>
                    <a:pt x="1794" y="2347"/>
                    <a:pt x="2036" y="1"/>
                    <a:pt x="2036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2388075" y="3794375"/>
              <a:ext cx="31050" cy="42525"/>
            </a:xfrm>
            <a:custGeom>
              <a:avLst/>
              <a:gdLst/>
              <a:ahLst/>
              <a:cxnLst/>
              <a:rect l="l" t="t" r="r" b="b"/>
              <a:pathLst>
                <a:path w="1242" h="1701" extrusionOk="0">
                  <a:moveTo>
                    <a:pt x="1005" y="0"/>
                  </a:moveTo>
                  <a:cubicBezTo>
                    <a:pt x="1005" y="0"/>
                    <a:pt x="0" y="1681"/>
                    <a:pt x="689" y="1701"/>
                  </a:cubicBezTo>
                  <a:cubicBezTo>
                    <a:pt x="691" y="1701"/>
                    <a:pt x="693" y="1701"/>
                    <a:pt x="696" y="1701"/>
                  </a:cubicBezTo>
                  <a:cubicBezTo>
                    <a:pt x="1241" y="1701"/>
                    <a:pt x="1005" y="0"/>
                    <a:pt x="1005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2391925" y="3960975"/>
              <a:ext cx="117900" cy="116500"/>
            </a:xfrm>
            <a:custGeom>
              <a:avLst/>
              <a:gdLst/>
              <a:ahLst/>
              <a:cxnLst/>
              <a:rect l="l" t="t" r="r" b="b"/>
              <a:pathLst>
                <a:path w="4716" h="4660" extrusionOk="0">
                  <a:moveTo>
                    <a:pt x="1464" y="1"/>
                  </a:moveTo>
                  <a:cubicBezTo>
                    <a:pt x="1312" y="1"/>
                    <a:pt x="1162" y="43"/>
                    <a:pt x="1018" y="138"/>
                  </a:cubicBezTo>
                  <a:cubicBezTo>
                    <a:pt x="1" y="808"/>
                    <a:pt x="258" y="1600"/>
                    <a:pt x="258" y="1600"/>
                  </a:cubicBezTo>
                  <a:lnTo>
                    <a:pt x="2358" y="4087"/>
                  </a:lnTo>
                  <a:lnTo>
                    <a:pt x="4709" y="4660"/>
                  </a:lnTo>
                  <a:cubicBezTo>
                    <a:pt x="4716" y="3874"/>
                    <a:pt x="4484" y="3108"/>
                    <a:pt x="4046" y="2463"/>
                  </a:cubicBezTo>
                  <a:cubicBezTo>
                    <a:pt x="3415" y="1562"/>
                    <a:pt x="2386" y="1"/>
                    <a:pt x="1464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2309150" y="3946875"/>
              <a:ext cx="265750" cy="280600"/>
            </a:xfrm>
            <a:custGeom>
              <a:avLst/>
              <a:gdLst/>
              <a:ahLst/>
              <a:cxnLst/>
              <a:rect l="l" t="t" r="r" b="b"/>
              <a:pathLst>
                <a:path w="10630" h="11224" extrusionOk="0">
                  <a:moveTo>
                    <a:pt x="1879" y="0"/>
                  </a:moveTo>
                  <a:cubicBezTo>
                    <a:pt x="1236" y="0"/>
                    <a:pt x="563" y="320"/>
                    <a:pt x="316" y="734"/>
                  </a:cubicBezTo>
                  <a:cubicBezTo>
                    <a:pt x="1" y="1275"/>
                    <a:pt x="574" y="2705"/>
                    <a:pt x="671" y="3150"/>
                  </a:cubicBezTo>
                  <a:cubicBezTo>
                    <a:pt x="761" y="3594"/>
                    <a:pt x="2803" y="7607"/>
                    <a:pt x="2835" y="7704"/>
                  </a:cubicBezTo>
                  <a:cubicBezTo>
                    <a:pt x="2867" y="7800"/>
                    <a:pt x="5412" y="10061"/>
                    <a:pt x="5412" y="10061"/>
                  </a:cubicBezTo>
                  <a:cubicBezTo>
                    <a:pt x="5412" y="10061"/>
                    <a:pt x="6365" y="11105"/>
                    <a:pt x="6719" y="11202"/>
                  </a:cubicBezTo>
                  <a:cubicBezTo>
                    <a:pt x="6769" y="11216"/>
                    <a:pt x="6827" y="11224"/>
                    <a:pt x="6888" y="11224"/>
                  </a:cubicBezTo>
                  <a:cubicBezTo>
                    <a:pt x="7254" y="11224"/>
                    <a:pt x="7768" y="10968"/>
                    <a:pt x="7801" y="10538"/>
                  </a:cubicBezTo>
                  <a:cubicBezTo>
                    <a:pt x="7834" y="10029"/>
                    <a:pt x="7866" y="9739"/>
                    <a:pt x="8123" y="9739"/>
                  </a:cubicBezTo>
                  <a:cubicBezTo>
                    <a:pt x="8319" y="9739"/>
                    <a:pt x="8623" y="10144"/>
                    <a:pt x="9020" y="10144"/>
                  </a:cubicBezTo>
                  <a:cubicBezTo>
                    <a:pt x="9145" y="10144"/>
                    <a:pt x="9281" y="10104"/>
                    <a:pt x="9425" y="9997"/>
                  </a:cubicBezTo>
                  <a:cubicBezTo>
                    <a:pt x="10030" y="9553"/>
                    <a:pt x="10062" y="9359"/>
                    <a:pt x="9998" y="9166"/>
                  </a:cubicBezTo>
                  <a:cubicBezTo>
                    <a:pt x="9933" y="8979"/>
                    <a:pt x="9676" y="8625"/>
                    <a:pt x="9676" y="8625"/>
                  </a:cubicBezTo>
                  <a:cubicBezTo>
                    <a:pt x="9676" y="8625"/>
                    <a:pt x="10629" y="7994"/>
                    <a:pt x="10152" y="7324"/>
                  </a:cubicBezTo>
                  <a:cubicBezTo>
                    <a:pt x="9676" y="6654"/>
                    <a:pt x="8439" y="4870"/>
                    <a:pt x="7254" y="4271"/>
                  </a:cubicBezTo>
                  <a:cubicBezTo>
                    <a:pt x="6075" y="3665"/>
                    <a:pt x="4677" y="3279"/>
                    <a:pt x="4040" y="2390"/>
                  </a:cubicBezTo>
                  <a:cubicBezTo>
                    <a:pt x="3402" y="1501"/>
                    <a:pt x="3215" y="387"/>
                    <a:pt x="2449" y="97"/>
                  </a:cubicBezTo>
                  <a:cubicBezTo>
                    <a:pt x="2270" y="30"/>
                    <a:pt x="2076" y="0"/>
                    <a:pt x="1879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2297400" y="4019825"/>
              <a:ext cx="156725" cy="197425"/>
            </a:xfrm>
            <a:custGeom>
              <a:avLst/>
              <a:gdLst/>
              <a:ahLst/>
              <a:cxnLst/>
              <a:rect l="l" t="t" r="r" b="b"/>
              <a:pathLst>
                <a:path w="6269" h="7897" extrusionOk="0">
                  <a:moveTo>
                    <a:pt x="919" y="0"/>
                  </a:moveTo>
                  <a:cubicBezTo>
                    <a:pt x="772" y="0"/>
                    <a:pt x="562" y="107"/>
                    <a:pt x="445" y="651"/>
                  </a:cubicBezTo>
                  <a:cubicBezTo>
                    <a:pt x="252" y="1539"/>
                    <a:pt x="123" y="2461"/>
                    <a:pt x="381" y="3034"/>
                  </a:cubicBezTo>
                  <a:cubicBezTo>
                    <a:pt x="381" y="3034"/>
                    <a:pt x="1" y="4019"/>
                    <a:pt x="381" y="4850"/>
                  </a:cubicBezTo>
                  <a:cubicBezTo>
                    <a:pt x="600" y="5333"/>
                    <a:pt x="1018" y="5707"/>
                    <a:pt x="1527" y="5868"/>
                  </a:cubicBezTo>
                  <a:cubicBezTo>
                    <a:pt x="1527" y="5868"/>
                    <a:pt x="1907" y="6667"/>
                    <a:pt x="2262" y="7143"/>
                  </a:cubicBezTo>
                  <a:cubicBezTo>
                    <a:pt x="2563" y="7556"/>
                    <a:pt x="3202" y="7897"/>
                    <a:pt x="4009" y="7897"/>
                  </a:cubicBezTo>
                  <a:cubicBezTo>
                    <a:pt x="4133" y="7897"/>
                    <a:pt x="4262" y="7889"/>
                    <a:pt x="4394" y="7871"/>
                  </a:cubicBezTo>
                  <a:cubicBezTo>
                    <a:pt x="5379" y="7742"/>
                    <a:pt x="6268" y="7427"/>
                    <a:pt x="6204" y="6757"/>
                  </a:cubicBezTo>
                  <a:cubicBezTo>
                    <a:pt x="6139" y="6093"/>
                    <a:pt x="5630" y="5675"/>
                    <a:pt x="5218" y="5675"/>
                  </a:cubicBezTo>
                  <a:cubicBezTo>
                    <a:pt x="5218" y="5675"/>
                    <a:pt x="5598" y="5166"/>
                    <a:pt x="5315" y="4593"/>
                  </a:cubicBezTo>
                  <a:cubicBezTo>
                    <a:pt x="5025" y="4019"/>
                    <a:pt x="4613" y="3833"/>
                    <a:pt x="4613" y="3833"/>
                  </a:cubicBezTo>
                  <a:cubicBezTo>
                    <a:pt x="4613" y="3833"/>
                    <a:pt x="5031" y="3066"/>
                    <a:pt x="4490" y="2493"/>
                  </a:cubicBezTo>
                  <a:cubicBezTo>
                    <a:pt x="3949" y="1926"/>
                    <a:pt x="1785" y="998"/>
                    <a:pt x="1083" y="45"/>
                  </a:cubicBezTo>
                  <a:cubicBezTo>
                    <a:pt x="1083" y="45"/>
                    <a:pt x="1014" y="0"/>
                    <a:pt x="91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2709325" y="3869725"/>
              <a:ext cx="463150" cy="596575"/>
            </a:xfrm>
            <a:custGeom>
              <a:avLst/>
              <a:gdLst/>
              <a:ahLst/>
              <a:cxnLst/>
              <a:rect l="l" t="t" r="r" b="b"/>
              <a:pathLst>
                <a:path w="18526" h="23863" extrusionOk="0">
                  <a:moveTo>
                    <a:pt x="5682" y="1"/>
                  </a:moveTo>
                  <a:lnTo>
                    <a:pt x="5347" y="11505"/>
                  </a:lnTo>
                  <a:lnTo>
                    <a:pt x="1" y="15131"/>
                  </a:lnTo>
                  <a:cubicBezTo>
                    <a:pt x="1" y="15131"/>
                    <a:pt x="3928" y="23862"/>
                    <a:pt x="9978" y="23862"/>
                  </a:cubicBezTo>
                  <a:cubicBezTo>
                    <a:pt x="10534" y="23862"/>
                    <a:pt x="11108" y="23788"/>
                    <a:pt x="11698" y="23627"/>
                  </a:cubicBezTo>
                  <a:cubicBezTo>
                    <a:pt x="12233" y="23486"/>
                    <a:pt x="12754" y="23305"/>
                    <a:pt x="13263" y="23086"/>
                  </a:cubicBezTo>
                  <a:cubicBezTo>
                    <a:pt x="18526" y="20780"/>
                    <a:pt x="17495" y="15634"/>
                    <a:pt x="16664" y="12651"/>
                  </a:cubicBezTo>
                  <a:cubicBezTo>
                    <a:pt x="15756" y="9405"/>
                    <a:pt x="11408" y="1199"/>
                    <a:pt x="5682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2706300" y="4245600"/>
              <a:ext cx="338125" cy="223025"/>
            </a:xfrm>
            <a:custGeom>
              <a:avLst/>
              <a:gdLst/>
              <a:ahLst/>
              <a:cxnLst/>
              <a:rect l="l" t="t" r="r" b="b"/>
              <a:pathLst>
                <a:path w="13525" h="8921" extrusionOk="0">
                  <a:moveTo>
                    <a:pt x="124" y="0"/>
                  </a:moveTo>
                  <a:cubicBezTo>
                    <a:pt x="61" y="0"/>
                    <a:pt x="0" y="59"/>
                    <a:pt x="38" y="135"/>
                  </a:cubicBezTo>
                  <a:cubicBezTo>
                    <a:pt x="76" y="232"/>
                    <a:pt x="4064" y="8921"/>
                    <a:pt x="10118" y="8921"/>
                  </a:cubicBezTo>
                  <a:cubicBezTo>
                    <a:pt x="10698" y="8921"/>
                    <a:pt x="11278" y="8837"/>
                    <a:pt x="11845" y="8683"/>
                  </a:cubicBezTo>
                  <a:cubicBezTo>
                    <a:pt x="12379" y="8541"/>
                    <a:pt x="12908" y="8354"/>
                    <a:pt x="13423" y="8135"/>
                  </a:cubicBezTo>
                  <a:cubicBezTo>
                    <a:pt x="13524" y="8090"/>
                    <a:pt x="13478" y="7952"/>
                    <a:pt x="13387" y="7952"/>
                  </a:cubicBezTo>
                  <a:cubicBezTo>
                    <a:pt x="13374" y="7952"/>
                    <a:pt x="13360" y="7955"/>
                    <a:pt x="13346" y="7961"/>
                  </a:cubicBezTo>
                  <a:cubicBezTo>
                    <a:pt x="12843" y="8180"/>
                    <a:pt x="12321" y="8361"/>
                    <a:pt x="11793" y="8502"/>
                  </a:cubicBezTo>
                  <a:cubicBezTo>
                    <a:pt x="11220" y="8658"/>
                    <a:pt x="10662" y="8729"/>
                    <a:pt x="10121" y="8729"/>
                  </a:cubicBezTo>
                  <a:cubicBezTo>
                    <a:pt x="4184" y="8729"/>
                    <a:pt x="253" y="152"/>
                    <a:pt x="212" y="58"/>
                  </a:cubicBezTo>
                  <a:cubicBezTo>
                    <a:pt x="192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2839750" y="4153700"/>
              <a:ext cx="154625" cy="46825"/>
            </a:xfrm>
            <a:custGeom>
              <a:avLst/>
              <a:gdLst/>
              <a:ahLst/>
              <a:cxnLst/>
              <a:rect l="l" t="t" r="r" b="b"/>
              <a:pathLst>
                <a:path w="6185" h="1873" extrusionOk="0">
                  <a:moveTo>
                    <a:pt x="622" y="1"/>
                  </a:moveTo>
                  <a:cubicBezTo>
                    <a:pt x="448" y="1"/>
                    <a:pt x="274" y="19"/>
                    <a:pt x="104" y="56"/>
                  </a:cubicBezTo>
                  <a:cubicBezTo>
                    <a:pt x="1" y="92"/>
                    <a:pt x="35" y="244"/>
                    <a:pt x="137" y="244"/>
                  </a:cubicBezTo>
                  <a:cubicBezTo>
                    <a:pt x="143" y="244"/>
                    <a:pt x="149" y="244"/>
                    <a:pt x="156" y="242"/>
                  </a:cubicBezTo>
                  <a:cubicBezTo>
                    <a:pt x="314" y="209"/>
                    <a:pt x="476" y="192"/>
                    <a:pt x="639" y="192"/>
                  </a:cubicBezTo>
                  <a:cubicBezTo>
                    <a:pt x="755" y="192"/>
                    <a:pt x="871" y="201"/>
                    <a:pt x="987" y="217"/>
                  </a:cubicBezTo>
                  <a:cubicBezTo>
                    <a:pt x="1347" y="262"/>
                    <a:pt x="1708" y="333"/>
                    <a:pt x="2062" y="423"/>
                  </a:cubicBezTo>
                  <a:cubicBezTo>
                    <a:pt x="3853" y="874"/>
                    <a:pt x="5991" y="1846"/>
                    <a:pt x="6011" y="1859"/>
                  </a:cubicBezTo>
                  <a:cubicBezTo>
                    <a:pt x="6024" y="1859"/>
                    <a:pt x="6037" y="1866"/>
                    <a:pt x="6049" y="1866"/>
                  </a:cubicBezTo>
                  <a:lnTo>
                    <a:pt x="6049" y="1872"/>
                  </a:lnTo>
                  <a:cubicBezTo>
                    <a:pt x="6152" y="1872"/>
                    <a:pt x="6185" y="1730"/>
                    <a:pt x="6088" y="1685"/>
                  </a:cubicBezTo>
                  <a:cubicBezTo>
                    <a:pt x="6069" y="1672"/>
                    <a:pt x="3911" y="693"/>
                    <a:pt x="2114" y="236"/>
                  </a:cubicBezTo>
                  <a:cubicBezTo>
                    <a:pt x="1747" y="139"/>
                    <a:pt x="1379" y="75"/>
                    <a:pt x="1006" y="30"/>
                  </a:cubicBezTo>
                  <a:cubicBezTo>
                    <a:pt x="880" y="11"/>
                    <a:pt x="751" y="1"/>
                    <a:pt x="62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2598161" y="4035635"/>
              <a:ext cx="251875" cy="219150"/>
            </a:xfrm>
            <a:custGeom>
              <a:avLst/>
              <a:gdLst/>
              <a:ahLst/>
              <a:cxnLst/>
              <a:rect l="l" t="t" r="r" b="b"/>
              <a:pathLst>
                <a:path w="10075" h="8766" extrusionOk="0">
                  <a:moveTo>
                    <a:pt x="7945" y="1"/>
                  </a:moveTo>
                  <a:cubicBezTo>
                    <a:pt x="7813" y="1"/>
                    <a:pt x="7678" y="44"/>
                    <a:pt x="7543" y="144"/>
                  </a:cubicBezTo>
                  <a:cubicBezTo>
                    <a:pt x="6828" y="666"/>
                    <a:pt x="7446" y="2102"/>
                    <a:pt x="7446" y="2102"/>
                  </a:cubicBezTo>
                  <a:cubicBezTo>
                    <a:pt x="7446" y="2102"/>
                    <a:pt x="6061" y="429"/>
                    <a:pt x="4576" y="429"/>
                  </a:cubicBezTo>
                  <a:cubicBezTo>
                    <a:pt x="4340" y="429"/>
                    <a:pt x="4101" y="471"/>
                    <a:pt x="3865" y="569"/>
                  </a:cubicBezTo>
                  <a:cubicBezTo>
                    <a:pt x="3865" y="569"/>
                    <a:pt x="3525" y="329"/>
                    <a:pt x="3117" y="329"/>
                  </a:cubicBezTo>
                  <a:cubicBezTo>
                    <a:pt x="2895" y="329"/>
                    <a:pt x="2653" y="400"/>
                    <a:pt x="2435" y="621"/>
                  </a:cubicBezTo>
                  <a:cubicBezTo>
                    <a:pt x="1817" y="1239"/>
                    <a:pt x="2242" y="1761"/>
                    <a:pt x="2242" y="1761"/>
                  </a:cubicBezTo>
                  <a:cubicBezTo>
                    <a:pt x="2242" y="1761"/>
                    <a:pt x="1942" y="1521"/>
                    <a:pt x="1575" y="1521"/>
                  </a:cubicBezTo>
                  <a:cubicBezTo>
                    <a:pt x="1376" y="1521"/>
                    <a:pt x="1156" y="1592"/>
                    <a:pt x="953" y="1812"/>
                  </a:cubicBezTo>
                  <a:cubicBezTo>
                    <a:pt x="387" y="2431"/>
                    <a:pt x="908" y="3339"/>
                    <a:pt x="1050" y="3577"/>
                  </a:cubicBezTo>
                  <a:cubicBezTo>
                    <a:pt x="1050" y="3577"/>
                    <a:pt x="916" y="3456"/>
                    <a:pt x="748" y="3456"/>
                  </a:cubicBezTo>
                  <a:cubicBezTo>
                    <a:pt x="599" y="3456"/>
                    <a:pt x="423" y="3552"/>
                    <a:pt x="290" y="3912"/>
                  </a:cubicBezTo>
                  <a:cubicBezTo>
                    <a:pt x="0" y="4679"/>
                    <a:pt x="1668" y="6682"/>
                    <a:pt x="2867" y="7449"/>
                  </a:cubicBezTo>
                  <a:cubicBezTo>
                    <a:pt x="2867" y="7449"/>
                    <a:pt x="4155" y="8447"/>
                    <a:pt x="4677" y="8685"/>
                  </a:cubicBezTo>
                  <a:cubicBezTo>
                    <a:pt x="4789" y="8738"/>
                    <a:pt x="4954" y="8765"/>
                    <a:pt x="5158" y="8765"/>
                  </a:cubicBezTo>
                  <a:cubicBezTo>
                    <a:pt x="5912" y="8765"/>
                    <a:pt x="7210" y="8386"/>
                    <a:pt x="8451" y="7449"/>
                  </a:cubicBezTo>
                  <a:cubicBezTo>
                    <a:pt x="10023" y="6251"/>
                    <a:pt x="10074" y="5252"/>
                    <a:pt x="10074" y="4679"/>
                  </a:cubicBezTo>
                  <a:cubicBezTo>
                    <a:pt x="10074" y="4106"/>
                    <a:pt x="9546" y="2102"/>
                    <a:pt x="9263" y="1387"/>
                  </a:cubicBezTo>
                  <a:cubicBezTo>
                    <a:pt x="9028" y="802"/>
                    <a:pt x="8513" y="1"/>
                    <a:pt x="794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2311100" y="4099450"/>
              <a:ext cx="99325" cy="24100"/>
            </a:xfrm>
            <a:custGeom>
              <a:avLst/>
              <a:gdLst/>
              <a:ahLst/>
              <a:cxnLst/>
              <a:rect l="l" t="t" r="r" b="b"/>
              <a:pathLst>
                <a:path w="3973" h="964" extrusionOk="0">
                  <a:moveTo>
                    <a:pt x="82" y="1"/>
                  </a:moveTo>
                  <a:cubicBezTo>
                    <a:pt x="58" y="1"/>
                    <a:pt x="33" y="14"/>
                    <a:pt x="19" y="36"/>
                  </a:cubicBezTo>
                  <a:cubicBezTo>
                    <a:pt x="0" y="68"/>
                    <a:pt x="13" y="113"/>
                    <a:pt x="45" y="132"/>
                  </a:cubicBezTo>
                  <a:cubicBezTo>
                    <a:pt x="116" y="177"/>
                    <a:pt x="1449" y="963"/>
                    <a:pt x="2834" y="963"/>
                  </a:cubicBezTo>
                  <a:cubicBezTo>
                    <a:pt x="3195" y="963"/>
                    <a:pt x="3556" y="905"/>
                    <a:pt x="3897" y="776"/>
                  </a:cubicBezTo>
                  <a:cubicBezTo>
                    <a:pt x="3972" y="748"/>
                    <a:pt x="3939" y="636"/>
                    <a:pt x="3871" y="636"/>
                  </a:cubicBezTo>
                  <a:cubicBezTo>
                    <a:pt x="3863" y="636"/>
                    <a:pt x="3854" y="638"/>
                    <a:pt x="3846" y="641"/>
                  </a:cubicBezTo>
                  <a:cubicBezTo>
                    <a:pt x="3525" y="765"/>
                    <a:pt x="3185" y="814"/>
                    <a:pt x="2845" y="814"/>
                  </a:cubicBezTo>
                  <a:cubicBezTo>
                    <a:pt x="1485" y="814"/>
                    <a:pt x="137" y="20"/>
                    <a:pt x="116" y="10"/>
                  </a:cubicBezTo>
                  <a:cubicBezTo>
                    <a:pt x="106" y="4"/>
                    <a:pt x="94" y="1"/>
                    <a:pt x="82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2336775" y="4161550"/>
              <a:ext cx="89575" cy="11275"/>
            </a:xfrm>
            <a:custGeom>
              <a:avLst/>
              <a:gdLst/>
              <a:ahLst/>
              <a:cxnLst/>
              <a:rect l="l" t="t" r="r" b="b"/>
              <a:pathLst>
                <a:path w="3583" h="451" extrusionOk="0">
                  <a:moveTo>
                    <a:pt x="3477" y="0"/>
                  </a:moveTo>
                  <a:cubicBezTo>
                    <a:pt x="3469" y="0"/>
                    <a:pt x="3459" y="2"/>
                    <a:pt x="3450" y="6"/>
                  </a:cubicBezTo>
                  <a:cubicBezTo>
                    <a:pt x="2946" y="234"/>
                    <a:pt x="2333" y="304"/>
                    <a:pt x="1772" y="304"/>
                  </a:cubicBezTo>
                  <a:cubicBezTo>
                    <a:pt x="892" y="304"/>
                    <a:pt x="138" y="132"/>
                    <a:pt x="126" y="128"/>
                  </a:cubicBezTo>
                  <a:cubicBezTo>
                    <a:pt x="116" y="125"/>
                    <a:pt x="107" y="124"/>
                    <a:pt x="99" y="124"/>
                  </a:cubicBezTo>
                  <a:cubicBezTo>
                    <a:pt x="18" y="124"/>
                    <a:pt x="1" y="252"/>
                    <a:pt x="94" y="270"/>
                  </a:cubicBezTo>
                  <a:cubicBezTo>
                    <a:pt x="641" y="386"/>
                    <a:pt x="1202" y="450"/>
                    <a:pt x="1769" y="450"/>
                  </a:cubicBezTo>
                  <a:cubicBezTo>
                    <a:pt x="2342" y="450"/>
                    <a:pt x="2980" y="379"/>
                    <a:pt x="3508" y="135"/>
                  </a:cubicBezTo>
                  <a:cubicBezTo>
                    <a:pt x="3582" y="100"/>
                    <a:pt x="3545" y="0"/>
                    <a:pt x="3477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2617850" y="4123350"/>
              <a:ext cx="69750" cy="52525"/>
            </a:xfrm>
            <a:custGeom>
              <a:avLst/>
              <a:gdLst/>
              <a:ahLst/>
              <a:cxnLst/>
              <a:rect l="l" t="t" r="r" b="b"/>
              <a:pathLst>
                <a:path w="2790" h="2101" extrusionOk="0">
                  <a:moveTo>
                    <a:pt x="81" y="1"/>
                  </a:moveTo>
                  <a:cubicBezTo>
                    <a:pt x="64" y="1"/>
                    <a:pt x="46" y="7"/>
                    <a:pt x="33" y="20"/>
                  </a:cubicBezTo>
                  <a:cubicBezTo>
                    <a:pt x="1" y="52"/>
                    <a:pt x="1" y="97"/>
                    <a:pt x="33" y="123"/>
                  </a:cubicBezTo>
                  <a:cubicBezTo>
                    <a:pt x="838" y="928"/>
                    <a:pt x="2648" y="2075"/>
                    <a:pt x="2668" y="2088"/>
                  </a:cubicBezTo>
                  <a:cubicBezTo>
                    <a:pt x="2680" y="2094"/>
                    <a:pt x="2693" y="2101"/>
                    <a:pt x="2706" y="2101"/>
                  </a:cubicBezTo>
                  <a:cubicBezTo>
                    <a:pt x="2732" y="2101"/>
                    <a:pt x="2751" y="2088"/>
                    <a:pt x="2764" y="2068"/>
                  </a:cubicBezTo>
                  <a:cubicBezTo>
                    <a:pt x="2790" y="2036"/>
                    <a:pt x="2777" y="1991"/>
                    <a:pt x="2745" y="1972"/>
                  </a:cubicBezTo>
                  <a:cubicBezTo>
                    <a:pt x="2726" y="1952"/>
                    <a:pt x="928" y="819"/>
                    <a:pt x="130" y="20"/>
                  </a:cubicBezTo>
                  <a:cubicBezTo>
                    <a:pt x="117" y="7"/>
                    <a:pt x="99" y="1"/>
                    <a:pt x="8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2656025" y="4081525"/>
              <a:ext cx="61850" cy="52650"/>
            </a:xfrm>
            <a:custGeom>
              <a:avLst/>
              <a:gdLst/>
              <a:ahLst/>
              <a:cxnLst/>
              <a:rect l="l" t="t" r="r" b="b"/>
              <a:pathLst>
                <a:path w="2474" h="2106" extrusionOk="0">
                  <a:moveTo>
                    <a:pt x="81" y="1"/>
                  </a:moveTo>
                  <a:cubicBezTo>
                    <a:pt x="63" y="1"/>
                    <a:pt x="46" y="9"/>
                    <a:pt x="33" y="25"/>
                  </a:cubicBezTo>
                  <a:cubicBezTo>
                    <a:pt x="0" y="51"/>
                    <a:pt x="0" y="96"/>
                    <a:pt x="33" y="128"/>
                  </a:cubicBezTo>
                  <a:cubicBezTo>
                    <a:pt x="91" y="192"/>
                    <a:pt x="1579" y="1712"/>
                    <a:pt x="2339" y="2099"/>
                  </a:cubicBezTo>
                  <a:cubicBezTo>
                    <a:pt x="2352" y="2099"/>
                    <a:pt x="2364" y="2105"/>
                    <a:pt x="2371" y="2105"/>
                  </a:cubicBezTo>
                  <a:lnTo>
                    <a:pt x="2371" y="2099"/>
                  </a:lnTo>
                  <a:cubicBezTo>
                    <a:pt x="2448" y="2099"/>
                    <a:pt x="2474" y="2002"/>
                    <a:pt x="2403" y="1964"/>
                  </a:cubicBezTo>
                  <a:cubicBezTo>
                    <a:pt x="1662" y="1596"/>
                    <a:pt x="149" y="38"/>
                    <a:pt x="129" y="25"/>
                  </a:cubicBezTo>
                  <a:cubicBezTo>
                    <a:pt x="116" y="9"/>
                    <a:pt x="99" y="1"/>
                    <a:pt x="8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2687100" y="4043375"/>
              <a:ext cx="67600" cy="58600"/>
            </a:xfrm>
            <a:custGeom>
              <a:avLst/>
              <a:gdLst/>
              <a:ahLst/>
              <a:cxnLst/>
              <a:rect l="l" t="t" r="r" b="b"/>
              <a:pathLst>
                <a:path w="2704" h="2344" extrusionOk="0">
                  <a:moveTo>
                    <a:pt x="76" y="0"/>
                  </a:moveTo>
                  <a:cubicBezTo>
                    <a:pt x="57" y="0"/>
                    <a:pt x="39" y="8"/>
                    <a:pt x="26" y="24"/>
                  </a:cubicBezTo>
                  <a:cubicBezTo>
                    <a:pt x="1" y="50"/>
                    <a:pt x="1" y="95"/>
                    <a:pt x="26" y="121"/>
                  </a:cubicBezTo>
                  <a:cubicBezTo>
                    <a:pt x="97" y="198"/>
                    <a:pt x="1856" y="1995"/>
                    <a:pt x="2577" y="2337"/>
                  </a:cubicBezTo>
                  <a:cubicBezTo>
                    <a:pt x="2584" y="2337"/>
                    <a:pt x="2597" y="2343"/>
                    <a:pt x="2609" y="2343"/>
                  </a:cubicBezTo>
                  <a:lnTo>
                    <a:pt x="2603" y="2337"/>
                  </a:lnTo>
                  <a:lnTo>
                    <a:pt x="2603" y="2337"/>
                  </a:lnTo>
                  <a:cubicBezTo>
                    <a:pt x="2605" y="2337"/>
                    <a:pt x="2607" y="2337"/>
                    <a:pt x="2609" y="2337"/>
                  </a:cubicBezTo>
                  <a:cubicBezTo>
                    <a:pt x="2682" y="2337"/>
                    <a:pt x="2704" y="2233"/>
                    <a:pt x="2635" y="2201"/>
                  </a:cubicBezTo>
                  <a:cubicBezTo>
                    <a:pt x="1939" y="1873"/>
                    <a:pt x="142" y="43"/>
                    <a:pt x="129" y="24"/>
                  </a:cubicBezTo>
                  <a:cubicBezTo>
                    <a:pt x="113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2468100" y="3448275"/>
              <a:ext cx="105325" cy="96400"/>
            </a:xfrm>
            <a:custGeom>
              <a:avLst/>
              <a:gdLst/>
              <a:ahLst/>
              <a:cxnLst/>
              <a:rect l="l" t="t" r="r" b="b"/>
              <a:pathLst>
                <a:path w="4213" h="3856" extrusionOk="0">
                  <a:moveTo>
                    <a:pt x="2110" y="0"/>
                  </a:moveTo>
                  <a:cubicBezTo>
                    <a:pt x="1828" y="0"/>
                    <a:pt x="1546" y="192"/>
                    <a:pt x="1669" y="575"/>
                  </a:cubicBezTo>
                  <a:cubicBezTo>
                    <a:pt x="1596" y="348"/>
                    <a:pt x="1447" y="259"/>
                    <a:pt x="1291" y="259"/>
                  </a:cubicBezTo>
                  <a:cubicBezTo>
                    <a:pt x="919" y="259"/>
                    <a:pt x="502" y="759"/>
                    <a:pt x="960" y="1090"/>
                  </a:cubicBezTo>
                  <a:cubicBezTo>
                    <a:pt x="861" y="1019"/>
                    <a:pt x="767" y="988"/>
                    <a:pt x="682" y="988"/>
                  </a:cubicBezTo>
                  <a:cubicBezTo>
                    <a:pt x="208" y="988"/>
                    <a:pt x="6" y="1928"/>
                    <a:pt x="683" y="1928"/>
                  </a:cubicBezTo>
                  <a:cubicBezTo>
                    <a:pt x="1" y="1928"/>
                    <a:pt x="207" y="2867"/>
                    <a:pt x="682" y="2867"/>
                  </a:cubicBezTo>
                  <a:cubicBezTo>
                    <a:pt x="767" y="2867"/>
                    <a:pt x="861" y="2837"/>
                    <a:pt x="960" y="2765"/>
                  </a:cubicBezTo>
                  <a:lnTo>
                    <a:pt x="960" y="2765"/>
                  </a:lnTo>
                  <a:cubicBezTo>
                    <a:pt x="502" y="3096"/>
                    <a:pt x="919" y="3596"/>
                    <a:pt x="1291" y="3596"/>
                  </a:cubicBezTo>
                  <a:cubicBezTo>
                    <a:pt x="1447" y="3596"/>
                    <a:pt x="1596" y="3507"/>
                    <a:pt x="1669" y="3280"/>
                  </a:cubicBezTo>
                  <a:lnTo>
                    <a:pt x="1669" y="3280"/>
                  </a:lnTo>
                  <a:cubicBezTo>
                    <a:pt x="1546" y="3664"/>
                    <a:pt x="1828" y="3855"/>
                    <a:pt x="2110" y="3855"/>
                  </a:cubicBezTo>
                  <a:cubicBezTo>
                    <a:pt x="2392" y="3855"/>
                    <a:pt x="2674" y="3664"/>
                    <a:pt x="2551" y="3280"/>
                  </a:cubicBezTo>
                  <a:lnTo>
                    <a:pt x="2551" y="3280"/>
                  </a:lnTo>
                  <a:cubicBezTo>
                    <a:pt x="2624" y="3507"/>
                    <a:pt x="2773" y="3596"/>
                    <a:pt x="2929" y="3596"/>
                  </a:cubicBezTo>
                  <a:cubicBezTo>
                    <a:pt x="3301" y="3596"/>
                    <a:pt x="3718" y="3096"/>
                    <a:pt x="3260" y="2765"/>
                  </a:cubicBezTo>
                  <a:lnTo>
                    <a:pt x="3260" y="2765"/>
                  </a:lnTo>
                  <a:cubicBezTo>
                    <a:pt x="3359" y="2837"/>
                    <a:pt x="3453" y="2867"/>
                    <a:pt x="3538" y="2867"/>
                  </a:cubicBezTo>
                  <a:cubicBezTo>
                    <a:pt x="4011" y="2867"/>
                    <a:pt x="4213" y="1928"/>
                    <a:pt x="3530" y="1928"/>
                  </a:cubicBezTo>
                  <a:cubicBezTo>
                    <a:pt x="4213" y="1928"/>
                    <a:pt x="4011" y="988"/>
                    <a:pt x="3538" y="988"/>
                  </a:cubicBezTo>
                  <a:cubicBezTo>
                    <a:pt x="3453" y="988"/>
                    <a:pt x="3359" y="1019"/>
                    <a:pt x="3260" y="1090"/>
                  </a:cubicBezTo>
                  <a:cubicBezTo>
                    <a:pt x="3718" y="759"/>
                    <a:pt x="3301" y="259"/>
                    <a:pt x="2929" y="259"/>
                  </a:cubicBezTo>
                  <a:cubicBezTo>
                    <a:pt x="2773" y="259"/>
                    <a:pt x="2624" y="348"/>
                    <a:pt x="2551" y="575"/>
                  </a:cubicBezTo>
                  <a:cubicBezTo>
                    <a:pt x="2674" y="192"/>
                    <a:pt x="2392" y="0"/>
                    <a:pt x="2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6" name="Google Shape;816;p42"/>
          <p:cNvGrpSpPr/>
          <p:nvPr/>
        </p:nvGrpSpPr>
        <p:grpSpPr>
          <a:xfrm>
            <a:off x="200777" y="261525"/>
            <a:ext cx="1227056" cy="1245022"/>
            <a:chOff x="3605950" y="3926100"/>
            <a:chExt cx="657375" cy="667000"/>
          </a:xfrm>
        </p:grpSpPr>
        <p:sp>
          <p:nvSpPr>
            <p:cNvPr id="817" name="Google Shape;817;p42"/>
            <p:cNvSpPr/>
            <p:nvPr/>
          </p:nvSpPr>
          <p:spPr>
            <a:xfrm>
              <a:off x="3911275" y="4247025"/>
              <a:ext cx="344325" cy="233925"/>
            </a:xfrm>
            <a:custGeom>
              <a:avLst/>
              <a:gdLst/>
              <a:ahLst/>
              <a:cxnLst/>
              <a:rect l="l" t="t" r="r" b="b"/>
              <a:pathLst>
                <a:path w="13773" h="9357" extrusionOk="0">
                  <a:moveTo>
                    <a:pt x="774" y="1"/>
                  </a:moveTo>
                  <a:lnTo>
                    <a:pt x="1" y="1366"/>
                  </a:lnTo>
                  <a:lnTo>
                    <a:pt x="6371" y="4993"/>
                  </a:lnTo>
                  <a:lnTo>
                    <a:pt x="6371" y="4993"/>
                  </a:lnTo>
                  <a:lnTo>
                    <a:pt x="6345" y="4522"/>
                  </a:lnTo>
                  <a:lnTo>
                    <a:pt x="6429" y="4561"/>
                  </a:lnTo>
                  <a:lnTo>
                    <a:pt x="10919" y="7041"/>
                  </a:lnTo>
                  <a:cubicBezTo>
                    <a:pt x="10919" y="7041"/>
                    <a:pt x="10236" y="8606"/>
                    <a:pt x="10841" y="9167"/>
                  </a:cubicBezTo>
                  <a:cubicBezTo>
                    <a:pt x="10983" y="9300"/>
                    <a:pt x="11139" y="9357"/>
                    <a:pt x="11302" y="9357"/>
                  </a:cubicBezTo>
                  <a:cubicBezTo>
                    <a:pt x="12184" y="9357"/>
                    <a:pt x="13267" y="7698"/>
                    <a:pt x="13321" y="7627"/>
                  </a:cubicBezTo>
                  <a:cubicBezTo>
                    <a:pt x="13457" y="7350"/>
                    <a:pt x="13560" y="7060"/>
                    <a:pt x="13637" y="6758"/>
                  </a:cubicBezTo>
                  <a:lnTo>
                    <a:pt x="13637" y="6751"/>
                  </a:lnTo>
                  <a:cubicBezTo>
                    <a:pt x="13669" y="6616"/>
                    <a:pt x="13695" y="6474"/>
                    <a:pt x="13708" y="6332"/>
                  </a:cubicBezTo>
                  <a:cubicBezTo>
                    <a:pt x="13772" y="5714"/>
                    <a:pt x="13630" y="5205"/>
                    <a:pt x="13270" y="5006"/>
                  </a:cubicBezTo>
                  <a:cubicBezTo>
                    <a:pt x="13153" y="4939"/>
                    <a:pt x="13021" y="4907"/>
                    <a:pt x="12879" y="4907"/>
                  </a:cubicBezTo>
                  <a:cubicBezTo>
                    <a:pt x="12381" y="4907"/>
                    <a:pt x="11761" y="5302"/>
                    <a:pt x="11234" y="5959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4205975" y="4437000"/>
              <a:ext cx="22550" cy="18000"/>
            </a:xfrm>
            <a:custGeom>
              <a:avLst/>
              <a:gdLst/>
              <a:ahLst/>
              <a:cxnLst/>
              <a:rect l="l" t="t" r="r" b="b"/>
              <a:pathLst>
                <a:path w="902" h="720" extrusionOk="0">
                  <a:moveTo>
                    <a:pt x="512" y="1"/>
                  </a:moveTo>
                  <a:cubicBezTo>
                    <a:pt x="439" y="1"/>
                    <a:pt x="361" y="20"/>
                    <a:pt x="290" y="60"/>
                  </a:cubicBezTo>
                  <a:cubicBezTo>
                    <a:pt x="90" y="170"/>
                    <a:pt x="0" y="389"/>
                    <a:pt x="90" y="556"/>
                  </a:cubicBezTo>
                  <a:cubicBezTo>
                    <a:pt x="147" y="662"/>
                    <a:pt x="263" y="719"/>
                    <a:pt x="390" y="719"/>
                  </a:cubicBezTo>
                  <a:cubicBezTo>
                    <a:pt x="464" y="719"/>
                    <a:pt x="541" y="700"/>
                    <a:pt x="612" y="659"/>
                  </a:cubicBezTo>
                  <a:cubicBezTo>
                    <a:pt x="812" y="556"/>
                    <a:pt x="902" y="331"/>
                    <a:pt x="812" y="163"/>
                  </a:cubicBezTo>
                  <a:cubicBezTo>
                    <a:pt x="755" y="58"/>
                    <a:pt x="639" y="1"/>
                    <a:pt x="5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4060075" y="4338325"/>
              <a:ext cx="184575" cy="150325"/>
            </a:xfrm>
            <a:custGeom>
              <a:avLst/>
              <a:gdLst/>
              <a:ahLst/>
              <a:cxnLst/>
              <a:rect l="l" t="t" r="r" b="b"/>
              <a:pathLst>
                <a:path w="7383" h="6013" extrusionOk="0">
                  <a:moveTo>
                    <a:pt x="1224" y="1"/>
                  </a:moveTo>
                  <a:lnTo>
                    <a:pt x="1224" y="1"/>
                  </a:lnTo>
                  <a:cubicBezTo>
                    <a:pt x="0" y="297"/>
                    <a:pt x="426" y="1341"/>
                    <a:pt x="426" y="1341"/>
                  </a:cubicBezTo>
                  <a:lnTo>
                    <a:pt x="4503" y="3666"/>
                  </a:lnTo>
                  <a:cubicBezTo>
                    <a:pt x="4123" y="4684"/>
                    <a:pt x="4187" y="5611"/>
                    <a:pt x="4728" y="5914"/>
                  </a:cubicBezTo>
                  <a:cubicBezTo>
                    <a:pt x="4845" y="5981"/>
                    <a:pt x="4976" y="6013"/>
                    <a:pt x="5117" y="6013"/>
                  </a:cubicBezTo>
                  <a:cubicBezTo>
                    <a:pt x="5764" y="6013"/>
                    <a:pt x="6621" y="5341"/>
                    <a:pt x="7208" y="4304"/>
                  </a:cubicBezTo>
                  <a:cubicBezTo>
                    <a:pt x="7273" y="4194"/>
                    <a:pt x="7331" y="4085"/>
                    <a:pt x="7382" y="3975"/>
                  </a:cubicBezTo>
                  <a:lnTo>
                    <a:pt x="7382" y="3975"/>
                  </a:lnTo>
                  <a:cubicBezTo>
                    <a:pt x="7331" y="4027"/>
                    <a:pt x="6583" y="5128"/>
                    <a:pt x="5843" y="5540"/>
                  </a:cubicBezTo>
                  <a:cubicBezTo>
                    <a:pt x="5888" y="5476"/>
                    <a:pt x="5933" y="5399"/>
                    <a:pt x="5959" y="5321"/>
                  </a:cubicBezTo>
                  <a:cubicBezTo>
                    <a:pt x="6094" y="4954"/>
                    <a:pt x="5952" y="4561"/>
                    <a:pt x="5637" y="4445"/>
                  </a:cubicBezTo>
                  <a:cubicBezTo>
                    <a:pt x="5581" y="4426"/>
                    <a:pt x="5525" y="4417"/>
                    <a:pt x="5468" y="4417"/>
                  </a:cubicBezTo>
                  <a:cubicBezTo>
                    <a:pt x="5206" y="4417"/>
                    <a:pt x="4943" y="4614"/>
                    <a:pt x="4831" y="4916"/>
                  </a:cubicBezTo>
                  <a:cubicBezTo>
                    <a:pt x="4773" y="5083"/>
                    <a:pt x="4767" y="5257"/>
                    <a:pt x="4818" y="5425"/>
                  </a:cubicBezTo>
                  <a:cubicBezTo>
                    <a:pt x="4361" y="4793"/>
                    <a:pt x="4973" y="3383"/>
                    <a:pt x="4973" y="3383"/>
                  </a:cubicBezTo>
                  <a:lnTo>
                    <a:pt x="1469" y="1450"/>
                  </a:lnTo>
                  <a:lnTo>
                    <a:pt x="1276" y="1347"/>
                  </a:lnTo>
                  <a:cubicBezTo>
                    <a:pt x="509" y="838"/>
                    <a:pt x="1224" y="1"/>
                    <a:pt x="1224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2"/>
            <p:cNvSpPr/>
            <p:nvPr/>
          </p:nvSpPr>
          <p:spPr>
            <a:xfrm>
              <a:off x="4192125" y="4369600"/>
              <a:ext cx="63625" cy="35750"/>
            </a:xfrm>
            <a:custGeom>
              <a:avLst/>
              <a:gdLst/>
              <a:ahLst/>
              <a:cxnLst/>
              <a:rect l="l" t="t" r="r" b="b"/>
              <a:pathLst>
                <a:path w="2545" h="1430" extrusionOk="0">
                  <a:moveTo>
                    <a:pt x="1654" y="0"/>
                  </a:moveTo>
                  <a:cubicBezTo>
                    <a:pt x="1158" y="0"/>
                    <a:pt x="534" y="395"/>
                    <a:pt x="0" y="1049"/>
                  </a:cubicBezTo>
                  <a:cubicBezTo>
                    <a:pt x="90" y="970"/>
                    <a:pt x="906" y="226"/>
                    <a:pt x="1559" y="226"/>
                  </a:cubicBezTo>
                  <a:cubicBezTo>
                    <a:pt x="1750" y="226"/>
                    <a:pt x="1927" y="289"/>
                    <a:pt x="2068" y="450"/>
                  </a:cubicBezTo>
                  <a:cubicBezTo>
                    <a:pt x="2390" y="824"/>
                    <a:pt x="2474" y="1172"/>
                    <a:pt x="2480" y="1429"/>
                  </a:cubicBezTo>
                  <a:cubicBezTo>
                    <a:pt x="2545" y="805"/>
                    <a:pt x="2396" y="302"/>
                    <a:pt x="2036" y="96"/>
                  </a:cubicBezTo>
                  <a:cubicBezTo>
                    <a:pt x="1922" y="31"/>
                    <a:pt x="1793" y="0"/>
                    <a:pt x="16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3938175" y="4030200"/>
              <a:ext cx="325150" cy="290125"/>
            </a:xfrm>
            <a:custGeom>
              <a:avLst/>
              <a:gdLst/>
              <a:ahLst/>
              <a:cxnLst/>
              <a:rect l="l" t="t" r="r" b="b"/>
              <a:pathLst>
                <a:path w="13006" h="11605" extrusionOk="0">
                  <a:moveTo>
                    <a:pt x="9324" y="0"/>
                  </a:moveTo>
                  <a:cubicBezTo>
                    <a:pt x="9095" y="0"/>
                    <a:pt x="8897" y="63"/>
                    <a:pt x="8748" y="197"/>
                  </a:cubicBezTo>
                  <a:cubicBezTo>
                    <a:pt x="8290" y="596"/>
                    <a:pt x="8419" y="1517"/>
                    <a:pt x="8992" y="2432"/>
                  </a:cubicBezTo>
                  <a:lnTo>
                    <a:pt x="8992" y="2438"/>
                  </a:lnTo>
                  <a:lnTo>
                    <a:pt x="0" y="10432"/>
                  </a:lnTo>
                  <a:lnTo>
                    <a:pt x="1044" y="11604"/>
                  </a:lnTo>
                  <a:lnTo>
                    <a:pt x="6525" y="6728"/>
                  </a:lnTo>
                  <a:lnTo>
                    <a:pt x="6068" y="6606"/>
                  </a:lnTo>
                  <a:lnTo>
                    <a:pt x="6132" y="6535"/>
                  </a:lnTo>
                  <a:lnTo>
                    <a:pt x="9913" y="3076"/>
                  </a:lnTo>
                  <a:cubicBezTo>
                    <a:pt x="9913" y="3076"/>
                    <a:pt x="10843" y="3916"/>
                    <a:pt x="11567" y="3916"/>
                  </a:cubicBezTo>
                  <a:cubicBezTo>
                    <a:pt x="11689" y="3916"/>
                    <a:pt x="11805" y="3892"/>
                    <a:pt x="11910" y="3836"/>
                  </a:cubicBezTo>
                  <a:cubicBezTo>
                    <a:pt x="13005" y="3244"/>
                    <a:pt x="11298" y="1079"/>
                    <a:pt x="11247" y="989"/>
                  </a:cubicBezTo>
                  <a:cubicBezTo>
                    <a:pt x="11028" y="770"/>
                    <a:pt x="10783" y="577"/>
                    <a:pt x="10525" y="409"/>
                  </a:cubicBezTo>
                  <a:lnTo>
                    <a:pt x="10519" y="409"/>
                  </a:lnTo>
                  <a:cubicBezTo>
                    <a:pt x="10397" y="339"/>
                    <a:pt x="10274" y="268"/>
                    <a:pt x="10145" y="210"/>
                  </a:cubicBezTo>
                  <a:cubicBezTo>
                    <a:pt x="9852" y="73"/>
                    <a:pt x="9570" y="0"/>
                    <a:pt x="932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2"/>
            <p:cNvSpPr/>
            <p:nvPr/>
          </p:nvSpPr>
          <p:spPr>
            <a:xfrm>
              <a:off x="4209200" y="4073000"/>
              <a:ext cx="18850" cy="20525"/>
            </a:xfrm>
            <a:custGeom>
              <a:avLst/>
              <a:gdLst/>
              <a:ahLst/>
              <a:cxnLst/>
              <a:rect l="l" t="t" r="r" b="b"/>
              <a:pathLst>
                <a:path w="754" h="821" extrusionOk="0">
                  <a:moveTo>
                    <a:pt x="359" y="1"/>
                  </a:moveTo>
                  <a:cubicBezTo>
                    <a:pt x="342" y="1"/>
                    <a:pt x="326" y="2"/>
                    <a:pt x="309" y="5"/>
                  </a:cubicBezTo>
                  <a:cubicBezTo>
                    <a:pt x="116" y="37"/>
                    <a:pt x="0" y="243"/>
                    <a:pt x="39" y="469"/>
                  </a:cubicBezTo>
                  <a:cubicBezTo>
                    <a:pt x="74" y="674"/>
                    <a:pt x="227" y="821"/>
                    <a:pt x="395" y="821"/>
                  </a:cubicBezTo>
                  <a:cubicBezTo>
                    <a:pt x="411" y="821"/>
                    <a:pt x="428" y="820"/>
                    <a:pt x="445" y="817"/>
                  </a:cubicBezTo>
                  <a:cubicBezTo>
                    <a:pt x="631" y="784"/>
                    <a:pt x="754" y="578"/>
                    <a:pt x="715" y="353"/>
                  </a:cubicBezTo>
                  <a:cubicBezTo>
                    <a:pt x="680" y="147"/>
                    <a:pt x="527" y="1"/>
                    <a:pt x="359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2"/>
            <p:cNvSpPr/>
            <p:nvPr/>
          </p:nvSpPr>
          <p:spPr>
            <a:xfrm>
              <a:off x="4073375" y="4054925"/>
              <a:ext cx="184625" cy="143500"/>
            </a:xfrm>
            <a:custGeom>
              <a:avLst/>
              <a:gdLst/>
              <a:ahLst/>
              <a:cxnLst/>
              <a:rect l="l" t="t" r="r" b="b"/>
              <a:pathLst>
                <a:path w="7385" h="5740" extrusionOk="0">
                  <a:moveTo>
                    <a:pt x="5839" y="0"/>
                  </a:moveTo>
                  <a:lnTo>
                    <a:pt x="5839" y="0"/>
                  </a:lnTo>
                  <a:cubicBezTo>
                    <a:pt x="5878" y="65"/>
                    <a:pt x="6683" y="1127"/>
                    <a:pt x="6831" y="1965"/>
                  </a:cubicBezTo>
                  <a:cubicBezTo>
                    <a:pt x="6786" y="1894"/>
                    <a:pt x="6728" y="1830"/>
                    <a:pt x="6663" y="1778"/>
                  </a:cubicBezTo>
                  <a:cubicBezTo>
                    <a:pt x="6515" y="1660"/>
                    <a:pt x="6341" y="1602"/>
                    <a:pt x="6178" y="1602"/>
                  </a:cubicBezTo>
                  <a:cubicBezTo>
                    <a:pt x="6002" y="1602"/>
                    <a:pt x="5839" y="1670"/>
                    <a:pt x="5736" y="1804"/>
                  </a:cubicBezTo>
                  <a:cubicBezTo>
                    <a:pt x="5530" y="2061"/>
                    <a:pt x="5613" y="2474"/>
                    <a:pt x="5923" y="2712"/>
                  </a:cubicBezTo>
                  <a:cubicBezTo>
                    <a:pt x="6051" y="2821"/>
                    <a:pt x="6219" y="2879"/>
                    <a:pt x="6393" y="2886"/>
                  </a:cubicBezTo>
                  <a:cubicBezTo>
                    <a:pt x="6318" y="2909"/>
                    <a:pt x="6239" y="2920"/>
                    <a:pt x="6157" y="2920"/>
                  </a:cubicBezTo>
                  <a:cubicBezTo>
                    <a:pt x="5433" y="2920"/>
                    <a:pt x="4512" y="2087"/>
                    <a:pt x="4512" y="2087"/>
                  </a:cubicBezTo>
                  <a:lnTo>
                    <a:pt x="1555" y="4786"/>
                  </a:lnTo>
                  <a:lnTo>
                    <a:pt x="1394" y="4934"/>
                  </a:lnTo>
                  <a:cubicBezTo>
                    <a:pt x="1227" y="5063"/>
                    <a:pt x="1069" y="5112"/>
                    <a:pt x="923" y="5112"/>
                  </a:cubicBezTo>
                  <a:cubicBezTo>
                    <a:pt x="436" y="5112"/>
                    <a:pt x="100" y="4554"/>
                    <a:pt x="100" y="4554"/>
                  </a:cubicBezTo>
                  <a:lnTo>
                    <a:pt x="100" y="4554"/>
                  </a:lnTo>
                  <a:cubicBezTo>
                    <a:pt x="0" y="5687"/>
                    <a:pt x="917" y="5740"/>
                    <a:pt x="1090" y="5740"/>
                  </a:cubicBezTo>
                  <a:cubicBezTo>
                    <a:pt x="1108" y="5740"/>
                    <a:pt x="1117" y="5739"/>
                    <a:pt x="1117" y="5739"/>
                  </a:cubicBezTo>
                  <a:lnTo>
                    <a:pt x="4634" y="2615"/>
                  </a:lnTo>
                  <a:cubicBezTo>
                    <a:pt x="5194" y="3076"/>
                    <a:pt x="5783" y="3335"/>
                    <a:pt x="6248" y="3335"/>
                  </a:cubicBezTo>
                  <a:cubicBezTo>
                    <a:pt x="6479" y="3335"/>
                    <a:pt x="6679" y="3272"/>
                    <a:pt x="6831" y="3137"/>
                  </a:cubicBezTo>
                  <a:cubicBezTo>
                    <a:pt x="7385" y="2635"/>
                    <a:pt x="7063" y="1353"/>
                    <a:pt x="6097" y="271"/>
                  </a:cubicBezTo>
                  <a:cubicBezTo>
                    <a:pt x="6013" y="174"/>
                    <a:pt x="5929" y="84"/>
                    <a:pt x="583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2"/>
            <p:cNvSpPr/>
            <p:nvPr/>
          </p:nvSpPr>
          <p:spPr>
            <a:xfrm>
              <a:off x="4143475" y="4030025"/>
              <a:ext cx="48350" cy="60825"/>
            </a:xfrm>
            <a:custGeom>
              <a:avLst/>
              <a:gdLst/>
              <a:ahLst/>
              <a:cxnLst/>
              <a:rect l="l" t="t" r="r" b="b"/>
              <a:pathLst>
                <a:path w="1934" h="2433" extrusionOk="0">
                  <a:moveTo>
                    <a:pt x="1112" y="1"/>
                  </a:moveTo>
                  <a:cubicBezTo>
                    <a:pt x="883" y="1"/>
                    <a:pt x="685" y="64"/>
                    <a:pt x="536" y="197"/>
                  </a:cubicBezTo>
                  <a:cubicBezTo>
                    <a:pt x="78" y="603"/>
                    <a:pt x="207" y="1524"/>
                    <a:pt x="780" y="2433"/>
                  </a:cubicBezTo>
                  <a:cubicBezTo>
                    <a:pt x="722" y="2291"/>
                    <a:pt x="1" y="642"/>
                    <a:pt x="877" y="288"/>
                  </a:cubicBezTo>
                  <a:cubicBezTo>
                    <a:pt x="1126" y="186"/>
                    <a:pt x="1344" y="149"/>
                    <a:pt x="1531" y="149"/>
                  </a:cubicBezTo>
                  <a:cubicBezTo>
                    <a:pt x="1687" y="149"/>
                    <a:pt x="1822" y="175"/>
                    <a:pt x="1933" y="210"/>
                  </a:cubicBezTo>
                  <a:cubicBezTo>
                    <a:pt x="1640" y="74"/>
                    <a:pt x="1358" y="1"/>
                    <a:pt x="111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2"/>
            <p:cNvSpPr/>
            <p:nvPr/>
          </p:nvSpPr>
          <p:spPr>
            <a:xfrm>
              <a:off x="3816750" y="4293575"/>
              <a:ext cx="108075" cy="299525"/>
            </a:xfrm>
            <a:custGeom>
              <a:avLst/>
              <a:gdLst/>
              <a:ahLst/>
              <a:cxnLst/>
              <a:rect l="l" t="t" r="r" b="b"/>
              <a:pathLst>
                <a:path w="4323" h="11981" extrusionOk="0">
                  <a:moveTo>
                    <a:pt x="3028" y="0"/>
                  </a:moveTo>
                  <a:lnTo>
                    <a:pt x="2191" y="5920"/>
                  </a:lnTo>
                  <a:lnTo>
                    <a:pt x="2191" y="5920"/>
                  </a:lnTo>
                  <a:lnTo>
                    <a:pt x="2538" y="5759"/>
                  </a:lnTo>
                  <a:lnTo>
                    <a:pt x="2538" y="5836"/>
                  </a:lnTo>
                  <a:lnTo>
                    <a:pt x="2010" y="9978"/>
                  </a:lnTo>
                  <a:cubicBezTo>
                    <a:pt x="2010" y="9978"/>
                    <a:pt x="1983" y="9977"/>
                    <a:pt x="1935" y="9977"/>
                  </a:cubicBezTo>
                  <a:cubicBezTo>
                    <a:pt x="1642" y="9977"/>
                    <a:pt x="585" y="10015"/>
                    <a:pt x="374" y="10558"/>
                  </a:cubicBezTo>
                  <a:cubicBezTo>
                    <a:pt x="1" y="11498"/>
                    <a:pt x="2203" y="11942"/>
                    <a:pt x="2281" y="11975"/>
                  </a:cubicBezTo>
                  <a:cubicBezTo>
                    <a:pt x="2360" y="11979"/>
                    <a:pt x="2440" y="11981"/>
                    <a:pt x="2519" y="11981"/>
                  </a:cubicBezTo>
                  <a:cubicBezTo>
                    <a:pt x="2691" y="11981"/>
                    <a:pt x="2863" y="11971"/>
                    <a:pt x="3034" y="11949"/>
                  </a:cubicBezTo>
                  <a:cubicBezTo>
                    <a:pt x="3150" y="11930"/>
                    <a:pt x="3266" y="11910"/>
                    <a:pt x="3376" y="11878"/>
                  </a:cubicBezTo>
                  <a:cubicBezTo>
                    <a:pt x="3865" y="11743"/>
                    <a:pt x="4207" y="11485"/>
                    <a:pt x="4252" y="11150"/>
                  </a:cubicBezTo>
                  <a:cubicBezTo>
                    <a:pt x="4323" y="10661"/>
                    <a:pt x="3756" y="10152"/>
                    <a:pt x="2918" y="9894"/>
                  </a:cubicBezTo>
                  <a:lnTo>
                    <a:pt x="2912" y="9894"/>
                  </a:lnTo>
                  <a:lnTo>
                    <a:pt x="4290" y="187"/>
                  </a:lnTo>
                  <a:lnTo>
                    <a:pt x="3028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2"/>
            <p:cNvSpPr/>
            <p:nvPr/>
          </p:nvSpPr>
          <p:spPr>
            <a:xfrm>
              <a:off x="3850400" y="4567250"/>
              <a:ext cx="17750" cy="15150"/>
            </a:xfrm>
            <a:custGeom>
              <a:avLst/>
              <a:gdLst/>
              <a:ahLst/>
              <a:cxnLst/>
              <a:rect l="l" t="t" r="r" b="b"/>
              <a:pathLst>
                <a:path w="710" h="606" extrusionOk="0">
                  <a:moveTo>
                    <a:pt x="299" y="0"/>
                  </a:moveTo>
                  <a:cubicBezTo>
                    <a:pt x="220" y="0"/>
                    <a:pt x="146" y="29"/>
                    <a:pt x="97" y="87"/>
                  </a:cubicBezTo>
                  <a:cubicBezTo>
                    <a:pt x="1" y="210"/>
                    <a:pt x="39" y="396"/>
                    <a:pt x="181" y="519"/>
                  </a:cubicBezTo>
                  <a:cubicBezTo>
                    <a:pt x="252" y="577"/>
                    <a:pt x="336" y="606"/>
                    <a:pt x="414" y="606"/>
                  </a:cubicBezTo>
                  <a:cubicBezTo>
                    <a:pt x="492" y="606"/>
                    <a:pt x="564" y="577"/>
                    <a:pt x="613" y="519"/>
                  </a:cubicBezTo>
                  <a:cubicBezTo>
                    <a:pt x="709" y="396"/>
                    <a:pt x="677" y="210"/>
                    <a:pt x="535" y="87"/>
                  </a:cubicBezTo>
                  <a:cubicBezTo>
                    <a:pt x="465" y="29"/>
                    <a:pt x="379" y="0"/>
                    <a:pt x="29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2"/>
            <p:cNvSpPr/>
            <p:nvPr/>
          </p:nvSpPr>
          <p:spPr>
            <a:xfrm>
              <a:off x="3815150" y="4435825"/>
              <a:ext cx="87775" cy="156975"/>
            </a:xfrm>
            <a:custGeom>
              <a:avLst/>
              <a:gdLst/>
              <a:ahLst/>
              <a:cxnLst/>
              <a:rect l="l" t="t" r="r" b="b"/>
              <a:pathLst>
                <a:path w="3511" h="6279" extrusionOk="0">
                  <a:moveTo>
                    <a:pt x="2820" y="0"/>
                  </a:moveTo>
                  <a:cubicBezTo>
                    <a:pt x="2498" y="0"/>
                    <a:pt x="2255" y="230"/>
                    <a:pt x="2255" y="230"/>
                  </a:cubicBezTo>
                  <a:lnTo>
                    <a:pt x="1720" y="4017"/>
                  </a:lnTo>
                  <a:cubicBezTo>
                    <a:pt x="838" y="4037"/>
                    <a:pt x="148" y="4365"/>
                    <a:pt x="84" y="4855"/>
                  </a:cubicBezTo>
                  <a:cubicBezTo>
                    <a:pt x="0" y="5460"/>
                    <a:pt x="876" y="6085"/>
                    <a:pt x="2048" y="6252"/>
                  </a:cubicBezTo>
                  <a:cubicBezTo>
                    <a:pt x="2152" y="6265"/>
                    <a:pt x="2248" y="6272"/>
                    <a:pt x="2351" y="6278"/>
                  </a:cubicBezTo>
                  <a:cubicBezTo>
                    <a:pt x="2293" y="6259"/>
                    <a:pt x="1230" y="6027"/>
                    <a:pt x="696" y="5583"/>
                  </a:cubicBezTo>
                  <a:lnTo>
                    <a:pt x="696" y="5583"/>
                  </a:lnTo>
                  <a:cubicBezTo>
                    <a:pt x="754" y="5598"/>
                    <a:pt x="808" y="5610"/>
                    <a:pt x="865" y="5610"/>
                  </a:cubicBezTo>
                  <a:cubicBezTo>
                    <a:pt x="877" y="5610"/>
                    <a:pt x="889" y="5609"/>
                    <a:pt x="902" y="5608"/>
                  </a:cubicBezTo>
                  <a:cubicBezTo>
                    <a:pt x="1224" y="5602"/>
                    <a:pt x="1475" y="5376"/>
                    <a:pt x="1462" y="5106"/>
                  </a:cubicBezTo>
                  <a:cubicBezTo>
                    <a:pt x="1456" y="4843"/>
                    <a:pt x="1207" y="4642"/>
                    <a:pt x="898" y="4642"/>
                  </a:cubicBezTo>
                  <a:cubicBezTo>
                    <a:pt x="889" y="4642"/>
                    <a:pt x="879" y="4642"/>
                    <a:pt x="870" y="4642"/>
                  </a:cubicBezTo>
                  <a:cubicBezTo>
                    <a:pt x="728" y="4642"/>
                    <a:pt x="593" y="4694"/>
                    <a:pt x="483" y="4777"/>
                  </a:cubicBezTo>
                  <a:cubicBezTo>
                    <a:pt x="776" y="4310"/>
                    <a:pt x="1772" y="4281"/>
                    <a:pt x="2019" y="4281"/>
                  </a:cubicBezTo>
                  <a:cubicBezTo>
                    <a:pt x="2054" y="4281"/>
                    <a:pt x="2074" y="4281"/>
                    <a:pt x="2074" y="4281"/>
                  </a:cubicBezTo>
                  <a:lnTo>
                    <a:pt x="2486" y="1054"/>
                  </a:lnTo>
                  <a:lnTo>
                    <a:pt x="2512" y="874"/>
                  </a:lnTo>
                  <a:cubicBezTo>
                    <a:pt x="2595" y="464"/>
                    <a:pt x="2897" y="373"/>
                    <a:pt x="3147" y="373"/>
                  </a:cubicBezTo>
                  <a:cubicBezTo>
                    <a:pt x="3345" y="373"/>
                    <a:pt x="3511" y="429"/>
                    <a:pt x="3511" y="429"/>
                  </a:cubicBezTo>
                  <a:cubicBezTo>
                    <a:pt x="3278" y="100"/>
                    <a:pt x="3032" y="0"/>
                    <a:pt x="282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2"/>
            <p:cNvSpPr/>
            <p:nvPr/>
          </p:nvSpPr>
          <p:spPr>
            <a:xfrm>
              <a:off x="3889850" y="4540750"/>
              <a:ext cx="35775" cy="49800"/>
            </a:xfrm>
            <a:custGeom>
              <a:avLst/>
              <a:gdLst/>
              <a:ahLst/>
              <a:cxnLst/>
              <a:rect l="l" t="t" r="r" b="b"/>
              <a:pathLst>
                <a:path w="1431" h="1992" extrusionOk="0">
                  <a:moveTo>
                    <a:pt x="1" y="1"/>
                  </a:moveTo>
                  <a:cubicBezTo>
                    <a:pt x="110" y="59"/>
                    <a:pt x="1431" y="703"/>
                    <a:pt x="1070" y="1386"/>
                  </a:cubicBezTo>
                  <a:cubicBezTo>
                    <a:pt x="890" y="1740"/>
                    <a:pt x="651" y="1914"/>
                    <a:pt x="458" y="1991"/>
                  </a:cubicBezTo>
                  <a:cubicBezTo>
                    <a:pt x="948" y="1856"/>
                    <a:pt x="1283" y="1592"/>
                    <a:pt x="1328" y="1257"/>
                  </a:cubicBezTo>
                  <a:cubicBezTo>
                    <a:pt x="1399" y="767"/>
                    <a:pt x="838" y="265"/>
                    <a:pt x="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2"/>
            <p:cNvSpPr/>
            <p:nvPr/>
          </p:nvSpPr>
          <p:spPr>
            <a:xfrm>
              <a:off x="3950400" y="4358775"/>
              <a:ext cx="121300" cy="174050"/>
            </a:xfrm>
            <a:custGeom>
              <a:avLst/>
              <a:gdLst/>
              <a:ahLst/>
              <a:cxnLst/>
              <a:rect l="l" t="t" r="r" b="b"/>
              <a:pathLst>
                <a:path w="4852" h="6962" extrusionOk="0">
                  <a:moveTo>
                    <a:pt x="697" y="1"/>
                  </a:moveTo>
                  <a:lnTo>
                    <a:pt x="1" y="375"/>
                  </a:lnTo>
                  <a:lnTo>
                    <a:pt x="1772" y="3673"/>
                  </a:lnTo>
                  <a:lnTo>
                    <a:pt x="1882" y="3460"/>
                  </a:lnTo>
                  <a:lnTo>
                    <a:pt x="1914" y="3499"/>
                  </a:lnTo>
                  <a:lnTo>
                    <a:pt x="3183" y="5785"/>
                  </a:lnTo>
                  <a:cubicBezTo>
                    <a:pt x="3183" y="5785"/>
                    <a:pt x="2461" y="6275"/>
                    <a:pt x="2571" y="6681"/>
                  </a:cubicBezTo>
                  <a:cubicBezTo>
                    <a:pt x="2626" y="6891"/>
                    <a:pt x="2810" y="6962"/>
                    <a:pt x="3032" y="6962"/>
                  </a:cubicBezTo>
                  <a:cubicBezTo>
                    <a:pt x="3459" y="6962"/>
                    <a:pt x="4025" y="6700"/>
                    <a:pt x="4059" y="6687"/>
                  </a:cubicBezTo>
                  <a:cubicBezTo>
                    <a:pt x="4194" y="6603"/>
                    <a:pt x="4317" y="6507"/>
                    <a:pt x="4432" y="6397"/>
                  </a:cubicBezTo>
                  <a:cubicBezTo>
                    <a:pt x="4484" y="6346"/>
                    <a:pt x="4536" y="6288"/>
                    <a:pt x="4581" y="6236"/>
                  </a:cubicBezTo>
                  <a:cubicBezTo>
                    <a:pt x="4774" y="5985"/>
                    <a:pt x="4851" y="5727"/>
                    <a:pt x="4748" y="5540"/>
                  </a:cubicBezTo>
                  <a:cubicBezTo>
                    <a:pt x="4659" y="5378"/>
                    <a:pt x="4453" y="5294"/>
                    <a:pt x="4190" y="5294"/>
                  </a:cubicBezTo>
                  <a:cubicBezTo>
                    <a:pt x="4015" y="5294"/>
                    <a:pt x="3816" y="5331"/>
                    <a:pt x="3608" y="5405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2"/>
            <p:cNvSpPr/>
            <p:nvPr/>
          </p:nvSpPr>
          <p:spPr>
            <a:xfrm>
              <a:off x="4033025" y="4517825"/>
              <a:ext cx="10400" cy="8825"/>
            </a:xfrm>
            <a:custGeom>
              <a:avLst/>
              <a:gdLst/>
              <a:ahLst/>
              <a:cxnLst/>
              <a:rect l="l" t="t" r="r" b="b"/>
              <a:pathLst>
                <a:path w="416" h="353" extrusionOk="0">
                  <a:moveTo>
                    <a:pt x="227" y="0"/>
                  </a:moveTo>
                  <a:cubicBezTo>
                    <a:pt x="192" y="0"/>
                    <a:pt x="155" y="11"/>
                    <a:pt x="123" y="35"/>
                  </a:cubicBezTo>
                  <a:cubicBezTo>
                    <a:pt x="0" y="125"/>
                    <a:pt x="39" y="319"/>
                    <a:pt x="187" y="351"/>
                  </a:cubicBezTo>
                  <a:cubicBezTo>
                    <a:pt x="195" y="352"/>
                    <a:pt x="203" y="352"/>
                    <a:pt x="211" y="352"/>
                  </a:cubicBezTo>
                  <a:cubicBezTo>
                    <a:pt x="305" y="352"/>
                    <a:pt x="388" y="285"/>
                    <a:pt x="406" y="190"/>
                  </a:cubicBezTo>
                  <a:cubicBezTo>
                    <a:pt x="415" y="81"/>
                    <a:pt x="325" y="0"/>
                    <a:pt x="22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2"/>
            <p:cNvSpPr/>
            <p:nvPr/>
          </p:nvSpPr>
          <p:spPr>
            <a:xfrm>
              <a:off x="3994700" y="4440325"/>
              <a:ext cx="57175" cy="94850"/>
            </a:xfrm>
            <a:custGeom>
              <a:avLst/>
              <a:gdLst/>
              <a:ahLst/>
              <a:cxnLst/>
              <a:rect l="l" t="t" r="r" b="b"/>
              <a:pathLst>
                <a:path w="2287" h="3794" extrusionOk="0">
                  <a:moveTo>
                    <a:pt x="467" y="1"/>
                  </a:moveTo>
                  <a:cubicBezTo>
                    <a:pt x="70" y="1"/>
                    <a:pt x="0" y="411"/>
                    <a:pt x="0" y="411"/>
                  </a:cubicBezTo>
                  <a:lnTo>
                    <a:pt x="1134" y="2517"/>
                  </a:lnTo>
                  <a:cubicBezTo>
                    <a:pt x="696" y="2852"/>
                    <a:pt x="470" y="3270"/>
                    <a:pt x="619" y="3547"/>
                  </a:cubicBezTo>
                  <a:cubicBezTo>
                    <a:pt x="707" y="3711"/>
                    <a:pt x="913" y="3793"/>
                    <a:pt x="1177" y="3793"/>
                  </a:cubicBezTo>
                  <a:cubicBezTo>
                    <a:pt x="1453" y="3793"/>
                    <a:pt x="1793" y="3703"/>
                    <a:pt x="2126" y="3522"/>
                  </a:cubicBezTo>
                  <a:cubicBezTo>
                    <a:pt x="2184" y="3489"/>
                    <a:pt x="2235" y="3457"/>
                    <a:pt x="2287" y="3425"/>
                  </a:cubicBezTo>
                  <a:lnTo>
                    <a:pt x="2287" y="3425"/>
                  </a:lnTo>
                  <a:cubicBezTo>
                    <a:pt x="2256" y="3437"/>
                    <a:pt x="1672" y="3690"/>
                    <a:pt x="1244" y="3690"/>
                  </a:cubicBezTo>
                  <a:cubicBezTo>
                    <a:pt x="1228" y="3690"/>
                    <a:pt x="1213" y="3690"/>
                    <a:pt x="1198" y="3689"/>
                  </a:cubicBezTo>
                  <a:cubicBezTo>
                    <a:pt x="1237" y="3670"/>
                    <a:pt x="1276" y="3650"/>
                    <a:pt x="1314" y="3625"/>
                  </a:cubicBezTo>
                  <a:cubicBezTo>
                    <a:pt x="1469" y="3502"/>
                    <a:pt x="1514" y="3296"/>
                    <a:pt x="1411" y="3161"/>
                  </a:cubicBezTo>
                  <a:cubicBezTo>
                    <a:pt x="1357" y="3094"/>
                    <a:pt x="1274" y="3060"/>
                    <a:pt x="1184" y="3060"/>
                  </a:cubicBezTo>
                  <a:cubicBezTo>
                    <a:pt x="1101" y="3060"/>
                    <a:pt x="1012" y="3089"/>
                    <a:pt x="934" y="3148"/>
                  </a:cubicBezTo>
                  <a:cubicBezTo>
                    <a:pt x="863" y="3200"/>
                    <a:pt x="818" y="3277"/>
                    <a:pt x="792" y="3361"/>
                  </a:cubicBezTo>
                  <a:cubicBezTo>
                    <a:pt x="767" y="2968"/>
                    <a:pt x="1411" y="2523"/>
                    <a:pt x="1411" y="2523"/>
                  </a:cubicBezTo>
                  <a:lnTo>
                    <a:pt x="419" y="739"/>
                  </a:lnTo>
                  <a:lnTo>
                    <a:pt x="367" y="642"/>
                  </a:lnTo>
                  <a:cubicBezTo>
                    <a:pt x="174" y="211"/>
                    <a:pt x="709" y="43"/>
                    <a:pt x="709" y="43"/>
                  </a:cubicBezTo>
                  <a:cubicBezTo>
                    <a:pt x="617" y="13"/>
                    <a:pt x="537" y="1"/>
                    <a:pt x="467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2"/>
            <p:cNvSpPr/>
            <p:nvPr/>
          </p:nvSpPr>
          <p:spPr>
            <a:xfrm>
              <a:off x="4040750" y="4491150"/>
              <a:ext cx="30950" cy="23550"/>
            </a:xfrm>
            <a:custGeom>
              <a:avLst/>
              <a:gdLst/>
              <a:ahLst/>
              <a:cxnLst/>
              <a:rect l="l" t="t" r="r" b="b"/>
              <a:pathLst>
                <a:path w="1238" h="942" extrusionOk="0">
                  <a:moveTo>
                    <a:pt x="577" y="1"/>
                  </a:moveTo>
                  <a:cubicBezTo>
                    <a:pt x="404" y="1"/>
                    <a:pt x="206" y="35"/>
                    <a:pt x="0" y="104"/>
                  </a:cubicBezTo>
                  <a:cubicBezTo>
                    <a:pt x="33" y="98"/>
                    <a:pt x="208" y="67"/>
                    <a:pt x="406" y="67"/>
                  </a:cubicBezTo>
                  <a:cubicBezTo>
                    <a:pt x="685" y="67"/>
                    <a:pt x="1009" y="128"/>
                    <a:pt x="1050" y="407"/>
                  </a:cubicBezTo>
                  <a:cubicBezTo>
                    <a:pt x="1089" y="587"/>
                    <a:pt x="1057" y="774"/>
                    <a:pt x="967" y="941"/>
                  </a:cubicBezTo>
                  <a:cubicBezTo>
                    <a:pt x="1166" y="690"/>
                    <a:pt x="1237" y="432"/>
                    <a:pt x="1134" y="245"/>
                  </a:cubicBezTo>
                  <a:cubicBezTo>
                    <a:pt x="1048" y="82"/>
                    <a:pt x="842" y="1"/>
                    <a:pt x="57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2"/>
            <p:cNvSpPr/>
            <p:nvPr/>
          </p:nvSpPr>
          <p:spPr>
            <a:xfrm>
              <a:off x="4042025" y="4241875"/>
              <a:ext cx="187325" cy="67300"/>
            </a:xfrm>
            <a:custGeom>
              <a:avLst/>
              <a:gdLst/>
              <a:ahLst/>
              <a:cxnLst/>
              <a:rect l="l" t="t" r="r" b="b"/>
              <a:pathLst>
                <a:path w="7493" h="2692" extrusionOk="0">
                  <a:moveTo>
                    <a:pt x="136" y="1"/>
                  </a:moveTo>
                  <a:lnTo>
                    <a:pt x="1" y="786"/>
                  </a:lnTo>
                  <a:lnTo>
                    <a:pt x="3685" y="1431"/>
                  </a:lnTo>
                  <a:lnTo>
                    <a:pt x="3589" y="1212"/>
                  </a:lnTo>
                  <a:lnTo>
                    <a:pt x="3634" y="1212"/>
                  </a:lnTo>
                  <a:lnTo>
                    <a:pt x="6217" y="1624"/>
                  </a:lnTo>
                  <a:cubicBezTo>
                    <a:pt x="6217" y="1624"/>
                    <a:pt x="6159" y="2493"/>
                    <a:pt x="6545" y="2661"/>
                  </a:cubicBezTo>
                  <a:cubicBezTo>
                    <a:pt x="6595" y="2682"/>
                    <a:pt x="6642" y="2692"/>
                    <a:pt x="6688" y="2692"/>
                  </a:cubicBezTo>
                  <a:cubicBezTo>
                    <a:pt x="7184" y="2692"/>
                    <a:pt x="7455" y="1542"/>
                    <a:pt x="7473" y="1495"/>
                  </a:cubicBezTo>
                  <a:cubicBezTo>
                    <a:pt x="7492" y="1340"/>
                    <a:pt x="7492" y="1179"/>
                    <a:pt x="7473" y="1025"/>
                  </a:cubicBezTo>
                  <a:cubicBezTo>
                    <a:pt x="7466" y="954"/>
                    <a:pt x="7454" y="877"/>
                    <a:pt x="7434" y="812"/>
                  </a:cubicBezTo>
                  <a:cubicBezTo>
                    <a:pt x="7363" y="503"/>
                    <a:pt x="7202" y="284"/>
                    <a:pt x="6996" y="245"/>
                  </a:cubicBezTo>
                  <a:cubicBezTo>
                    <a:pt x="6976" y="242"/>
                    <a:pt x="6956" y="240"/>
                    <a:pt x="6935" y="240"/>
                  </a:cubicBezTo>
                  <a:cubicBezTo>
                    <a:pt x="6650" y="240"/>
                    <a:pt x="6353" y="570"/>
                    <a:pt x="6185" y="1050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4213250" y="4282900"/>
              <a:ext cx="9325" cy="8950"/>
            </a:xfrm>
            <a:custGeom>
              <a:avLst/>
              <a:gdLst/>
              <a:ahLst/>
              <a:cxnLst/>
              <a:rect l="l" t="t" r="r" b="b"/>
              <a:pathLst>
                <a:path w="373" h="358" extrusionOk="0">
                  <a:moveTo>
                    <a:pt x="182" y="0"/>
                  </a:moveTo>
                  <a:cubicBezTo>
                    <a:pt x="93" y="0"/>
                    <a:pt x="10" y="70"/>
                    <a:pt x="6" y="176"/>
                  </a:cubicBezTo>
                  <a:cubicBezTo>
                    <a:pt x="1" y="282"/>
                    <a:pt x="88" y="358"/>
                    <a:pt x="183" y="358"/>
                  </a:cubicBezTo>
                  <a:cubicBezTo>
                    <a:pt x="221" y="358"/>
                    <a:pt x="260" y="345"/>
                    <a:pt x="295" y="318"/>
                  </a:cubicBezTo>
                  <a:cubicBezTo>
                    <a:pt x="366" y="247"/>
                    <a:pt x="373" y="124"/>
                    <a:pt x="302" y="47"/>
                  </a:cubicBezTo>
                  <a:cubicBezTo>
                    <a:pt x="265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4124650" y="4257975"/>
              <a:ext cx="104200" cy="56200"/>
            </a:xfrm>
            <a:custGeom>
              <a:avLst/>
              <a:gdLst/>
              <a:ahLst/>
              <a:cxnLst/>
              <a:rect l="l" t="t" r="r" b="b"/>
              <a:pathLst>
                <a:path w="4168" h="2248" extrusionOk="0">
                  <a:moveTo>
                    <a:pt x="535" y="1"/>
                  </a:moveTo>
                  <a:lnTo>
                    <a:pt x="535" y="1"/>
                  </a:lnTo>
                  <a:cubicBezTo>
                    <a:pt x="0" y="355"/>
                    <a:pt x="380" y="787"/>
                    <a:pt x="380" y="787"/>
                  </a:cubicBezTo>
                  <a:lnTo>
                    <a:pt x="2738" y="1199"/>
                  </a:lnTo>
                  <a:cubicBezTo>
                    <a:pt x="2731" y="1753"/>
                    <a:pt x="2925" y="2184"/>
                    <a:pt x="3227" y="2242"/>
                  </a:cubicBezTo>
                  <a:cubicBezTo>
                    <a:pt x="3248" y="2246"/>
                    <a:pt x="3269" y="2247"/>
                    <a:pt x="3289" y="2247"/>
                  </a:cubicBezTo>
                  <a:cubicBezTo>
                    <a:pt x="3651" y="2247"/>
                    <a:pt x="4020" y="1726"/>
                    <a:pt x="4142" y="1038"/>
                  </a:cubicBezTo>
                  <a:cubicBezTo>
                    <a:pt x="4155" y="973"/>
                    <a:pt x="4161" y="915"/>
                    <a:pt x="4168" y="851"/>
                  </a:cubicBezTo>
                  <a:lnTo>
                    <a:pt x="4168" y="851"/>
                  </a:lnTo>
                  <a:cubicBezTo>
                    <a:pt x="4155" y="890"/>
                    <a:pt x="3988" y="1547"/>
                    <a:pt x="3698" y="1869"/>
                  </a:cubicBezTo>
                  <a:cubicBezTo>
                    <a:pt x="3711" y="1830"/>
                    <a:pt x="3717" y="1785"/>
                    <a:pt x="3717" y="1746"/>
                  </a:cubicBezTo>
                  <a:cubicBezTo>
                    <a:pt x="3717" y="1540"/>
                    <a:pt x="3582" y="1379"/>
                    <a:pt x="3414" y="1379"/>
                  </a:cubicBezTo>
                  <a:cubicBezTo>
                    <a:pt x="3247" y="1379"/>
                    <a:pt x="3112" y="1540"/>
                    <a:pt x="3112" y="1746"/>
                  </a:cubicBezTo>
                  <a:cubicBezTo>
                    <a:pt x="3112" y="1830"/>
                    <a:pt x="3137" y="1914"/>
                    <a:pt x="3189" y="1985"/>
                  </a:cubicBezTo>
                  <a:cubicBezTo>
                    <a:pt x="2860" y="1766"/>
                    <a:pt x="2912" y="980"/>
                    <a:pt x="2912" y="980"/>
                  </a:cubicBezTo>
                  <a:lnTo>
                    <a:pt x="902" y="658"/>
                  </a:lnTo>
                  <a:lnTo>
                    <a:pt x="793" y="638"/>
                  </a:lnTo>
                  <a:cubicBezTo>
                    <a:pt x="335" y="529"/>
                    <a:pt x="535" y="1"/>
                    <a:pt x="53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4196625" y="4247875"/>
              <a:ext cx="31275" cy="20275"/>
            </a:xfrm>
            <a:custGeom>
              <a:avLst/>
              <a:gdLst/>
              <a:ahLst/>
              <a:cxnLst/>
              <a:rect l="l" t="t" r="r" b="b"/>
              <a:pathLst>
                <a:path w="1251" h="811" extrusionOk="0">
                  <a:moveTo>
                    <a:pt x="751" y="0"/>
                  </a:moveTo>
                  <a:cubicBezTo>
                    <a:pt x="466" y="0"/>
                    <a:pt x="169" y="330"/>
                    <a:pt x="1" y="810"/>
                  </a:cubicBezTo>
                  <a:cubicBezTo>
                    <a:pt x="29" y="754"/>
                    <a:pt x="363" y="125"/>
                    <a:pt x="727" y="125"/>
                  </a:cubicBezTo>
                  <a:cubicBezTo>
                    <a:pt x="779" y="125"/>
                    <a:pt x="831" y="138"/>
                    <a:pt x="883" y="166"/>
                  </a:cubicBezTo>
                  <a:cubicBezTo>
                    <a:pt x="1051" y="250"/>
                    <a:pt x="1179" y="392"/>
                    <a:pt x="1250" y="566"/>
                  </a:cubicBezTo>
                  <a:cubicBezTo>
                    <a:pt x="1179" y="257"/>
                    <a:pt x="1018" y="44"/>
                    <a:pt x="812" y="5"/>
                  </a:cubicBezTo>
                  <a:cubicBezTo>
                    <a:pt x="792" y="2"/>
                    <a:pt x="772" y="0"/>
                    <a:pt x="751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3634450" y="4091550"/>
              <a:ext cx="226300" cy="136975"/>
            </a:xfrm>
            <a:custGeom>
              <a:avLst/>
              <a:gdLst/>
              <a:ahLst/>
              <a:cxnLst/>
              <a:rect l="l" t="t" r="r" b="b"/>
              <a:pathLst>
                <a:path w="9052" h="5479" extrusionOk="0">
                  <a:moveTo>
                    <a:pt x="1444" y="0"/>
                  </a:moveTo>
                  <a:cubicBezTo>
                    <a:pt x="869" y="0"/>
                    <a:pt x="234" y="1158"/>
                    <a:pt x="201" y="1208"/>
                  </a:cubicBezTo>
                  <a:cubicBezTo>
                    <a:pt x="123" y="1395"/>
                    <a:pt x="72" y="1582"/>
                    <a:pt x="40" y="1782"/>
                  </a:cubicBezTo>
                  <a:cubicBezTo>
                    <a:pt x="20" y="1872"/>
                    <a:pt x="14" y="1962"/>
                    <a:pt x="7" y="2052"/>
                  </a:cubicBezTo>
                  <a:cubicBezTo>
                    <a:pt x="1" y="2458"/>
                    <a:pt x="117" y="2774"/>
                    <a:pt x="355" y="2883"/>
                  </a:cubicBezTo>
                  <a:cubicBezTo>
                    <a:pt x="421" y="2914"/>
                    <a:pt x="492" y="2929"/>
                    <a:pt x="567" y="2929"/>
                  </a:cubicBezTo>
                  <a:cubicBezTo>
                    <a:pt x="896" y="2929"/>
                    <a:pt x="1298" y="2642"/>
                    <a:pt x="1618" y="2175"/>
                  </a:cubicBezTo>
                  <a:lnTo>
                    <a:pt x="8613" y="5479"/>
                  </a:lnTo>
                  <a:lnTo>
                    <a:pt x="9051" y="4564"/>
                  </a:lnTo>
                  <a:lnTo>
                    <a:pt x="4780" y="2555"/>
                  </a:lnTo>
                  <a:lnTo>
                    <a:pt x="4826" y="2851"/>
                  </a:lnTo>
                  <a:lnTo>
                    <a:pt x="4768" y="2838"/>
                  </a:lnTo>
                  <a:lnTo>
                    <a:pt x="1766" y="1466"/>
                  </a:lnTo>
                  <a:cubicBezTo>
                    <a:pt x="1766" y="1466"/>
                    <a:pt x="2127" y="429"/>
                    <a:pt x="1714" y="100"/>
                  </a:cubicBezTo>
                  <a:cubicBezTo>
                    <a:pt x="1628" y="31"/>
                    <a:pt x="1536" y="0"/>
                    <a:pt x="144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3649275" y="4109900"/>
              <a:ext cx="12825" cy="11250"/>
            </a:xfrm>
            <a:custGeom>
              <a:avLst/>
              <a:gdLst/>
              <a:ahLst/>
              <a:cxnLst/>
              <a:rect l="l" t="t" r="r" b="b"/>
              <a:pathLst>
                <a:path w="513" h="450" extrusionOk="0">
                  <a:moveTo>
                    <a:pt x="245" y="0"/>
                  </a:moveTo>
                  <a:cubicBezTo>
                    <a:pt x="218" y="0"/>
                    <a:pt x="190" y="6"/>
                    <a:pt x="162" y="17"/>
                  </a:cubicBezTo>
                  <a:cubicBezTo>
                    <a:pt x="46" y="81"/>
                    <a:pt x="1" y="230"/>
                    <a:pt x="65" y="346"/>
                  </a:cubicBezTo>
                  <a:cubicBezTo>
                    <a:pt x="110" y="416"/>
                    <a:pt x="182" y="450"/>
                    <a:pt x="252" y="450"/>
                  </a:cubicBezTo>
                  <a:cubicBezTo>
                    <a:pt x="343" y="450"/>
                    <a:pt x="432" y="395"/>
                    <a:pt x="464" y="294"/>
                  </a:cubicBezTo>
                  <a:cubicBezTo>
                    <a:pt x="513" y="143"/>
                    <a:pt x="389" y="0"/>
                    <a:pt x="245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3639625" y="4086000"/>
              <a:ext cx="122550" cy="91800"/>
            </a:xfrm>
            <a:custGeom>
              <a:avLst/>
              <a:gdLst/>
              <a:ahLst/>
              <a:cxnLst/>
              <a:rect l="l" t="t" r="r" b="b"/>
              <a:pathLst>
                <a:path w="4902" h="3672" extrusionOk="0">
                  <a:moveTo>
                    <a:pt x="1396" y="0"/>
                  </a:moveTo>
                  <a:cubicBezTo>
                    <a:pt x="972" y="0"/>
                    <a:pt x="431" y="486"/>
                    <a:pt x="90" y="1205"/>
                  </a:cubicBezTo>
                  <a:cubicBezTo>
                    <a:pt x="58" y="1276"/>
                    <a:pt x="26" y="1347"/>
                    <a:pt x="0" y="1424"/>
                  </a:cubicBezTo>
                  <a:cubicBezTo>
                    <a:pt x="19" y="1385"/>
                    <a:pt x="451" y="638"/>
                    <a:pt x="908" y="342"/>
                  </a:cubicBezTo>
                  <a:lnTo>
                    <a:pt x="908" y="342"/>
                  </a:lnTo>
                  <a:cubicBezTo>
                    <a:pt x="876" y="387"/>
                    <a:pt x="857" y="432"/>
                    <a:pt x="844" y="490"/>
                  </a:cubicBezTo>
                  <a:cubicBezTo>
                    <a:pt x="773" y="735"/>
                    <a:pt x="889" y="973"/>
                    <a:pt x="1089" y="1031"/>
                  </a:cubicBezTo>
                  <a:cubicBezTo>
                    <a:pt x="1118" y="1039"/>
                    <a:pt x="1148" y="1043"/>
                    <a:pt x="1177" y="1043"/>
                  </a:cubicBezTo>
                  <a:cubicBezTo>
                    <a:pt x="1354" y="1043"/>
                    <a:pt x="1523" y="900"/>
                    <a:pt x="1578" y="690"/>
                  </a:cubicBezTo>
                  <a:cubicBezTo>
                    <a:pt x="1610" y="587"/>
                    <a:pt x="1604" y="471"/>
                    <a:pt x="1565" y="368"/>
                  </a:cubicBezTo>
                  <a:lnTo>
                    <a:pt x="1565" y="368"/>
                  </a:lnTo>
                  <a:cubicBezTo>
                    <a:pt x="1887" y="748"/>
                    <a:pt x="1565" y="1682"/>
                    <a:pt x="1565" y="1682"/>
                  </a:cubicBezTo>
                  <a:lnTo>
                    <a:pt x="3904" y="2751"/>
                  </a:lnTo>
                  <a:lnTo>
                    <a:pt x="4032" y="2809"/>
                  </a:lnTo>
                  <a:cubicBezTo>
                    <a:pt x="4554" y="3099"/>
                    <a:pt x="4135" y="3672"/>
                    <a:pt x="4135" y="3672"/>
                  </a:cubicBezTo>
                  <a:cubicBezTo>
                    <a:pt x="4902" y="3421"/>
                    <a:pt x="4580" y="2770"/>
                    <a:pt x="4580" y="2770"/>
                  </a:cubicBezTo>
                  <a:lnTo>
                    <a:pt x="1842" y="1482"/>
                  </a:lnTo>
                  <a:cubicBezTo>
                    <a:pt x="2036" y="812"/>
                    <a:pt x="1952" y="219"/>
                    <a:pt x="1604" y="45"/>
                  </a:cubicBezTo>
                  <a:cubicBezTo>
                    <a:pt x="1539" y="15"/>
                    <a:pt x="1469" y="0"/>
                    <a:pt x="139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3634450" y="4142850"/>
              <a:ext cx="40450" cy="22000"/>
            </a:xfrm>
            <a:custGeom>
              <a:avLst/>
              <a:gdLst/>
              <a:ahLst/>
              <a:cxnLst/>
              <a:rect l="l" t="t" r="r" b="b"/>
              <a:pathLst>
                <a:path w="1618" h="880" extrusionOk="0">
                  <a:moveTo>
                    <a:pt x="14" y="0"/>
                  </a:moveTo>
                  <a:lnTo>
                    <a:pt x="14" y="0"/>
                  </a:lnTo>
                  <a:cubicBezTo>
                    <a:pt x="1" y="406"/>
                    <a:pt x="117" y="715"/>
                    <a:pt x="362" y="831"/>
                  </a:cubicBezTo>
                  <a:cubicBezTo>
                    <a:pt x="427" y="864"/>
                    <a:pt x="498" y="879"/>
                    <a:pt x="574" y="879"/>
                  </a:cubicBezTo>
                  <a:cubicBezTo>
                    <a:pt x="899" y="879"/>
                    <a:pt x="1299" y="588"/>
                    <a:pt x="1618" y="123"/>
                  </a:cubicBezTo>
                  <a:lnTo>
                    <a:pt x="1618" y="123"/>
                  </a:lnTo>
                  <a:cubicBezTo>
                    <a:pt x="1566" y="179"/>
                    <a:pt x="1047" y="728"/>
                    <a:pt x="620" y="728"/>
                  </a:cubicBezTo>
                  <a:cubicBezTo>
                    <a:pt x="512" y="728"/>
                    <a:pt x="410" y="693"/>
                    <a:pt x="323" y="606"/>
                  </a:cubicBezTo>
                  <a:cubicBezTo>
                    <a:pt x="149" y="451"/>
                    <a:pt x="40" y="232"/>
                    <a:pt x="1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2"/>
            <p:cNvSpPr/>
            <p:nvPr/>
          </p:nvSpPr>
          <p:spPr>
            <a:xfrm>
              <a:off x="3605950" y="4212400"/>
              <a:ext cx="352225" cy="211775"/>
            </a:xfrm>
            <a:custGeom>
              <a:avLst/>
              <a:gdLst/>
              <a:ahLst/>
              <a:cxnLst/>
              <a:rect l="l" t="t" r="r" b="b"/>
              <a:pathLst>
                <a:path w="14089" h="8471" extrusionOk="0">
                  <a:moveTo>
                    <a:pt x="13425" y="1"/>
                  </a:moveTo>
                  <a:lnTo>
                    <a:pt x="2519" y="5089"/>
                  </a:lnTo>
                  <a:cubicBezTo>
                    <a:pt x="2519" y="5089"/>
                    <a:pt x="2519" y="5089"/>
                    <a:pt x="2513" y="5083"/>
                  </a:cubicBezTo>
                  <a:cubicBezTo>
                    <a:pt x="2017" y="4355"/>
                    <a:pt x="1396" y="3900"/>
                    <a:pt x="884" y="3900"/>
                  </a:cubicBezTo>
                  <a:cubicBezTo>
                    <a:pt x="770" y="3900"/>
                    <a:pt x="662" y="3922"/>
                    <a:pt x="561" y="3969"/>
                  </a:cubicBezTo>
                  <a:cubicBezTo>
                    <a:pt x="188" y="4143"/>
                    <a:pt x="1" y="4632"/>
                    <a:pt x="20" y="5257"/>
                  </a:cubicBezTo>
                  <a:cubicBezTo>
                    <a:pt x="20" y="5399"/>
                    <a:pt x="39" y="5540"/>
                    <a:pt x="59" y="5682"/>
                  </a:cubicBezTo>
                  <a:lnTo>
                    <a:pt x="59" y="5688"/>
                  </a:lnTo>
                  <a:cubicBezTo>
                    <a:pt x="110" y="5991"/>
                    <a:pt x="188" y="6294"/>
                    <a:pt x="297" y="6584"/>
                  </a:cubicBezTo>
                  <a:cubicBezTo>
                    <a:pt x="353" y="6656"/>
                    <a:pt x="1337" y="8471"/>
                    <a:pt x="2230" y="8471"/>
                  </a:cubicBezTo>
                  <a:cubicBezTo>
                    <a:pt x="2373" y="8471"/>
                    <a:pt x="2514" y="8424"/>
                    <a:pt x="2648" y="8317"/>
                  </a:cubicBezTo>
                  <a:cubicBezTo>
                    <a:pt x="3299" y="7808"/>
                    <a:pt x="2745" y="6191"/>
                    <a:pt x="2745" y="6191"/>
                  </a:cubicBezTo>
                  <a:lnTo>
                    <a:pt x="7415" y="4085"/>
                  </a:lnTo>
                  <a:lnTo>
                    <a:pt x="7505" y="4052"/>
                  </a:lnTo>
                  <a:lnTo>
                    <a:pt x="7441" y="4523"/>
                  </a:lnTo>
                  <a:lnTo>
                    <a:pt x="7441" y="4523"/>
                  </a:lnTo>
                  <a:lnTo>
                    <a:pt x="14088" y="1418"/>
                  </a:lnTo>
                  <a:lnTo>
                    <a:pt x="13425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2"/>
            <p:cNvSpPr/>
            <p:nvPr/>
          </p:nvSpPr>
          <p:spPr>
            <a:xfrm>
              <a:off x="3628500" y="4378450"/>
              <a:ext cx="22400" cy="18300"/>
            </a:xfrm>
            <a:custGeom>
              <a:avLst/>
              <a:gdLst/>
              <a:ahLst/>
              <a:cxnLst/>
              <a:rect l="l" t="t" r="r" b="b"/>
              <a:pathLst>
                <a:path w="896" h="732" extrusionOk="0">
                  <a:moveTo>
                    <a:pt x="384" y="0"/>
                  </a:moveTo>
                  <a:cubicBezTo>
                    <a:pt x="268" y="0"/>
                    <a:pt x="163" y="48"/>
                    <a:pt x="104" y="142"/>
                  </a:cubicBezTo>
                  <a:cubicBezTo>
                    <a:pt x="1" y="303"/>
                    <a:pt x="71" y="528"/>
                    <a:pt x="265" y="657"/>
                  </a:cubicBezTo>
                  <a:cubicBezTo>
                    <a:pt x="342" y="707"/>
                    <a:pt x="428" y="732"/>
                    <a:pt x="510" y="732"/>
                  </a:cubicBezTo>
                  <a:cubicBezTo>
                    <a:pt x="626" y="732"/>
                    <a:pt x="732" y="683"/>
                    <a:pt x="793" y="592"/>
                  </a:cubicBezTo>
                  <a:cubicBezTo>
                    <a:pt x="896" y="431"/>
                    <a:pt x="825" y="206"/>
                    <a:pt x="638" y="77"/>
                  </a:cubicBezTo>
                  <a:cubicBezTo>
                    <a:pt x="557" y="26"/>
                    <a:pt x="468" y="0"/>
                    <a:pt x="38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2"/>
            <p:cNvSpPr/>
            <p:nvPr/>
          </p:nvSpPr>
          <p:spPr>
            <a:xfrm>
              <a:off x="3613525" y="4290350"/>
              <a:ext cx="191000" cy="142000"/>
            </a:xfrm>
            <a:custGeom>
              <a:avLst/>
              <a:gdLst/>
              <a:ahLst/>
              <a:cxnLst/>
              <a:rect l="l" t="t" r="r" b="b"/>
              <a:pathLst>
                <a:path w="7640" h="5680" extrusionOk="0">
                  <a:moveTo>
                    <a:pt x="6448" y="0"/>
                  </a:moveTo>
                  <a:cubicBezTo>
                    <a:pt x="6448" y="0"/>
                    <a:pt x="7092" y="896"/>
                    <a:pt x="6287" y="1340"/>
                  </a:cubicBezTo>
                  <a:lnTo>
                    <a:pt x="6088" y="1430"/>
                  </a:lnTo>
                  <a:lnTo>
                    <a:pt x="2442" y="3073"/>
                  </a:lnTo>
                  <a:cubicBezTo>
                    <a:pt x="2442" y="3073"/>
                    <a:pt x="2938" y="4529"/>
                    <a:pt x="2429" y="5115"/>
                  </a:cubicBezTo>
                  <a:cubicBezTo>
                    <a:pt x="2493" y="4960"/>
                    <a:pt x="2500" y="4780"/>
                    <a:pt x="2455" y="4612"/>
                  </a:cubicBezTo>
                  <a:cubicBezTo>
                    <a:pt x="2366" y="4284"/>
                    <a:pt x="2098" y="4061"/>
                    <a:pt x="1823" y="4061"/>
                  </a:cubicBezTo>
                  <a:cubicBezTo>
                    <a:pt x="1780" y="4061"/>
                    <a:pt x="1737" y="4066"/>
                    <a:pt x="1695" y="4078"/>
                  </a:cubicBezTo>
                  <a:cubicBezTo>
                    <a:pt x="1373" y="4168"/>
                    <a:pt x="1199" y="4548"/>
                    <a:pt x="1302" y="4928"/>
                  </a:cubicBezTo>
                  <a:cubicBezTo>
                    <a:pt x="1328" y="5005"/>
                    <a:pt x="1360" y="5083"/>
                    <a:pt x="1405" y="5153"/>
                  </a:cubicBezTo>
                  <a:cubicBezTo>
                    <a:pt x="696" y="4683"/>
                    <a:pt x="39" y="3524"/>
                    <a:pt x="1" y="3466"/>
                  </a:cubicBezTo>
                  <a:lnTo>
                    <a:pt x="1" y="3466"/>
                  </a:lnTo>
                  <a:cubicBezTo>
                    <a:pt x="39" y="3575"/>
                    <a:pt x="84" y="3691"/>
                    <a:pt x="142" y="3807"/>
                  </a:cubicBezTo>
                  <a:cubicBezTo>
                    <a:pt x="664" y="4929"/>
                    <a:pt x="1506" y="5679"/>
                    <a:pt x="2165" y="5679"/>
                  </a:cubicBezTo>
                  <a:cubicBezTo>
                    <a:pt x="2279" y="5679"/>
                    <a:pt x="2387" y="5657"/>
                    <a:pt x="2487" y="5611"/>
                  </a:cubicBezTo>
                  <a:cubicBezTo>
                    <a:pt x="3034" y="5360"/>
                    <a:pt x="3176" y="4432"/>
                    <a:pt x="2880" y="3395"/>
                  </a:cubicBezTo>
                  <a:lnTo>
                    <a:pt x="7138" y="1405"/>
                  </a:lnTo>
                  <a:cubicBezTo>
                    <a:pt x="7138" y="1405"/>
                    <a:pt x="7640" y="400"/>
                    <a:pt x="644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3605950" y="4309975"/>
              <a:ext cx="62825" cy="34025"/>
            </a:xfrm>
            <a:custGeom>
              <a:avLst/>
              <a:gdLst/>
              <a:ahLst/>
              <a:cxnLst/>
              <a:rect l="l" t="t" r="r" b="b"/>
              <a:pathLst>
                <a:path w="2513" h="1361" extrusionOk="0">
                  <a:moveTo>
                    <a:pt x="887" y="0"/>
                  </a:moveTo>
                  <a:cubicBezTo>
                    <a:pt x="772" y="0"/>
                    <a:pt x="662" y="23"/>
                    <a:pt x="561" y="72"/>
                  </a:cubicBezTo>
                  <a:cubicBezTo>
                    <a:pt x="188" y="246"/>
                    <a:pt x="1" y="736"/>
                    <a:pt x="14" y="1360"/>
                  </a:cubicBezTo>
                  <a:cubicBezTo>
                    <a:pt x="39" y="1103"/>
                    <a:pt x="155" y="761"/>
                    <a:pt x="503" y="420"/>
                  </a:cubicBezTo>
                  <a:cubicBezTo>
                    <a:pt x="638" y="287"/>
                    <a:pt x="796" y="234"/>
                    <a:pt x="962" y="234"/>
                  </a:cubicBezTo>
                  <a:cubicBezTo>
                    <a:pt x="1626" y="234"/>
                    <a:pt x="2431" y="1092"/>
                    <a:pt x="2513" y="1180"/>
                  </a:cubicBezTo>
                  <a:cubicBezTo>
                    <a:pt x="2019" y="455"/>
                    <a:pt x="1397" y="0"/>
                    <a:pt x="8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2"/>
            <p:cNvSpPr/>
            <p:nvPr/>
          </p:nvSpPr>
          <p:spPr>
            <a:xfrm>
              <a:off x="3895825" y="3926100"/>
              <a:ext cx="89875" cy="249625"/>
            </a:xfrm>
            <a:custGeom>
              <a:avLst/>
              <a:gdLst/>
              <a:ahLst/>
              <a:cxnLst/>
              <a:rect l="l" t="t" r="r" b="b"/>
              <a:pathLst>
                <a:path w="3595" h="9985" extrusionOk="0">
                  <a:moveTo>
                    <a:pt x="2108" y="0"/>
                  </a:moveTo>
                  <a:cubicBezTo>
                    <a:pt x="2039" y="0"/>
                    <a:pt x="1969" y="2"/>
                    <a:pt x="1900" y="7"/>
                  </a:cubicBezTo>
                  <a:cubicBezTo>
                    <a:pt x="1836" y="32"/>
                    <a:pt x="0" y="393"/>
                    <a:pt x="303" y="1185"/>
                  </a:cubicBezTo>
                  <a:cubicBezTo>
                    <a:pt x="483" y="1640"/>
                    <a:pt x="1385" y="1669"/>
                    <a:pt x="1615" y="1669"/>
                  </a:cubicBezTo>
                  <a:cubicBezTo>
                    <a:pt x="1649" y="1669"/>
                    <a:pt x="1669" y="1668"/>
                    <a:pt x="1669" y="1668"/>
                  </a:cubicBezTo>
                  <a:lnTo>
                    <a:pt x="2100" y="5121"/>
                  </a:lnTo>
                  <a:lnTo>
                    <a:pt x="2100" y="5185"/>
                  </a:lnTo>
                  <a:lnTo>
                    <a:pt x="1810" y="5050"/>
                  </a:lnTo>
                  <a:lnTo>
                    <a:pt x="2493" y="9984"/>
                  </a:lnTo>
                  <a:lnTo>
                    <a:pt x="3543" y="9836"/>
                  </a:lnTo>
                  <a:lnTo>
                    <a:pt x="2422" y="1746"/>
                  </a:lnTo>
                  <a:cubicBezTo>
                    <a:pt x="3124" y="1527"/>
                    <a:pt x="3594" y="1108"/>
                    <a:pt x="3537" y="696"/>
                  </a:cubicBezTo>
                  <a:cubicBezTo>
                    <a:pt x="3498" y="419"/>
                    <a:pt x="3221" y="200"/>
                    <a:pt x="2809" y="90"/>
                  </a:cubicBezTo>
                  <a:cubicBezTo>
                    <a:pt x="2718" y="65"/>
                    <a:pt x="2622" y="39"/>
                    <a:pt x="2525" y="26"/>
                  </a:cubicBezTo>
                  <a:cubicBezTo>
                    <a:pt x="2388" y="9"/>
                    <a:pt x="2248" y="0"/>
                    <a:pt x="2108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3924325" y="3934900"/>
              <a:ext cx="15475" cy="11500"/>
            </a:xfrm>
            <a:custGeom>
              <a:avLst/>
              <a:gdLst/>
              <a:ahLst/>
              <a:cxnLst/>
              <a:rect l="l" t="t" r="r" b="b"/>
              <a:pathLst>
                <a:path w="619" h="460" extrusionOk="0">
                  <a:moveTo>
                    <a:pt x="312" y="1"/>
                  </a:moveTo>
                  <a:cubicBezTo>
                    <a:pt x="247" y="1"/>
                    <a:pt x="181" y="25"/>
                    <a:pt x="129" y="73"/>
                  </a:cubicBezTo>
                  <a:cubicBezTo>
                    <a:pt x="0" y="228"/>
                    <a:pt x="110" y="460"/>
                    <a:pt x="310" y="460"/>
                  </a:cubicBezTo>
                  <a:cubicBezTo>
                    <a:pt x="509" y="460"/>
                    <a:pt x="619" y="228"/>
                    <a:pt x="490" y="73"/>
                  </a:cubicBezTo>
                  <a:cubicBezTo>
                    <a:pt x="442" y="25"/>
                    <a:pt x="377" y="1"/>
                    <a:pt x="3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3894200" y="3926250"/>
              <a:ext cx="72975" cy="130925"/>
            </a:xfrm>
            <a:custGeom>
              <a:avLst/>
              <a:gdLst/>
              <a:ahLst/>
              <a:cxnLst/>
              <a:rect l="l" t="t" r="r" b="b"/>
              <a:pathLst>
                <a:path w="2919" h="5237" extrusionOk="0">
                  <a:moveTo>
                    <a:pt x="1965" y="1"/>
                  </a:moveTo>
                  <a:cubicBezTo>
                    <a:pt x="1882" y="7"/>
                    <a:pt x="1804" y="13"/>
                    <a:pt x="1714" y="20"/>
                  </a:cubicBezTo>
                  <a:cubicBezTo>
                    <a:pt x="735" y="155"/>
                    <a:pt x="1" y="677"/>
                    <a:pt x="72" y="1179"/>
                  </a:cubicBezTo>
                  <a:cubicBezTo>
                    <a:pt x="130" y="1592"/>
                    <a:pt x="703" y="1869"/>
                    <a:pt x="1437" y="1881"/>
                  </a:cubicBezTo>
                  <a:lnTo>
                    <a:pt x="1875" y="5044"/>
                  </a:lnTo>
                  <a:cubicBezTo>
                    <a:pt x="1875" y="5044"/>
                    <a:pt x="2077" y="5236"/>
                    <a:pt x="2344" y="5236"/>
                  </a:cubicBezTo>
                  <a:cubicBezTo>
                    <a:pt x="2520" y="5236"/>
                    <a:pt x="2724" y="5153"/>
                    <a:pt x="2919" y="4877"/>
                  </a:cubicBezTo>
                  <a:lnTo>
                    <a:pt x="2919" y="4877"/>
                  </a:lnTo>
                  <a:cubicBezTo>
                    <a:pt x="2919" y="4877"/>
                    <a:pt x="2780" y="4924"/>
                    <a:pt x="2615" y="4924"/>
                  </a:cubicBezTo>
                  <a:cubicBezTo>
                    <a:pt x="2407" y="4924"/>
                    <a:pt x="2156" y="4848"/>
                    <a:pt x="2088" y="4503"/>
                  </a:cubicBezTo>
                  <a:lnTo>
                    <a:pt x="2068" y="4355"/>
                  </a:lnTo>
                  <a:lnTo>
                    <a:pt x="1734" y="1662"/>
                  </a:lnTo>
                  <a:cubicBezTo>
                    <a:pt x="1734" y="1662"/>
                    <a:pt x="1717" y="1663"/>
                    <a:pt x="1688" y="1663"/>
                  </a:cubicBezTo>
                  <a:cubicBezTo>
                    <a:pt x="1483" y="1663"/>
                    <a:pt x="649" y="1638"/>
                    <a:pt x="407" y="1244"/>
                  </a:cubicBezTo>
                  <a:lnTo>
                    <a:pt x="407" y="1244"/>
                  </a:lnTo>
                  <a:cubicBezTo>
                    <a:pt x="497" y="1321"/>
                    <a:pt x="613" y="1360"/>
                    <a:pt x="729" y="1366"/>
                  </a:cubicBezTo>
                  <a:cubicBezTo>
                    <a:pt x="734" y="1366"/>
                    <a:pt x="739" y="1366"/>
                    <a:pt x="743" y="1366"/>
                  </a:cubicBezTo>
                  <a:cubicBezTo>
                    <a:pt x="1001" y="1366"/>
                    <a:pt x="1218" y="1201"/>
                    <a:pt x="1225" y="973"/>
                  </a:cubicBezTo>
                  <a:cubicBezTo>
                    <a:pt x="1238" y="748"/>
                    <a:pt x="1025" y="561"/>
                    <a:pt x="754" y="555"/>
                  </a:cubicBezTo>
                  <a:cubicBezTo>
                    <a:pt x="696" y="555"/>
                    <a:pt x="645" y="561"/>
                    <a:pt x="587" y="574"/>
                  </a:cubicBezTo>
                  <a:cubicBezTo>
                    <a:pt x="1031" y="207"/>
                    <a:pt x="1920" y="13"/>
                    <a:pt x="196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3956525" y="3928350"/>
              <a:ext cx="29825" cy="41250"/>
            </a:xfrm>
            <a:custGeom>
              <a:avLst/>
              <a:gdLst/>
              <a:ahLst/>
              <a:cxnLst/>
              <a:rect l="l" t="t" r="r" b="b"/>
              <a:pathLst>
                <a:path w="1193" h="1650" extrusionOk="0">
                  <a:moveTo>
                    <a:pt x="387" y="0"/>
                  </a:moveTo>
                  <a:lnTo>
                    <a:pt x="387" y="0"/>
                  </a:lnTo>
                  <a:cubicBezTo>
                    <a:pt x="613" y="97"/>
                    <a:pt x="793" y="277"/>
                    <a:pt x="902" y="503"/>
                  </a:cubicBezTo>
                  <a:cubicBezTo>
                    <a:pt x="1192" y="1076"/>
                    <a:pt x="97" y="1604"/>
                    <a:pt x="1" y="1649"/>
                  </a:cubicBezTo>
                  <a:cubicBezTo>
                    <a:pt x="703" y="1437"/>
                    <a:pt x="1173" y="1018"/>
                    <a:pt x="1115" y="606"/>
                  </a:cubicBezTo>
                  <a:cubicBezTo>
                    <a:pt x="1076" y="329"/>
                    <a:pt x="793" y="110"/>
                    <a:pt x="3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2"/>
            <p:cNvSpPr/>
            <p:nvPr/>
          </p:nvSpPr>
          <p:spPr>
            <a:xfrm>
              <a:off x="3705650" y="4045050"/>
              <a:ext cx="466050" cy="424600"/>
            </a:xfrm>
            <a:custGeom>
              <a:avLst/>
              <a:gdLst/>
              <a:ahLst/>
              <a:cxnLst/>
              <a:rect l="l" t="t" r="r" b="b"/>
              <a:pathLst>
                <a:path w="18642" h="16984" extrusionOk="0">
                  <a:moveTo>
                    <a:pt x="9321" y="1"/>
                  </a:moveTo>
                  <a:cubicBezTo>
                    <a:pt x="7148" y="1"/>
                    <a:pt x="4976" y="830"/>
                    <a:pt x="3317" y="2489"/>
                  </a:cubicBezTo>
                  <a:cubicBezTo>
                    <a:pt x="0" y="5806"/>
                    <a:pt x="0" y="11178"/>
                    <a:pt x="3317" y="14495"/>
                  </a:cubicBezTo>
                  <a:cubicBezTo>
                    <a:pt x="4976" y="16154"/>
                    <a:pt x="7148" y="16983"/>
                    <a:pt x="9321" y="16983"/>
                  </a:cubicBezTo>
                  <a:cubicBezTo>
                    <a:pt x="11493" y="16983"/>
                    <a:pt x="13665" y="16154"/>
                    <a:pt x="15324" y="14495"/>
                  </a:cubicBezTo>
                  <a:cubicBezTo>
                    <a:pt x="18641" y="11178"/>
                    <a:pt x="18641" y="5806"/>
                    <a:pt x="15324" y="2489"/>
                  </a:cubicBezTo>
                  <a:cubicBezTo>
                    <a:pt x="13665" y="830"/>
                    <a:pt x="11493" y="1"/>
                    <a:pt x="932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3688250" y="4141225"/>
              <a:ext cx="457850" cy="328525"/>
            </a:xfrm>
            <a:custGeom>
              <a:avLst/>
              <a:gdLst/>
              <a:ahLst/>
              <a:cxnLst/>
              <a:rect l="l" t="t" r="r" b="b"/>
              <a:pathLst>
                <a:path w="18314" h="13141" extrusionOk="0">
                  <a:moveTo>
                    <a:pt x="2905" y="1"/>
                  </a:moveTo>
                  <a:cubicBezTo>
                    <a:pt x="0" y="4439"/>
                    <a:pt x="1836" y="10423"/>
                    <a:pt x="6732" y="12478"/>
                  </a:cubicBezTo>
                  <a:cubicBezTo>
                    <a:pt x="7810" y="12929"/>
                    <a:pt x="8920" y="13140"/>
                    <a:pt x="10008" y="13140"/>
                  </a:cubicBezTo>
                  <a:cubicBezTo>
                    <a:pt x="13859" y="13140"/>
                    <a:pt x="17429" y="10491"/>
                    <a:pt x="18313" y="6448"/>
                  </a:cubicBezTo>
                  <a:lnTo>
                    <a:pt x="18313" y="6448"/>
                  </a:lnTo>
                  <a:cubicBezTo>
                    <a:pt x="16722" y="8881"/>
                    <a:pt x="14030" y="10297"/>
                    <a:pt x="11201" y="10297"/>
                  </a:cubicBezTo>
                  <a:cubicBezTo>
                    <a:pt x="10629" y="10297"/>
                    <a:pt x="10051" y="10239"/>
                    <a:pt x="9476" y="10120"/>
                  </a:cubicBezTo>
                  <a:cubicBezTo>
                    <a:pt x="9836" y="9837"/>
                    <a:pt x="10055" y="9431"/>
                    <a:pt x="10010" y="9006"/>
                  </a:cubicBezTo>
                  <a:cubicBezTo>
                    <a:pt x="9945" y="8308"/>
                    <a:pt x="9238" y="7798"/>
                    <a:pt x="8387" y="7798"/>
                  </a:cubicBezTo>
                  <a:cubicBezTo>
                    <a:pt x="8319" y="7798"/>
                    <a:pt x="8250" y="7801"/>
                    <a:pt x="8181" y="7808"/>
                  </a:cubicBezTo>
                  <a:cubicBezTo>
                    <a:pt x="7395" y="7885"/>
                    <a:pt x="6770" y="8368"/>
                    <a:pt x="6628" y="8967"/>
                  </a:cubicBezTo>
                  <a:cubicBezTo>
                    <a:pt x="6081" y="8613"/>
                    <a:pt x="5579" y="8207"/>
                    <a:pt x="5128" y="7737"/>
                  </a:cubicBezTo>
                  <a:cubicBezTo>
                    <a:pt x="5147" y="7730"/>
                    <a:pt x="5166" y="7724"/>
                    <a:pt x="5186" y="7711"/>
                  </a:cubicBezTo>
                  <a:cubicBezTo>
                    <a:pt x="5521" y="7531"/>
                    <a:pt x="5669" y="7151"/>
                    <a:pt x="5521" y="6874"/>
                  </a:cubicBezTo>
                  <a:cubicBezTo>
                    <a:pt x="5422" y="6693"/>
                    <a:pt x="5227" y="6596"/>
                    <a:pt x="5010" y="6596"/>
                  </a:cubicBezTo>
                  <a:cubicBezTo>
                    <a:pt x="4886" y="6596"/>
                    <a:pt x="4756" y="6628"/>
                    <a:pt x="4632" y="6693"/>
                  </a:cubicBezTo>
                  <a:cubicBezTo>
                    <a:pt x="4542" y="6745"/>
                    <a:pt x="4464" y="6809"/>
                    <a:pt x="4400" y="6887"/>
                  </a:cubicBezTo>
                  <a:cubicBezTo>
                    <a:pt x="4155" y="6564"/>
                    <a:pt x="3936" y="6223"/>
                    <a:pt x="3743" y="5862"/>
                  </a:cubicBezTo>
                  <a:cubicBezTo>
                    <a:pt x="2764" y="4072"/>
                    <a:pt x="2467" y="1991"/>
                    <a:pt x="290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3896775" y="4105350"/>
              <a:ext cx="155750" cy="122850"/>
            </a:xfrm>
            <a:custGeom>
              <a:avLst/>
              <a:gdLst/>
              <a:ahLst/>
              <a:cxnLst/>
              <a:rect l="l" t="t" r="r" b="b"/>
              <a:pathLst>
                <a:path w="6230" h="4914" extrusionOk="0">
                  <a:moveTo>
                    <a:pt x="3307" y="0"/>
                  </a:moveTo>
                  <a:cubicBezTo>
                    <a:pt x="3102" y="0"/>
                    <a:pt x="2892" y="19"/>
                    <a:pt x="2680" y="57"/>
                  </a:cubicBezTo>
                  <a:cubicBezTo>
                    <a:pt x="1089" y="341"/>
                    <a:pt x="1" y="1648"/>
                    <a:pt x="239" y="2975"/>
                  </a:cubicBezTo>
                  <a:cubicBezTo>
                    <a:pt x="446" y="4126"/>
                    <a:pt x="1592" y="4913"/>
                    <a:pt x="2926" y="4913"/>
                  </a:cubicBezTo>
                  <a:cubicBezTo>
                    <a:pt x="3131" y="4913"/>
                    <a:pt x="3339" y="4895"/>
                    <a:pt x="3550" y="4856"/>
                  </a:cubicBezTo>
                  <a:cubicBezTo>
                    <a:pt x="5141" y="4566"/>
                    <a:pt x="6230" y="3259"/>
                    <a:pt x="5991" y="1932"/>
                  </a:cubicBezTo>
                  <a:cubicBezTo>
                    <a:pt x="5785" y="787"/>
                    <a:pt x="4643" y="0"/>
                    <a:pt x="330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2"/>
            <p:cNvSpPr/>
            <p:nvPr/>
          </p:nvSpPr>
          <p:spPr>
            <a:xfrm>
              <a:off x="3953800" y="4275675"/>
              <a:ext cx="60250" cy="47975"/>
            </a:xfrm>
            <a:custGeom>
              <a:avLst/>
              <a:gdLst/>
              <a:ahLst/>
              <a:cxnLst/>
              <a:rect l="l" t="t" r="r" b="b"/>
              <a:pathLst>
                <a:path w="2410" h="1919" extrusionOk="0">
                  <a:moveTo>
                    <a:pt x="1361" y="1"/>
                  </a:moveTo>
                  <a:cubicBezTo>
                    <a:pt x="1166" y="1"/>
                    <a:pt x="960" y="51"/>
                    <a:pt x="767" y="156"/>
                  </a:cubicBezTo>
                  <a:cubicBezTo>
                    <a:pt x="238" y="446"/>
                    <a:pt x="0" y="1045"/>
                    <a:pt x="245" y="1483"/>
                  </a:cubicBezTo>
                  <a:cubicBezTo>
                    <a:pt x="397" y="1766"/>
                    <a:pt x="708" y="1918"/>
                    <a:pt x="1051" y="1918"/>
                  </a:cubicBezTo>
                  <a:cubicBezTo>
                    <a:pt x="1246" y="1918"/>
                    <a:pt x="1451" y="1869"/>
                    <a:pt x="1643" y="1766"/>
                  </a:cubicBezTo>
                  <a:cubicBezTo>
                    <a:pt x="2171" y="1476"/>
                    <a:pt x="2409" y="884"/>
                    <a:pt x="2164" y="439"/>
                  </a:cubicBezTo>
                  <a:cubicBezTo>
                    <a:pt x="2012" y="156"/>
                    <a:pt x="1703" y="1"/>
                    <a:pt x="136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2"/>
            <p:cNvSpPr/>
            <p:nvPr/>
          </p:nvSpPr>
          <p:spPr>
            <a:xfrm>
              <a:off x="4031900" y="4280275"/>
              <a:ext cx="60400" cy="73100"/>
            </a:xfrm>
            <a:custGeom>
              <a:avLst/>
              <a:gdLst/>
              <a:ahLst/>
              <a:cxnLst/>
              <a:rect l="l" t="t" r="r" b="b"/>
              <a:pathLst>
                <a:path w="2416" h="2924" extrusionOk="0">
                  <a:moveTo>
                    <a:pt x="1062" y="1"/>
                  </a:moveTo>
                  <a:cubicBezTo>
                    <a:pt x="940" y="1"/>
                    <a:pt x="812" y="29"/>
                    <a:pt x="689" y="88"/>
                  </a:cubicBezTo>
                  <a:cubicBezTo>
                    <a:pt x="316" y="262"/>
                    <a:pt x="129" y="655"/>
                    <a:pt x="277" y="964"/>
                  </a:cubicBezTo>
                  <a:cubicBezTo>
                    <a:pt x="329" y="1080"/>
                    <a:pt x="425" y="1170"/>
                    <a:pt x="541" y="1221"/>
                  </a:cubicBezTo>
                  <a:cubicBezTo>
                    <a:pt x="200" y="1440"/>
                    <a:pt x="0" y="1801"/>
                    <a:pt x="71" y="2168"/>
                  </a:cubicBezTo>
                  <a:cubicBezTo>
                    <a:pt x="149" y="2621"/>
                    <a:pt x="597" y="2924"/>
                    <a:pt x="1123" y="2924"/>
                  </a:cubicBezTo>
                  <a:cubicBezTo>
                    <a:pt x="1202" y="2924"/>
                    <a:pt x="1284" y="2917"/>
                    <a:pt x="1366" y="2903"/>
                  </a:cubicBezTo>
                  <a:cubicBezTo>
                    <a:pt x="1984" y="2787"/>
                    <a:pt x="2416" y="2278"/>
                    <a:pt x="2319" y="1763"/>
                  </a:cubicBezTo>
                  <a:cubicBezTo>
                    <a:pt x="2248" y="1376"/>
                    <a:pt x="1907" y="1093"/>
                    <a:pt x="1475" y="1028"/>
                  </a:cubicBezTo>
                  <a:cubicBezTo>
                    <a:pt x="1668" y="829"/>
                    <a:pt x="1739" y="552"/>
                    <a:pt x="1636" y="326"/>
                  </a:cubicBezTo>
                  <a:cubicBezTo>
                    <a:pt x="1537" y="118"/>
                    <a:pt x="1312" y="1"/>
                    <a:pt x="106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>
              <a:off x="3782600" y="4189625"/>
              <a:ext cx="79750" cy="64000"/>
            </a:xfrm>
            <a:custGeom>
              <a:avLst/>
              <a:gdLst/>
              <a:ahLst/>
              <a:cxnLst/>
              <a:rect l="l" t="t" r="r" b="b"/>
              <a:pathLst>
                <a:path w="3190" h="2560" extrusionOk="0">
                  <a:moveTo>
                    <a:pt x="1354" y="0"/>
                  </a:moveTo>
                  <a:cubicBezTo>
                    <a:pt x="933" y="0"/>
                    <a:pt x="552" y="179"/>
                    <a:pt x="349" y="512"/>
                  </a:cubicBezTo>
                  <a:cubicBezTo>
                    <a:pt x="1" y="1079"/>
                    <a:pt x="278" y="1884"/>
                    <a:pt x="967" y="2303"/>
                  </a:cubicBezTo>
                  <a:cubicBezTo>
                    <a:pt x="1247" y="2476"/>
                    <a:pt x="1552" y="2559"/>
                    <a:pt x="1839" y="2559"/>
                  </a:cubicBezTo>
                  <a:cubicBezTo>
                    <a:pt x="2256" y="2559"/>
                    <a:pt x="2635" y="2382"/>
                    <a:pt x="2842" y="2045"/>
                  </a:cubicBezTo>
                  <a:cubicBezTo>
                    <a:pt x="3189" y="1472"/>
                    <a:pt x="2912" y="673"/>
                    <a:pt x="2223" y="255"/>
                  </a:cubicBezTo>
                  <a:cubicBezTo>
                    <a:pt x="1944" y="83"/>
                    <a:pt x="1640" y="0"/>
                    <a:pt x="13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5" name="Google Shape;855;p42"/>
          <p:cNvSpPr txBox="1">
            <a:spLocks noGrp="1"/>
          </p:cNvSpPr>
          <p:nvPr>
            <p:ph type="title"/>
          </p:nvPr>
        </p:nvSpPr>
        <p:spPr>
          <a:xfrm>
            <a:off x="456000" y="924275"/>
            <a:ext cx="6367800" cy="31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3"/>
          <p:cNvSpPr/>
          <p:nvPr/>
        </p:nvSpPr>
        <p:spPr>
          <a:xfrm>
            <a:off x="5986451" y="1089250"/>
            <a:ext cx="1217100" cy="3906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43"/>
          <p:cNvSpPr txBox="1">
            <a:spLocks noGrp="1"/>
          </p:cNvSpPr>
          <p:nvPr>
            <p:ph type="title"/>
          </p:nvPr>
        </p:nvSpPr>
        <p:spPr>
          <a:xfrm>
            <a:off x="3078225" y="346050"/>
            <a:ext cx="2987400" cy="6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FACTORS</a:t>
            </a:r>
            <a:endParaRPr/>
          </a:p>
        </p:txBody>
      </p:sp>
      <p:sp>
        <p:nvSpPr>
          <p:cNvPr id="862" name="Google Shape;862;p43"/>
          <p:cNvSpPr txBox="1"/>
          <p:nvPr/>
        </p:nvSpPr>
        <p:spPr>
          <a:xfrm>
            <a:off x="4921751" y="4233500"/>
            <a:ext cx="33675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2"/>
                </a:solidFill>
                <a:latin typeface="Hind"/>
                <a:ea typeface="Hind"/>
                <a:cs typeface="Hind"/>
                <a:sym typeface="Hind"/>
              </a:rPr>
              <a:t>If you want to modify this graph, click on it, follow the link, change the data and paste the resulting graph here</a:t>
            </a:r>
            <a:endParaRPr sz="1000">
              <a:solidFill>
                <a:schemeClr val="lt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863" name="Google Shape;863;p43"/>
          <p:cNvSpPr txBox="1"/>
          <p:nvPr/>
        </p:nvSpPr>
        <p:spPr>
          <a:xfrm>
            <a:off x="5664850" y="1213124"/>
            <a:ext cx="1881300" cy="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Evolution</a:t>
            </a:r>
            <a:endParaRPr sz="1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pic>
        <p:nvPicPr>
          <p:cNvPr id="864" name="Google Shape;864;p43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701" y="1619750"/>
            <a:ext cx="3645524" cy="2613749"/>
          </a:xfrm>
          <a:prstGeom prst="rect">
            <a:avLst/>
          </a:prstGeom>
          <a:noFill/>
          <a:ln>
            <a:noFill/>
          </a:ln>
        </p:spPr>
      </p:pic>
      <p:sp>
        <p:nvSpPr>
          <p:cNvPr id="865" name="Google Shape;865;p43"/>
          <p:cNvSpPr/>
          <p:nvPr/>
        </p:nvSpPr>
        <p:spPr>
          <a:xfrm>
            <a:off x="1946826" y="1089250"/>
            <a:ext cx="1438800" cy="3906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43"/>
          <p:cNvSpPr txBox="1"/>
          <p:nvPr/>
        </p:nvSpPr>
        <p:spPr>
          <a:xfrm>
            <a:off x="2039050" y="1164025"/>
            <a:ext cx="1254300" cy="2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Factors</a:t>
            </a:r>
            <a:endParaRPr sz="180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867" name="Google Shape;867;p43"/>
          <p:cNvSpPr/>
          <p:nvPr/>
        </p:nvSpPr>
        <p:spPr>
          <a:xfrm>
            <a:off x="1331013" y="1743000"/>
            <a:ext cx="1023900" cy="1023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43"/>
          <p:cNvSpPr/>
          <p:nvPr/>
        </p:nvSpPr>
        <p:spPr>
          <a:xfrm>
            <a:off x="3026413" y="1743000"/>
            <a:ext cx="1023900" cy="1023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43"/>
          <p:cNvSpPr/>
          <p:nvPr/>
        </p:nvSpPr>
        <p:spPr>
          <a:xfrm>
            <a:off x="1331013" y="1743000"/>
            <a:ext cx="1023900" cy="1023900"/>
          </a:xfrm>
          <a:prstGeom prst="pie">
            <a:avLst>
              <a:gd name="adj1" fmla="val 2732190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43"/>
          <p:cNvSpPr/>
          <p:nvPr/>
        </p:nvSpPr>
        <p:spPr>
          <a:xfrm>
            <a:off x="3026413" y="1743000"/>
            <a:ext cx="1023900" cy="1023900"/>
          </a:xfrm>
          <a:prstGeom prst="pie">
            <a:avLst>
              <a:gd name="adj1" fmla="val 19667548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43"/>
          <p:cNvSpPr txBox="1"/>
          <p:nvPr/>
        </p:nvSpPr>
        <p:spPr>
          <a:xfrm>
            <a:off x="1215813" y="2849325"/>
            <a:ext cx="1254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0-12 y/o</a:t>
            </a:r>
            <a:endParaRPr sz="1800">
              <a:solidFill>
                <a:schemeClr val="lt2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872" name="Google Shape;872;p43"/>
          <p:cNvSpPr txBox="1"/>
          <p:nvPr/>
        </p:nvSpPr>
        <p:spPr>
          <a:xfrm>
            <a:off x="2862288" y="2849325"/>
            <a:ext cx="1254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60+ y/o</a:t>
            </a:r>
            <a:endParaRPr sz="1800">
              <a:solidFill>
                <a:schemeClr val="lt2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873" name="Google Shape;873;p43"/>
          <p:cNvSpPr/>
          <p:nvPr/>
        </p:nvSpPr>
        <p:spPr>
          <a:xfrm>
            <a:off x="1246750" y="3478075"/>
            <a:ext cx="624000" cy="4488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43"/>
          <p:cNvSpPr/>
          <p:nvPr/>
        </p:nvSpPr>
        <p:spPr>
          <a:xfrm>
            <a:off x="2354225" y="3478075"/>
            <a:ext cx="624000" cy="4488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43"/>
          <p:cNvSpPr/>
          <p:nvPr/>
        </p:nvSpPr>
        <p:spPr>
          <a:xfrm>
            <a:off x="3551163" y="3478075"/>
            <a:ext cx="624000" cy="4488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43"/>
          <p:cNvSpPr txBox="1"/>
          <p:nvPr/>
        </p:nvSpPr>
        <p:spPr>
          <a:xfrm>
            <a:off x="931588" y="4027400"/>
            <a:ext cx="1254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Mercury</a:t>
            </a:r>
            <a:endParaRPr sz="1800">
              <a:solidFill>
                <a:schemeClr val="lt2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877" name="Google Shape;877;p43"/>
          <p:cNvSpPr txBox="1"/>
          <p:nvPr/>
        </p:nvSpPr>
        <p:spPr>
          <a:xfrm>
            <a:off x="2039063" y="4027400"/>
            <a:ext cx="1254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Mars</a:t>
            </a:r>
            <a:endParaRPr sz="1800">
              <a:solidFill>
                <a:schemeClr val="lt2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878" name="Google Shape;878;p43"/>
          <p:cNvSpPr txBox="1"/>
          <p:nvPr/>
        </p:nvSpPr>
        <p:spPr>
          <a:xfrm>
            <a:off x="3236013" y="4027400"/>
            <a:ext cx="1254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Venus</a:t>
            </a:r>
            <a:endParaRPr sz="1800">
              <a:solidFill>
                <a:schemeClr val="lt2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grpSp>
        <p:nvGrpSpPr>
          <p:cNvPr id="879" name="Google Shape;879;p43"/>
          <p:cNvGrpSpPr/>
          <p:nvPr/>
        </p:nvGrpSpPr>
        <p:grpSpPr>
          <a:xfrm>
            <a:off x="1376668" y="3546240"/>
            <a:ext cx="364180" cy="312461"/>
            <a:chOff x="6202705" y="1525453"/>
            <a:chExt cx="364180" cy="312461"/>
          </a:xfrm>
        </p:grpSpPr>
        <p:sp>
          <p:nvSpPr>
            <p:cNvPr id="880" name="Google Shape;880;p43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3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3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3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3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43"/>
          <p:cNvGrpSpPr/>
          <p:nvPr/>
        </p:nvGrpSpPr>
        <p:grpSpPr>
          <a:xfrm>
            <a:off x="3682218" y="3534552"/>
            <a:ext cx="362163" cy="335884"/>
            <a:chOff x="3682218" y="3534552"/>
            <a:chExt cx="362163" cy="335884"/>
          </a:xfrm>
        </p:grpSpPr>
        <p:sp>
          <p:nvSpPr>
            <p:cNvPr id="886" name="Google Shape;886;p43"/>
            <p:cNvSpPr/>
            <p:nvPr/>
          </p:nvSpPr>
          <p:spPr>
            <a:xfrm>
              <a:off x="3682218" y="3625335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3"/>
            <p:cNvSpPr/>
            <p:nvPr/>
          </p:nvSpPr>
          <p:spPr>
            <a:xfrm>
              <a:off x="3727910" y="3603485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3704802" y="3540709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3702051" y="3686853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3834649" y="3724529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3882124" y="3746877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3931353" y="3633195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3978304" y="3740615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3748006" y="3714101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3737971" y="3534552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3778136" y="3534552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3818327" y="3534552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43"/>
          <p:cNvGrpSpPr/>
          <p:nvPr/>
        </p:nvGrpSpPr>
        <p:grpSpPr>
          <a:xfrm>
            <a:off x="2562459" y="3521848"/>
            <a:ext cx="207216" cy="361272"/>
            <a:chOff x="2562459" y="3521848"/>
            <a:chExt cx="207216" cy="361272"/>
          </a:xfrm>
        </p:grpSpPr>
        <p:sp>
          <p:nvSpPr>
            <p:cNvPr id="899" name="Google Shape;899;p43"/>
            <p:cNvSpPr/>
            <p:nvPr/>
          </p:nvSpPr>
          <p:spPr>
            <a:xfrm>
              <a:off x="2586065" y="3555987"/>
              <a:ext cx="160265" cy="144179"/>
            </a:xfrm>
            <a:custGeom>
              <a:avLst/>
              <a:gdLst/>
              <a:ahLst/>
              <a:cxnLst/>
              <a:rect l="l" t="t" r="r" b="b"/>
              <a:pathLst>
                <a:path w="6117" h="5503" extrusionOk="0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2611688" y="3521848"/>
              <a:ext cx="108756" cy="54417"/>
            </a:xfrm>
            <a:custGeom>
              <a:avLst/>
              <a:gdLst/>
              <a:ahLst/>
              <a:cxnLst/>
              <a:rect l="l" t="t" r="r" b="b"/>
              <a:pathLst>
                <a:path w="4151" h="2077" extrusionOk="0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2651015" y="3532381"/>
              <a:ext cx="30104" cy="24707"/>
            </a:xfrm>
            <a:custGeom>
              <a:avLst/>
              <a:gdLst/>
              <a:ahLst/>
              <a:cxnLst/>
              <a:rect l="l" t="t" r="r" b="b"/>
              <a:pathLst>
                <a:path w="1149" h="943" extrusionOk="0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2646351" y="3687328"/>
              <a:ext cx="6550" cy="4297"/>
            </a:xfrm>
            <a:custGeom>
              <a:avLst/>
              <a:gdLst/>
              <a:ahLst/>
              <a:cxnLst/>
              <a:rect l="l" t="t" r="r" b="b"/>
              <a:pathLst>
                <a:path w="250" h="164" extrusionOk="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2562459" y="3687328"/>
              <a:ext cx="207216" cy="195793"/>
            </a:xfrm>
            <a:custGeom>
              <a:avLst/>
              <a:gdLst/>
              <a:ahLst/>
              <a:cxnLst/>
              <a:rect l="l" t="t" r="r" b="b"/>
              <a:pathLst>
                <a:path w="7909" h="7473" extrusionOk="0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2628771" y="3687328"/>
              <a:ext cx="73098" cy="84285"/>
            </a:xfrm>
            <a:custGeom>
              <a:avLst/>
              <a:gdLst/>
              <a:ahLst/>
              <a:cxnLst/>
              <a:rect l="l" t="t" r="r" b="b"/>
              <a:pathLst>
                <a:path w="2790" h="3217" extrusionOk="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2617217" y="3585881"/>
              <a:ext cx="97962" cy="110774"/>
            </a:xfrm>
            <a:custGeom>
              <a:avLst/>
              <a:gdLst/>
              <a:ahLst/>
              <a:cxnLst/>
              <a:rect l="l" t="t" r="r" b="b"/>
              <a:pathLst>
                <a:path w="3739" h="4228" extrusionOk="0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44"/>
          <p:cNvSpPr/>
          <p:nvPr/>
        </p:nvSpPr>
        <p:spPr>
          <a:xfrm>
            <a:off x="3653450" y="2611225"/>
            <a:ext cx="1937100" cy="1937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44"/>
          <p:cNvSpPr txBox="1">
            <a:spLocks noGrp="1"/>
          </p:cNvSpPr>
          <p:nvPr>
            <p:ph type="title"/>
          </p:nvPr>
        </p:nvSpPr>
        <p:spPr>
          <a:xfrm>
            <a:off x="1959900" y="678850"/>
            <a:ext cx="53241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50,000</a:t>
            </a:r>
            <a:endParaRPr/>
          </a:p>
        </p:txBody>
      </p:sp>
      <p:sp>
        <p:nvSpPr>
          <p:cNvPr id="912" name="Google Shape;912;p44"/>
          <p:cNvSpPr txBox="1">
            <a:spLocks noGrp="1"/>
          </p:cNvSpPr>
          <p:nvPr>
            <p:ph type="subTitle" idx="1"/>
          </p:nvPr>
        </p:nvSpPr>
        <p:spPr>
          <a:xfrm flipH="1">
            <a:off x="3578550" y="2002625"/>
            <a:ext cx="20868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Cases detected</a:t>
            </a:r>
            <a:endParaRPr/>
          </a:p>
        </p:txBody>
      </p:sp>
      <p:sp>
        <p:nvSpPr>
          <p:cNvPr id="913" name="Google Shape;913;p44"/>
          <p:cNvSpPr txBox="1">
            <a:spLocks noGrp="1"/>
          </p:cNvSpPr>
          <p:nvPr>
            <p:ph type="title" idx="2"/>
          </p:nvPr>
        </p:nvSpPr>
        <p:spPr>
          <a:xfrm>
            <a:off x="3298800" y="2805175"/>
            <a:ext cx="2646300" cy="10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10+</a:t>
            </a:r>
            <a:endParaRPr/>
          </a:p>
        </p:txBody>
      </p:sp>
      <p:sp>
        <p:nvSpPr>
          <p:cNvPr id="914" name="Google Shape;914;p44"/>
          <p:cNvSpPr txBox="1">
            <a:spLocks noGrp="1"/>
          </p:cNvSpPr>
          <p:nvPr>
            <p:ph type="subTitle" idx="3"/>
          </p:nvPr>
        </p:nvSpPr>
        <p:spPr>
          <a:xfrm flipH="1">
            <a:off x="3930150" y="3559625"/>
            <a:ext cx="13836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Countries affected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45"/>
          <p:cNvSpPr txBox="1">
            <a:spLocks noGrp="1"/>
          </p:cNvSpPr>
          <p:nvPr>
            <p:ph type="ctrTitle"/>
          </p:nvPr>
        </p:nvSpPr>
        <p:spPr>
          <a:xfrm flipH="1">
            <a:off x="3545176" y="3172154"/>
            <a:ext cx="40431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920" name="Google Shape;920;p45"/>
          <p:cNvSpPr txBox="1">
            <a:spLocks noGrp="1"/>
          </p:cNvSpPr>
          <p:nvPr>
            <p:ph type="subTitle" idx="1"/>
          </p:nvPr>
        </p:nvSpPr>
        <p:spPr>
          <a:xfrm rot="-194" flipH="1">
            <a:off x="2266875" y="1736675"/>
            <a:ext cx="5321400" cy="13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  <p:grpSp>
        <p:nvGrpSpPr>
          <p:cNvPr id="921" name="Google Shape;921;p45"/>
          <p:cNvGrpSpPr/>
          <p:nvPr/>
        </p:nvGrpSpPr>
        <p:grpSpPr>
          <a:xfrm>
            <a:off x="7842775" y="1827850"/>
            <a:ext cx="1317900" cy="1870500"/>
            <a:chOff x="7842775" y="1827850"/>
            <a:chExt cx="1317900" cy="1870500"/>
          </a:xfrm>
        </p:grpSpPr>
        <p:cxnSp>
          <p:nvCxnSpPr>
            <p:cNvPr id="922" name="Google Shape;922;p45"/>
            <p:cNvCxnSpPr/>
            <p:nvPr/>
          </p:nvCxnSpPr>
          <p:spPr>
            <a:xfrm>
              <a:off x="7842775" y="1827850"/>
              <a:ext cx="0" cy="18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3" name="Google Shape;923;p45"/>
            <p:cNvCxnSpPr/>
            <p:nvPr/>
          </p:nvCxnSpPr>
          <p:spPr>
            <a:xfrm>
              <a:off x="7842775" y="2748875"/>
              <a:ext cx="1317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46"/>
          <p:cNvSpPr txBox="1">
            <a:spLocks noGrp="1"/>
          </p:cNvSpPr>
          <p:nvPr>
            <p:ph type="body" idx="1"/>
          </p:nvPr>
        </p:nvSpPr>
        <p:spPr>
          <a:xfrm>
            <a:off x="4357100" y="361325"/>
            <a:ext cx="4066800" cy="14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47"/>
          <p:cNvSpPr/>
          <p:nvPr/>
        </p:nvSpPr>
        <p:spPr>
          <a:xfrm>
            <a:off x="1119200" y="2102600"/>
            <a:ext cx="3120300" cy="18045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47"/>
          <p:cNvSpPr/>
          <p:nvPr/>
        </p:nvSpPr>
        <p:spPr>
          <a:xfrm rot="5400000">
            <a:off x="4272275" y="154475"/>
            <a:ext cx="2261100" cy="5244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7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graphicFrame>
        <p:nvGraphicFramePr>
          <p:cNvPr id="936" name="Google Shape;936;p47"/>
          <p:cNvGraphicFramePr/>
          <p:nvPr/>
        </p:nvGraphicFramePr>
        <p:xfrm>
          <a:off x="1852599" y="18542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{7C6C348A-091C-43F9-98BB-5BF7B49BDD4F}</a:tableStyleId>
              </a:tblPr>
              <a:tblGrid>
                <a:gridCol w="851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7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3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3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0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Pathway Gothic One"/>
                          <a:ea typeface="Pathway Gothic One"/>
                          <a:cs typeface="Pathway Gothic One"/>
                          <a:sym typeface="Pathway Gothic One"/>
                        </a:rPr>
                        <a:t>TEST 01</a:t>
                      </a:r>
                      <a:endParaRPr sz="1800">
                        <a:solidFill>
                          <a:schemeClr val="dk1"/>
                        </a:solidFill>
                        <a:latin typeface="Pathway Gothic One"/>
                        <a:ea typeface="Pathway Gothic One"/>
                        <a:cs typeface="Pathway Gothic One"/>
                        <a:sym typeface="Pathway Gothic One"/>
                      </a:endParaRPr>
                    </a:p>
                  </a:txBody>
                  <a:tcPr marL="91425" marR="91425" marT="68575" marB="68575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Pathway Gothic One"/>
                          <a:ea typeface="Pathway Gothic One"/>
                          <a:cs typeface="Pathway Gothic One"/>
                          <a:sym typeface="Pathway Gothic One"/>
                        </a:rPr>
                        <a:t>TEST 02</a:t>
                      </a:r>
                      <a:endParaRPr sz="1800">
                        <a:solidFill>
                          <a:schemeClr val="dk1"/>
                        </a:solidFill>
                        <a:latin typeface="Pathway Gothic One"/>
                        <a:ea typeface="Pathway Gothic One"/>
                        <a:cs typeface="Pathway Gothic One"/>
                        <a:sym typeface="Pathway Gothic One"/>
                      </a:endParaRPr>
                    </a:p>
                  </a:txBody>
                  <a:tcPr marL="91425" marR="91425" marT="68575" marB="68575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Pathway Gothic One"/>
                          <a:ea typeface="Pathway Gothic One"/>
                          <a:cs typeface="Pathway Gothic One"/>
                          <a:sym typeface="Pathway Gothic One"/>
                        </a:rPr>
                        <a:t>TEST 03</a:t>
                      </a:r>
                      <a:endParaRPr sz="1800">
                        <a:solidFill>
                          <a:schemeClr val="dk1"/>
                        </a:solidFill>
                        <a:latin typeface="Pathway Gothic One"/>
                        <a:ea typeface="Pathway Gothic One"/>
                        <a:cs typeface="Pathway Gothic One"/>
                        <a:sym typeface="Pathway Gothic One"/>
                      </a:endParaRPr>
                    </a:p>
                  </a:txBody>
                  <a:tcPr marL="91425" marR="91425" marT="68575" marB="68575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Pathway Gothic One"/>
                          <a:ea typeface="Pathway Gothic One"/>
                          <a:cs typeface="Pathway Gothic One"/>
                          <a:sym typeface="Pathway Gothic One"/>
                        </a:rPr>
                        <a:t>TEST 04</a:t>
                      </a:r>
                      <a:endParaRPr sz="1800">
                        <a:solidFill>
                          <a:schemeClr val="dk1"/>
                        </a:solidFill>
                        <a:latin typeface="Pathway Gothic One"/>
                        <a:ea typeface="Pathway Gothic One"/>
                        <a:cs typeface="Pathway Gothic One"/>
                        <a:sym typeface="Pathway Gothic One"/>
                      </a:endParaRPr>
                    </a:p>
                  </a:txBody>
                  <a:tcPr marL="91425" marR="91425" marT="68575" marB="68575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thway Gothic One"/>
                          <a:ea typeface="Pathway Gothic One"/>
                          <a:cs typeface="Pathway Gothic One"/>
                          <a:sym typeface="Pathway Gothic One"/>
                        </a:rPr>
                        <a:t>MERCURY</a:t>
                      </a:r>
                      <a:endParaRPr sz="1800">
                        <a:solidFill>
                          <a:schemeClr val="lt1"/>
                        </a:solidFill>
                        <a:latin typeface="Pathway Gothic One"/>
                        <a:ea typeface="Pathway Gothic One"/>
                        <a:cs typeface="Pathway Gothic One"/>
                        <a:sym typeface="Pathway Gothic O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✓</a:t>
                      </a:r>
                      <a:endParaRPr sz="1800">
                        <a:solidFill>
                          <a:schemeClr val="lt1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✗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✓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✗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thway Gothic One"/>
                          <a:ea typeface="Pathway Gothic One"/>
                          <a:cs typeface="Pathway Gothic One"/>
                          <a:sym typeface="Pathway Gothic One"/>
                        </a:rPr>
                        <a:t>MARS</a:t>
                      </a:r>
                      <a:endParaRPr sz="1800">
                        <a:solidFill>
                          <a:schemeClr val="lt1"/>
                        </a:solidFill>
                        <a:latin typeface="Pathway Gothic One"/>
                        <a:ea typeface="Pathway Gothic One"/>
                        <a:cs typeface="Pathway Gothic One"/>
                        <a:sym typeface="Pathway Gothic O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✗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✓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✓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✗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thway Gothic One"/>
                          <a:ea typeface="Pathway Gothic One"/>
                          <a:cs typeface="Pathway Gothic One"/>
                          <a:sym typeface="Pathway Gothic One"/>
                        </a:rPr>
                        <a:t>SATURN</a:t>
                      </a:r>
                      <a:endParaRPr sz="1800">
                        <a:solidFill>
                          <a:schemeClr val="lt1"/>
                        </a:solidFill>
                        <a:latin typeface="Pathway Gothic One"/>
                        <a:ea typeface="Pathway Gothic One"/>
                        <a:cs typeface="Pathway Gothic One"/>
                        <a:sym typeface="Pathway Gothic O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✓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✗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✗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✗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1" name="Google Shape;941;p48"/>
          <p:cNvGrpSpPr/>
          <p:nvPr/>
        </p:nvGrpSpPr>
        <p:grpSpPr>
          <a:xfrm>
            <a:off x="6874898" y="2973034"/>
            <a:ext cx="696743" cy="696743"/>
            <a:chOff x="6754800" y="1330725"/>
            <a:chExt cx="621925" cy="621925"/>
          </a:xfrm>
        </p:grpSpPr>
        <p:sp>
          <p:nvSpPr>
            <p:cNvPr id="942" name="Google Shape;942;p48"/>
            <p:cNvSpPr/>
            <p:nvPr/>
          </p:nvSpPr>
          <p:spPr>
            <a:xfrm>
              <a:off x="6754800" y="1330725"/>
              <a:ext cx="621925" cy="621925"/>
            </a:xfrm>
            <a:custGeom>
              <a:avLst/>
              <a:gdLst/>
              <a:ahLst/>
              <a:cxnLst/>
              <a:rect l="l" t="t" r="r" b="b"/>
              <a:pathLst>
                <a:path w="24877" h="24877" extrusionOk="0">
                  <a:moveTo>
                    <a:pt x="12439" y="0"/>
                  </a:moveTo>
                  <a:cubicBezTo>
                    <a:pt x="5566" y="0"/>
                    <a:pt x="1" y="5572"/>
                    <a:pt x="1" y="12439"/>
                  </a:cubicBezTo>
                  <a:cubicBezTo>
                    <a:pt x="1" y="19311"/>
                    <a:pt x="5566" y="24877"/>
                    <a:pt x="12439" y="24877"/>
                  </a:cubicBezTo>
                  <a:cubicBezTo>
                    <a:pt x="19312" y="24877"/>
                    <a:pt x="24877" y="19311"/>
                    <a:pt x="24877" y="12439"/>
                  </a:cubicBezTo>
                  <a:cubicBezTo>
                    <a:pt x="24877" y="5572"/>
                    <a:pt x="19312" y="0"/>
                    <a:pt x="12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6887975" y="1541200"/>
              <a:ext cx="359775" cy="312900"/>
            </a:xfrm>
            <a:custGeom>
              <a:avLst/>
              <a:gdLst/>
              <a:ahLst/>
              <a:cxnLst/>
              <a:rect l="l" t="t" r="r" b="b"/>
              <a:pathLst>
                <a:path w="14391" h="12516" extrusionOk="0">
                  <a:moveTo>
                    <a:pt x="0" y="0"/>
                  </a:moveTo>
                  <a:lnTo>
                    <a:pt x="0" y="12516"/>
                  </a:lnTo>
                  <a:lnTo>
                    <a:pt x="14390" y="12516"/>
                  </a:lnTo>
                  <a:lnTo>
                    <a:pt x="14390" y="0"/>
                  </a:ln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6871225" y="1558100"/>
              <a:ext cx="50750" cy="97775"/>
            </a:xfrm>
            <a:custGeom>
              <a:avLst/>
              <a:gdLst/>
              <a:ahLst/>
              <a:cxnLst/>
              <a:rect l="l" t="t" r="r" b="b"/>
              <a:pathLst>
                <a:path w="2030" h="3911" extrusionOk="0">
                  <a:moveTo>
                    <a:pt x="670" y="0"/>
                  </a:moveTo>
                  <a:lnTo>
                    <a:pt x="1" y="3910"/>
                  </a:lnTo>
                  <a:lnTo>
                    <a:pt x="1431" y="3910"/>
                  </a:lnTo>
                  <a:lnTo>
                    <a:pt x="2030" y="0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6906975" y="1558100"/>
              <a:ext cx="48975" cy="97775"/>
            </a:xfrm>
            <a:custGeom>
              <a:avLst/>
              <a:gdLst/>
              <a:ahLst/>
              <a:cxnLst/>
              <a:rect l="l" t="t" r="r" b="b"/>
              <a:pathLst>
                <a:path w="1959" h="3911" extrusionOk="0">
                  <a:moveTo>
                    <a:pt x="600" y="0"/>
                  </a:moveTo>
                  <a:lnTo>
                    <a:pt x="1" y="3910"/>
                  </a:lnTo>
                  <a:lnTo>
                    <a:pt x="1431" y="3910"/>
                  </a:lnTo>
                  <a:lnTo>
                    <a:pt x="1959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6942725" y="1558100"/>
              <a:ext cx="47050" cy="97775"/>
            </a:xfrm>
            <a:custGeom>
              <a:avLst/>
              <a:gdLst/>
              <a:ahLst/>
              <a:cxnLst/>
              <a:rect l="l" t="t" r="r" b="b"/>
              <a:pathLst>
                <a:path w="1882" h="3911" extrusionOk="0">
                  <a:moveTo>
                    <a:pt x="529" y="0"/>
                  </a:moveTo>
                  <a:lnTo>
                    <a:pt x="1" y="3910"/>
                  </a:lnTo>
                  <a:lnTo>
                    <a:pt x="1430" y="3910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6978475" y="1558100"/>
              <a:ext cx="45275" cy="97775"/>
            </a:xfrm>
            <a:custGeom>
              <a:avLst/>
              <a:gdLst/>
              <a:ahLst/>
              <a:cxnLst/>
              <a:rect l="l" t="t" r="r" b="b"/>
              <a:pathLst>
                <a:path w="1811" h="3911" extrusionOk="0">
                  <a:moveTo>
                    <a:pt x="451" y="0"/>
                  </a:moveTo>
                  <a:lnTo>
                    <a:pt x="0" y="3910"/>
                  </a:lnTo>
                  <a:lnTo>
                    <a:pt x="1430" y="3910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7014225" y="1558100"/>
              <a:ext cx="40450" cy="97775"/>
            </a:xfrm>
            <a:custGeom>
              <a:avLst/>
              <a:gdLst/>
              <a:ahLst/>
              <a:cxnLst/>
              <a:rect l="l" t="t" r="r" b="b"/>
              <a:pathLst>
                <a:path w="1618" h="3911" extrusionOk="0">
                  <a:moveTo>
                    <a:pt x="381" y="0"/>
                  </a:moveTo>
                  <a:lnTo>
                    <a:pt x="0" y="3910"/>
                  </a:lnTo>
                  <a:lnTo>
                    <a:pt x="1430" y="3910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7213750" y="1558100"/>
              <a:ext cx="50575" cy="97775"/>
            </a:xfrm>
            <a:custGeom>
              <a:avLst/>
              <a:gdLst/>
              <a:ahLst/>
              <a:cxnLst/>
              <a:rect l="l" t="t" r="r" b="b"/>
              <a:pathLst>
                <a:path w="2023" h="3911" extrusionOk="0">
                  <a:moveTo>
                    <a:pt x="0" y="0"/>
                  </a:moveTo>
                  <a:lnTo>
                    <a:pt x="593" y="3910"/>
                  </a:lnTo>
                  <a:lnTo>
                    <a:pt x="2023" y="3910"/>
                  </a:lnTo>
                  <a:lnTo>
                    <a:pt x="1359" y="0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7179775" y="1558100"/>
              <a:ext cx="48800" cy="97775"/>
            </a:xfrm>
            <a:custGeom>
              <a:avLst/>
              <a:gdLst/>
              <a:ahLst/>
              <a:cxnLst/>
              <a:rect l="l" t="t" r="r" b="b"/>
              <a:pathLst>
                <a:path w="1952" h="3911" extrusionOk="0">
                  <a:moveTo>
                    <a:pt x="0" y="0"/>
                  </a:moveTo>
                  <a:lnTo>
                    <a:pt x="522" y="3910"/>
                  </a:lnTo>
                  <a:lnTo>
                    <a:pt x="1952" y="3910"/>
                  </a:lnTo>
                  <a:lnTo>
                    <a:pt x="1359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7145800" y="1558100"/>
              <a:ext cx="47025" cy="97775"/>
            </a:xfrm>
            <a:custGeom>
              <a:avLst/>
              <a:gdLst/>
              <a:ahLst/>
              <a:cxnLst/>
              <a:rect l="l" t="t" r="r" b="b"/>
              <a:pathLst>
                <a:path w="1881" h="3911" extrusionOk="0">
                  <a:moveTo>
                    <a:pt x="0" y="0"/>
                  </a:moveTo>
                  <a:lnTo>
                    <a:pt x="457" y="3910"/>
                  </a:lnTo>
                  <a:lnTo>
                    <a:pt x="1881" y="3910"/>
                  </a:lnTo>
                  <a:lnTo>
                    <a:pt x="1359" y="0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7111800" y="1558100"/>
              <a:ext cx="45450" cy="97775"/>
            </a:xfrm>
            <a:custGeom>
              <a:avLst/>
              <a:gdLst/>
              <a:ahLst/>
              <a:cxnLst/>
              <a:rect l="l" t="t" r="r" b="b"/>
              <a:pathLst>
                <a:path w="1818" h="3911" extrusionOk="0">
                  <a:moveTo>
                    <a:pt x="1" y="0"/>
                  </a:moveTo>
                  <a:lnTo>
                    <a:pt x="387" y="3910"/>
                  </a:lnTo>
                  <a:lnTo>
                    <a:pt x="1817" y="3910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7080900" y="1558100"/>
              <a:ext cx="40600" cy="97775"/>
            </a:xfrm>
            <a:custGeom>
              <a:avLst/>
              <a:gdLst/>
              <a:ahLst/>
              <a:cxnLst/>
              <a:rect l="l" t="t" r="r" b="b"/>
              <a:pathLst>
                <a:path w="1624" h="3911" extrusionOk="0">
                  <a:moveTo>
                    <a:pt x="0" y="0"/>
                  </a:moveTo>
                  <a:lnTo>
                    <a:pt x="193" y="3910"/>
                  </a:lnTo>
                  <a:lnTo>
                    <a:pt x="1623" y="3910"/>
                  </a:lnTo>
                  <a:lnTo>
                    <a:pt x="1237" y="0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7049975" y="1558100"/>
              <a:ext cx="35775" cy="97775"/>
            </a:xfrm>
            <a:custGeom>
              <a:avLst/>
              <a:gdLst/>
              <a:ahLst/>
              <a:cxnLst/>
              <a:rect l="l" t="t" r="r" b="b"/>
              <a:pathLst>
                <a:path w="1431" h="3911" extrusionOk="0">
                  <a:moveTo>
                    <a:pt x="187" y="0"/>
                  </a:moveTo>
                  <a:lnTo>
                    <a:pt x="0" y="3910"/>
                  </a:lnTo>
                  <a:lnTo>
                    <a:pt x="1430" y="3910"/>
                  </a:lnTo>
                  <a:lnTo>
                    <a:pt x="1237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6871225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1" y="0"/>
                  </a:moveTo>
                  <a:cubicBezTo>
                    <a:pt x="1" y="393"/>
                    <a:pt x="323" y="715"/>
                    <a:pt x="716" y="715"/>
                  </a:cubicBezTo>
                  <a:cubicBezTo>
                    <a:pt x="1115" y="715"/>
                    <a:pt x="1431" y="393"/>
                    <a:pt x="1431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6906975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1" y="0"/>
                  </a:moveTo>
                  <a:cubicBezTo>
                    <a:pt x="1" y="393"/>
                    <a:pt x="323" y="715"/>
                    <a:pt x="716" y="715"/>
                  </a:cubicBezTo>
                  <a:cubicBezTo>
                    <a:pt x="1115" y="715"/>
                    <a:pt x="1431" y="393"/>
                    <a:pt x="1431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6942725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1" y="0"/>
                  </a:moveTo>
                  <a:cubicBezTo>
                    <a:pt x="1" y="393"/>
                    <a:pt x="323" y="715"/>
                    <a:pt x="716" y="715"/>
                  </a:cubicBezTo>
                  <a:cubicBezTo>
                    <a:pt x="1108" y="715"/>
                    <a:pt x="1430" y="393"/>
                    <a:pt x="143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6978475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0" y="0"/>
                  </a:moveTo>
                  <a:cubicBezTo>
                    <a:pt x="0" y="393"/>
                    <a:pt x="323" y="715"/>
                    <a:pt x="715" y="715"/>
                  </a:cubicBezTo>
                  <a:cubicBezTo>
                    <a:pt x="1108" y="715"/>
                    <a:pt x="1430" y="393"/>
                    <a:pt x="1430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7014225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0" y="0"/>
                  </a:moveTo>
                  <a:cubicBezTo>
                    <a:pt x="0" y="393"/>
                    <a:pt x="323" y="715"/>
                    <a:pt x="715" y="715"/>
                  </a:cubicBezTo>
                  <a:cubicBezTo>
                    <a:pt x="1108" y="715"/>
                    <a:pt x="1430" y="393"/>
                    <a:pt x="143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7049975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0" y="0"/>
                  </a:moveTo>
                  <a:cubicBezTo>
                    <a:pt x="0" y="393"/>
                    <a:pt x="316" y="715"/>
                    <a:pt x="715" y="715"/>
                  </a:cubicBezTo>
                  <a:cubicBezTo>
                    <a:pt x="1108" y="715"/>
                    <a:pt x="1430" y="393"/>
                    <a:pt x="1430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7085725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0" y="0"/>
                  </a:moveTo>
                  <a:cubicBezTo>
                    <a:pt x="0" y="393"/>
                    <a:pt x="316" y="715"/>
                    <a:pt x="715" y="715"/>
                  </a:cubicBezTo>
                  <a:cubicBezTo>
                    <a:pt x="1108" y="715"/>
                    <a:pt x="1430" y="393"/>
                    <a:pt x="143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7121475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0" y="0"/>
                  </a:moveTo>
                  <a:cubicBezTo>
                    <a:pt x="0" y="393"/>
                    <a:pt x="316" y="715"/>
                    <a:pt x="715" y="715"/>
                  </a:cubicBezTo>
                  <a:cubicBezTo>
                    <a:pt x="1108" y="715"/>
                    <a:pt x="1430" y="393"/>
                    <a:pt x="1430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7157050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7" y="0"/>
                  </a:moveTo>
                  <a:cubicBezTo>
                    <a:pt x="1" y="393"/>
                    <a:pt x="323" y="715"/>
                    <a:pt x="716" y="715"/>
                  </a:cubicBezTo>
                  <a:cubicBezTo>
                    <a:pt x="1115" y="715"/>
                    <a:pt x="1431" y="393"/>
                    <a:pt x="1431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7192975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0" y="0"/>
                  </a:moveTo>
                  <a:cubicBezTo>
                    <a:pt x="0" y="393"/>
                    <a:pt x="322" y="715"/>
                    <a:pt x="715" y="715"/>
                  </a:cubicBezTo>
                  <a:cubicBezTo>
                    <a:pt x="1108" y="715"/>
                    <a:pt x="1430" y="393"/>
                    <a:pt x="1430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7228550" y="1655850"/>
              <a:ext cx="35775" cy="17900"/>
            </a:xfrm>
            <a:custGeom>
              <a:avLst/>
              <a:gdLst/>
              <a:ahLst/>
              <a:cxnLst/>
              <a:rect l="l" t="t" r="r" b="b"/>
              <a:pathLst>
                <a:path w="1431" h="716" extrusionOk="0">
                  <a:moveTo>
                    <a:pt x="1" y="0"/>
                  </a:moveTo>
                  <a:cubicBezTo>
                    <a:pt x="1" y="393"/>
                    <a:pt x="323" y="715"/>
                    <a:pt x="716" y="715"/>
                  </a:cubicBezTo>
                  <a:cubicBezTo>
                    <a:pt x="1115" y="715"/>
                    <a:pt x="1431" y="393"/>
                    <a:pt x="1431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6887975" y="1526375"/>
              <a:ext cx="359775" cy="19025"/>
            </a:xfrm>
            <a:custGeom>
              <a:avLst/>
              <a:gdLst/>
              <a:ahLst/>
              <a:cxnLst/>
              <a:rect l="l" t="t" r="r" b="b"/>
              <a:pathLst>
                <a:path w="1439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14390" y="761"/>
                  </a:lnTo>
                  <a:lnTo>
                    <a:pt x="14390" y="1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6887975" y="1540700"/>
              <a:ext cx="359775" cy="9375"/>
            </a:xfrm>
            <a:custGeom>
              <a:avLst/>
              <a:gdLst/>
              <a:ahLst/>
              <a:cxnLst/>
              <a:rect l="l" t="t" r="r" b="b"/>
              <a:pathLst>
                <a:path w="14391" h="375" extrusionOk="0">
                  <a:moveTo>
                    <a:pt x="0" y="1"/>
                  </a:moveTo>
                  <a:lnTo>
                    <a:pt x="0" y="374"/>
                  </a:lnTo>
                  <a:lnTo>
                    <a:pt x="14390" y="374"/>
                  </a:lnTo>
                  <a:lnTo>
                    <a:pt x="14390" y="1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6934350" y="1485150"/>
              <a:ext cx="8400" cy="46400"/>
            </a:xfrm>
            <a:custGeom>
              <a:avLst/>
              <a:gdLst/>
              <a:ahLst/>
              <a:cxnLst/>
              <a:rect l="l" t="t" r="r" b="b"/>
              <a:pathLst>
                <a:path w="336" h="1856" extrusionOk="0">
                  <a:moveTo>
                    <a:pt x="1" y="1"/>
                  </a:moveTo>
                  <a:lnTo>
                    <a:pt x="1" y="1856"/>
                  </a:lnTo>
                  <a:lnTo>
                    <a:pt x="336" y="185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7188775" y="1485150"/>
              <a:ext cx="8250" cy="46400"/>
            </a:xfrm>
            <a:custGeom>
              <a:avLst/>
              <a:gdLst/>
              <a:ahLst/>
              <a:cxnLst/>
              <a:rect l="l" t="t" r="r" b="b"/>
              <a:pathLst>
                <a:path w="330" h="1856" extrusionOk="0">
                  <a:moveTo>
                    <a:pt x="1" y="1"/>
                  </a:moveTo>
                  <a:lnTo>
                    <a:pt x="1" y="1856"/>
                  </a:lnTo>
                  <a:lnTo>
                    <a:pt x="329" y="1856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6938550" y="1506575"/>
              <a:ext cx="4200" cy="19825"/>
            </a:xfrm>
            <a:custGeom>
              <a:avLst/>
              <a:gdLst/>
              <a:ahLst/>
              <a:cxnLst/>
              <a:rect l="l" t="t" r="r" b="b"/>
              <a:pathLst>
                <a:path w="168" h="793" extrusionOk="0">
                  <a:moveTo>
                    <a:pt x="0" y="0"/>
                  </a:moveTo>
                  <a:lnTo>
                    <a:pt x="0" y="793"/>
                  </a:lnTo>
                  <a:lnTo>
                    <a:pt x="168" y="793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7192800" y="1506575"/>
              <a:ext cx="4225" cy="19825"/>
            </a:xfrm>
            <a:custGeom>
              <a:avLst/>
              <a:gdLst/>
              <a:ahLst/>
              <a:cxnLst/>
              <a:rect l="l" t="t" r="r" b="b"/>
              <a:pathLst>
                <a:path w="169" h="793" extrusionOk="0">
                  <a:moveTo>
                    <a:pt x="1" y="0"/>
                  </a:moveTo>
                  <a:lnTo>
                    <a:pt x="1" y="793"/>
                  </a:lnTo>
                  <a:lnTo>
                    <a:pt x="168" y="793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6916000" y="1438125"/>
              <a:ext cx="300675" cy="72650"/>
            </a:xfrm>
            <a:custGeom>
              <a:avLst/>
              <a:gdLst/>
              <a:ahLst/>
              <a:cxnLst/>
              <a:rect l="l" t="t" r="r" b="b"/>
              <a:pathLst>
                <a:path w="12027" h="2906" extrusionOk="0">
                  <a:moveTo>
                    <a:pt x="0" y="1"/>
                  </a:moveTo>
                  <a:lnTo>
                    <a:pt x="0" y="2906"/>
                  </a:lnTo>
                  <a:lnTo>
                    <a:pt x="12026" y="2906"/>
                  </a:lnTo>
                  <a:lnTo>
                    <a:pt x="12026" y="1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6916000" y="1438125"/>
              <a:ext cx="300675" cy="72650"/>
            </a:xfrm>
            <a:custGeom>
              <a:avLst/>
              <a:gdLst/>
              <a:ahLst/>
              <a:cxnLst/>
              <a:rect l="l" t="t" r="r" b="b"/>
              <a:pathLst>
                <a:path w="12027" h="2906" extrusionOk="0">
                  <a:moveTo>
                    <a:pt x="11762" y="265"/>
                  </a:moveTo>
                  <a:lnTo>
                    <a:pt x="11762" y="2635"/>
                  </a:lnTo>
                  <a:lnTo>
                    <a:pt x="264" y="2635"/>
                  </a:lnTo>
                  <a:lnTo>
                    <a:pt x="264" y="265"/>
                  </a:lnTo>
                  <a:close/>
                  <a:moveTo>
                    <a:pt x="0" y="1"/>
                  </a:moveTo>
                  <a:lnTo>
                    <a:pt x="0" y="2906"/>
                  </a:lnTo>
                  <a:lnTo>
                    <a:pt x="12026" y="2906"/>
                  </a:lnTo>
                  <a:lnTo>
                    <a:pt x="12026" y="1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6916000" y="1693700"/>
              <a:ext cx="195825" cy="131100"/>
            </a:xfrm>
            <a:custGeom>
              <a:avLst/>
              <a:gdLst/>
              <a:ahLst/>
              <a:cxnLst/>
              <a:rect l="l" t="t" r="r" b="b"/>
              <a:pathLst>
                <a:path w="7833" h="5244" extrusionOk="0">
                  <a:moveTo>
                    <a:pt x="0" y="0"/>
                  </a:moveTo>
                  <a:lnTo>
                    <a:pt x="0" y="5243"/>
                  </a:lnTo>
                  <a:lnTo>
                    <a:pt x="7833" y="5243"/>
                  </a:lnTo>
                  <a:lnTo>
                    <a:pt x="7833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6912300" y="1676950"/>
              <a:ext cx="105325" cy="168300"/>
            </a:xfrm>
            <a:custGeom>
              <a:avLst/>
              <a:gdLst/>
              <a:ahLst/>
              <a:cxnLst/>
              <a:rect l="l" t="t" r="r" b="b"/>
              <a:pathLst>
                <a:path w="4213" h="6732" extrusionOk="0">
                  <a:moveTo>
                    <a:pt x="3034" y="0"/>
                  </a:moveTo>
                  <a:lnTo>
                    <a:pt x="0" y="6152"/>
                  </a:lnTo>
                  <a:lnTo>
                    <a:pt x="1179" y="6731"/>
                  </a:lnTo>
                  <a:lnTo>
                    <a:pt x="4213" y="580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6888300" y="1670500"/>
              <a:ext cx="86500" cy="158975"/>
            </a:xfrm>
            <a:custGeom>
              <a:avLst/>
              <a:gdLst/>
              <a:ahLst/>
              <a:cxnLst/>
              <a:rect l="l" t="t" r="r" b="b"/>
              <a:pathLst>
                <a:path w="3460" h="6359" extrusionOk="0">
                  <a:moveTo>
                    <a:pt x="3028" y="1"/>
                  </a:moveTo>
                  <a:lnTo>
                    <a:pt x="0" y="6152"/>
                  </a:lnTo>
                  <a:lnTo>
                    <a:pt x="425" y="6358"/>
                  </a:lnTo>
                  <a:lnTo>
                    <a:pt x="3459" y="213"/>
                  </a:lnTo>
                  <a:lnTo>
                    <a:pt x="3028" y="1"/>
                  </a:ln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6911325" y="1688850"/>
              <a:ext cx="205350" cy="140625"/>
            </a:xfrm>
            <a:custGeom>
              <a:avLst/>
              <a:gdLst/>
              <a:ahLst/>
              <a:cxnLst/>
              <a:rect l="l" t="t" r="r" b="b"/>
              <a:pathLst>
                <a:path w="8214" h="5625" extrusionOk="0">
                  <a:moveTo>
                    <a:pt x="7833" y="381"/>
                  </a:moveTo>
                  <a:lnTo>
                    <a:pt x="7833" y="5251"/>
                  </a:lnTo>
                  <a:lnTo>
                    <a:pt x="374" y="5251"/>
                  </a:lnTo>
                  <a:lnTo>
                    <a:pt x="374" y="381"/>
                  </a:lnTo>
                  <a:close/>
                  <a:moveTo>
                    <a:pt x="0" y="1"/>
                  </a:moveTo>
                  <a:lnTo>
                    <a:pt x="0" y="5624"/>
                  </a:lnTo>
                  <a:lnTo>
                    <a:pt x="8213" y="5624"/>
                  </a:lnTo>
                  <a:lnTo>
                    <a:pt x="8213" y="1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7141450" y="1688850"/>
              <a:ext cx="81650" cy="165250"/>
            </a:xfrm>
            <a:custGeom>
              <a:avLst/>
              <a:gdLst/>
              <a:ahLst/>
              <a:cxnLst/>
              <a:rect l="l" t="t" r="r" b="b"/>
              <a:pathLst>
                <a:path w="3266" h="6610" extrusionOk="0">
                  <a:moveTo>
                    <a:pt x="0" y="1"/>
                  </a:moveTo>
                  <a:lnTo>
                    <a:pt x="0" y="6610"/>
                  </a:lnTo>
                  <a:lnTo>
                    <a:pt x="3266" y="6610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7113250" y="1673400"/>
              <a:ext cx="86825" cy="115800"/>
            </a:xfrm>
            <a:custGeom>
              <a:avLst/>
              <a:gdLst/>
              <a:ahLst/>
              <a:cxnLst/>
              <a:rect l="l" t="t" r="r" b="b"/>
              <a:pathLst>
                <a:path w="3473" h="4632" extrusionOk="0">
                  <a:moveTo>
                    <a:pt x="2539" y="0"/>
                  </a:moveTo>
                  <a:lnTo>
                    <a:pt x="1" y="4046"/>
                  </a:lnTo>
                  <a:lnTo>
                    <a:pt x="935" y="4632"/>
                  </a:lnTo>
                  <a:lnTo>
                    <a:pt x="3473" y="58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7128550" y="1679525"/>
              <a:ext cx="96650" cy="143025"/>
            </a:xfrm>
            <a:custGeom>
              <a:avLst/>
              <a:gdLst/>
              <a:ahLst/>
              <a:cxnLst/>
              <a:rect l="l" t="t" r="r" b="b"/>
              <a:pathLst>
                <a:path w="3866" h="5721" extrusionOk="0">
                  <a:moveTo>
                    <a:pt x="3428" y="0"/>
                  </a:moveTo>
                  <a:lnTo>
                    <a:pt x="1" y="5450"/>
                  </a:lnTo>
                  <a:lnTo>
                    <a:pt x="432" y="5720"/>
                  </a:lnTo>
                  <a:lnTo>
                    <a:pt x="3866" y="271"/>
                  </a:lnTo>
                  <a:lnTo>
                    <a:pt x="3428" y="0"/>
                  </a:ln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7141450" y="1688850"/>
              <a:ext cx="81650" cy="165100"/>
            </a:xfrm>
            <a:custGeom>
              <a:avLst/>
              <a:gdLst/>
              <a:ahLst/>
              <a:cxnLst/>
              <a:rect l="l" t="t" r="r" b="b"/>
              <a:pathLst>
                <a:path w="3266" h="6604" extrusionOk="0">
                  <a:moveTo>
                    <a:pt x="2892" y="381"/>
                  </a:moveTo>
                  <a:lnTo>
                    <a:pt x="2892" y="3118"/>
                  </a:lnTo>
                  <a:lnTo>
                    <a:pt x="1533" y="3118"/>
                  </a:lnTo>
                  <a:lnTo>
                    <a:pt x="1533" y="2893"/>
                  </a:lnTo>
                  <a:lnTo>
                    <a:pt x="702" y="2893"/>
                  </a:lnTo>
                  <a:lnTo>
                    <a:pt x="702" y="3118"/>
                  </a:lnTo>
                  <a:lnTo>
                    <a:pt x="374" y="3118"/>
                  </a:lnTo>
                  <a:lnTo>
                    <a:pt x="374" y="381"/>
                  </a:lnTo>
                  <a:close/>
                  <a:moveTo>
                    <a:pt x="2892" y="3492"/>
                  </a:moveTo>
                  <a:lnTo>
                    <a:pt x="2892" y="6230"/>
                  </a:lnTo>
                  <a:lnTo>
                    <a:pt x="374" y="6236"/>
                  </a:lnTo>
                  <a:lnTo>
                    <a:pt x="374" y="3498"/>
                  </a:lnTo>
                  <a:lnTo>
                    <a:pt x="702" y="3498"/>
                  </a:lnTo>
                  <a:lnTo>
                    <a:pt x="702" y="3730"/>
                  </a:lnTo>
                  <a:lnTo>
                    <a:pt x="1533" y="3730"/>
                  </a:lnTo>
                  <a:lnTo>
                    <a:pt x="1533" y="3492"/>
                  </a:lnTo>
                  <a:close/>
                  <a:moveTo>
                    <a:pt x="0" y="1"/>
                  </a:moveTo>
                  <a:lnTo>
                    <a:pt x="0" y="6603"/>
                  </a:lnTo>
                  <a:lnTo>
                    <a:pt x="3266" y="66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6967050" y="1458900"/>
              <a:ext cx="33200" cy="28525"/>
            </a:xfrm>
            <a:custGeom>
              <a:avLst/>
              <a:gdLst/>
              <a:ahLst/>
              <a:cxnLst/>
              <a:rect l="l" t="t" r="r" b="b"/>
              <a:pathLst>
                <a:path w="1328" h="1141" extrusionOk="0">
                  <a:moveTo>
                    <a:pt x="0" y="1"/>
                  </a:moveTo>
                  <a:lnTo>
                    <a:pt x="0" y="1141"/>
                  </a:lnTo>
                  <a:lnTo>
                    <a:pt x="303" y="1141"/>
                  </a:lnTo>
                  <a:lnTo>
                    <a:pt x="303" y="555"/>
                  </a:lnTo>
                  <a:lnTo>
                    <a:pt x="593" y="1031"/>
                  </a:lnTo>
                  <a:lnTo>
                    <a:pt x="734" y="1031"/>
                  </a:lnTo>
                  <a:lnTo>
                    <a:pt x="1031" y="535"/>
                  </a:lnTo>
                  <a:lnTo>
                    <a:pt x="1031" y="1141"/>
                  </a:lnTo>
                  <a:lnTo>
                    <a:pt x="1327" y="1141"/>
                  </a:lnTo>
                  <a:lnTo>
                    <a:pt x="1327" y="1"/>
                  </a:lnTo>
                  <a:lnTo>
                    <a:pt x="1063" y="1"/>
                  </a:lnTo>
                  <a:lnTo>
                    <a:pt x="670" y="658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7006650" y="1458900"/>
              <a:ext cx="33375" cy="28525"/>
            </a:xfrm>
            <a:custGeom>
              <a:avLst/>
              <a:gdLst/>
              <a:ahLst/>
              <a:cxnLst/>
              <a:rect l="l" t="t" r="r" b="b"/>
              <a:pathLst>
                <a:path w="1335" h="1141" extrusionOk="0">
                  <a:moveTo>
                    <a:pt x="658" y="316"/>
                  </a:moveTo>
                  <a:lnTo>
                    <a:pt x="806" y="677"/>
                  </a:lnTo>
                  <a:lnTo>
                    <a:pt x="516" y="677"/>
                  </a:lnTo>
                  <a:lnTo>
                    <a:pt x="658" y="316"/>
                  </a:lnTo>
                  <a:close/>
                  <a:moveTo>
                    <a:pt x="503" y="1"/>
                  </a:moveTo>
                  <a:lnTo>
                    <a:pt x="1" y="1141"/>
                  </a:lnTo>
                  <a:lnTo>
                    <a:pt x="329" y="1141"/>
                  </a:lnTo>
                  <a:lnTo>
                    <a:pt x="419" y="922"/>
                  </a:lnTo>
                  <a:lnTo>
                    <a:pt x="903" y="922"/>
                  </a:lnTo>
                  <a:lnTo>
                    <a:pt x="999" y="1141"/>
                  </a:lnTo>
                  <a:lnTo>
                    <a:pt x="1334" y="1141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7046275" y="1458900"/>
              <a:ext cx="26275" cy="28525"/>
            </a:xfrm>
            <a:custGeom>
              <a:avLst/>
              <a:gdLst/>
              <a:ahLst/>
              <a:cxnLst/>
              <a:rect l="l" t="t" r="r" b="b"/>
              <a:pathLst>
                <a:path w="1051" h="1141" extrusionOk="0">
                  <a:moveTo>
                    <a:pt x="503" y="252"/>
                  </a:moveTo>
                  <a:cubicBezTo>
                    <a:pt x="554" y="252"/>
                    <a:pt x="612" y="265"/>
                    <a:pt x="651" y="297"/>
                  </a:cubicBezTo>
                  <a:cubicBezTo>
                    <a:pt x="690" y="329"/>
                    <a:pt x="702" y="374"/>
                    <a:pt x="702" y="426"/>
                  </a:cubicBezTo>
                  <a:cubicBezTo>
                    <a:pt x="702" y="471"/>
                    <a:pt x="690" y="516"/>
                    <a:pt x="651" y="548"/>
                  </a:cubicBezTo>
                  <a:cubicBezTo>
                    <a:pt x="613" y="575"/>
                    <a:pt x="571" y="588"/>
                    <a:pt x="528" y="588"/>
                  </a:cubicBezTo>
                  <a:cubicBezTo>
                    <a:pt x="520" y="588"/>
                    <a:pt x="511" y="588"/>
                    <a:pt x="503" y="587"/>
                  </a:cubicBezTo>
                  <a:lnTo>
                    <a:pt x="322" y="587"/>
                  </a:lnTo>
                  <a:lnTo>
                    <a:pt x="322" y="252"/>
                  </a:lnTo>
                  <a:close/>
                  <a:moveTo>
                    <a:pt x="0" y="1"/>
                  </a:moveTo>
                  <a:lnTo>
                    <a:pt x="0" y="1141"/>
                  </a:lnTo>
                  <a:lnTo>
                    <a:pt x="322" y="1141"/>
                  </a:lnTo>
                  <a:lnTo>
                    <a:pt x="322" y="838"/>
                  </a:lnTo>
                  <a:lnTo>
                    <a:pt x="496" y="838"/>
                  </a:lnTo>
                  <a:lnTo>
                    <a:pt x="709" y="1141"/>
                  </a:lnTo>
                  <a:lnTo>
                    <a:pt x="1050" y="1141"/>
                  </a:lnTo>
                  <a:lnTo>
                    <a:pt x="805" y="786"/>
                  </a:lnTo>
                  <a:cubicBezTo>
                    <a:pt x="947" y="722"/>
                    <a:pt x="1037" y="580"/>
                    <a:pt x="1031" y="426"/>
                  </a:cubicBezTo>
                  <a:cubicBezTo>
                    <a:pt x="1031" y="342"/>
                    <a:pt x="1012" y="265"/>
                    <a:pt x="966" y="200"/>
                  </a:cubicBezTo>
                  <a:cubicBezTo>
                    <a:pt x="928" y="136"/>
                    <a:pt x="863" y="84"/>
                    <a:pt x="793" y="52"/>
                  </a:cubicBezTo>
                  <a:cubicBezTo>
                    <a:pt x="709" y="13"/>
                    <a:pt x="612" y="1"/>
                    <a:pt x="52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7080575" y="14589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0" y="1"/>
                  </a:moveTo>
                  <a:lnTo>
                    <a:pt x="0" y="1141"/>
                  </a:lnTo>
                  <a:lnTo>
                    <a:pt x="322" y="1141"/>
                  </a:lnTo>
                  <a:lnTo>
                    <a:pt x="322" y="857"/>
                  </a:lnTo>
                  <a:lnTo>
                    <a:pt x="438" y="728"/>
                  </a:lnTo>
                  <a:lnTo>
                    <a:pt x="767" y="1141"/>
                  </a:lnTo>
                  <a:lnTo>
                    <a:pt x="1140" y="1141"/>
                  </a:lnTo>
                  <a:lnTo>
                    <a:pt x="651" y="509"/>
                  </a:lnTo>
                  <a:lnTo>
                    <a:pt x="1121" y="1"/>
                  </a:lnTo>
                  <a:lnTo>
                    <a:pt x="760" y="1"/>
                  </a:lnTo>
                  <a:lnTo>
                    <a:pt x="322" y="477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7115525" y="1458900"/>
              <a:ext cx="22875" cy="28525"/>
            </a:xfrm>
            <a:custGeom>
              <a:avLst/>
              <a:gdLst/>
              <a:ahLst/>
              <a:cxnLst/>
              <a:rect l="l" t="t" r="r" b="b"/>
              <a:pathLst>
                <a:path w="915" h="1141" extrusionOk="0">
                  <a:moveTo>
                    <a:pt x="0" y="1"/>
                  </a:moveTo>
                  <a:lnTo>
                    <a:pt x="0" y="1141"/>
                  </a:lnTo>
                  <a:lnTo>
                    <a:pt x="915" y="1141"/>
                  </a:lnTo>
                  <a:lnTo>
                    <a:pt x="915" y="896"/>
                  </a:lnTo>
                  <a:lnTo>
                    <a:pt x="316" y="896"/>
                  </a:lnTo>
                  <a:lnTo>
                    <a:pt x="316" y="690"/>
                  </a:lnTo>
                  <a:lnTo>
                    <a:pt x="825" y="690"/>
                  </a:lnTo>
                  <a:lnTo>
                    <a:pt x="825" y="445"/>
                  </a:lnTo>
                  <a:lnTo>
                    <a:pt x="316" y="445"/>
                  </a:lnTo>
                  <a:lnTo>
                    <a:pt x="316" y="252"/>
                  </a:lnTo>
                  <a:lnTo>
                    <a:pt x="895" y="252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7144175" y="1458900"/>
              <a:ext cx="25625" cy="28525"/>
            </a:xfrm>
            <a:custGeom>
              <a:avLst/>
              <a:gdLst/>
              <a:ahLst/>
              <a:cxnLst/>
              <a:rect l="l" t="t" r="r" b="b"/>
              <a:pathLst>
                <a:path w="1025" h="1141" extrusionOk="0">
                  <a:moveTo>
                    <a:pt x="1" y="1"/>
                  </a:moveTo>
                  <a:lnTo>
                    <a:pt x="1" y="258"/>
                  </a:lnTo>
                  <a:lnTo>
                    <a:pt x="355" y="258"/>
                  </a:lnTo>
                  <a:lnTo>
                    <a:pt x="355" y="1141"/>
                  </a:lnTo>
                  <a:lnTo>
                    <a:pt x="677" y="1141"/>
                  </a:lnTo>
                  <a:lnTo>
                    <a:pt x="677" y="258"/>
                  </a:lnTo>
                  <a:lnTo>
                    <a:pt x="1025" y="258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48"/>
          <p:cNvGrpSpPr/>
          <p:nvPr/>
        </p:nvGrpSpPr>
        <p:grpSpPr>
          <a:xfrm>
            <a:off x="4223531" y="2973034"/>
            <a:ext cx="696939" cy="696743"/>
            <a:chOff x="5963650" y="1330725"/>
            <a:chExt cx="622100" cy="621925"/>
          </a:xfrm>
        </p:grpSpPr>
        <p:sp>
          <p:nvSpPr>
            <p:cNvPr id="989" name="Google Shape;989;p48"/>
            <p:cNvSpPr/>
            <p:nvPr/>
          </p:nvSpPr>
          <p:spPr>
            <a:xfrm>
              <a:off x="5963650" y="1330725"/>
              <a:ext cx="622100" cy="621925"/>
            </a:xfrm>
            <a:custGeom>
              <a:avLst/>
              <a:gdLst/>
              <a:ahLst/>
              <a:cxnLst/>
              <a:rect l="l" t="t" r="r" b="b"/>
              <a:pathLst>
                <a:path w="24884" h="24877" extrusionOk="0">
                  <a:moveTo>
                    <a:pt x="12438" y="0"/>
                  </a:moveTo>
                  <a:cubicBezTo>
                    <a:pt x="5572" y="0"/>
                    <a:pt x="0" y="5572"/>
                    <a:pt x="0" y="12439"/>
                  </a:cubicBezTo>
                  <a:cubicBezTo>
                    <a:pt x="0" y="19311"/>
                    <a:pt x="5572" y="24877"/>
                    <a:pt x="12438" y="24877"/>
                  </a:cubicBezTo>
                  <a:cubicBezTo>
                    <a:pt x="19311" y="24877"/>
                    <a:pt x="24883" y="19311"/>
                    <a:pt x="24883" y="12439"/>
                  </a:cubicBezTo>
                  <a:cubicBezTo>
                    <a:pt x="24883" y="5572"/>
                    <a:pt x="19311" y="0"/>
                    <a:pt x="12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6022900" y="1614450"/>
              <a:ext cx="145450" cy="134675"/>
            </a:xfrm>
            <a:custGeom>
              <a:avLst/>
              <a:gdLst/>
              <a:ahLst/>
              <a:cxnLst/>
              <a:rect l="l" t="t" r="r" b="b"/>
              <a:pathLst>
                <a:path w="5818" h="5387" extrusionOk="0">
                  <a:moveTo>
                    <a:pt x="3215" y="1"/>
                  </a:moveTo>
                  <a:cubicBezTo>
                    <a:pt x="2880" y="7"/>
                    <a:pt x="2558" y="130"/>
                    <a:pt x="2307" y="349"/>
                  </a:cubicBezTo>
                  <a:cubicBezTo>
                    <a:pt x="2094" y="304"/>
                    <a:pt x="1882" y="278"/>
                    <a:pt x="1663" y="278"/>
                  </a:cubicBezTo>
                  <a:cubicBezTo>
                    <a:pt x="1650" y="278"/>
                    <a:pt x="1638" y="278"/>
                    <a:pt x="1625" y="278"/>
                  </a:cubicBezTo>
                  <a:cubicBezTo>
                    <a:pt x="1264" y="278"/>
                    <a:pt x="904" y="368"/>
                    <a:pt x="587" y="555"/>
                  </a:cubicBezTo>
                  <a:cubicBezTo>
                    <a:pt x="59" y="890"/>
                    <a:pt x="1" y="1270"/>
                    <a:pt x="194" y="1573"/>
                  </a:cubicBezTo>
                  <a:cubicBezTo>
                    <a:pt x="303" y="1759"/>
                    <a:pt x="542" y="1940"/>
                    <a:pt x="793" y="1940"/>
                  </a:cubicBezTo>
                  <a:cubicBezTo>
                    <a:pt x="954" y="1940"/>
                    <a:pt x="1128" y="1869"/>
                    <a:pt x="1276" y="1669"/>
                  </a:cubicBezTo>
                  <a:cubicBezTo>
                    <a:pt x="1308" y="1624"/>
                    <a:pt x="1334" y="1586"/>
                    <a:pt x="1366" y="1553"/>
                  </a:cubicBezTo>
                  <a:lnTo>
                    <a:pt x="1386" y="1573"/>
                  </a:lnTo>
                  <a:cubicBezTo>
                    <a:pt x="703" y="2893"/>
                    <a:pt x="400" y="4574"/>
                    <a:pt x="1411" y="5154"/>
                  </a:cubicBezTo>
                  <a:cubicBezTo>
                    <a:pt x="1678" y="5303"/>
                    <a:pt x="1981" y="5386"/>
                    <a:pt x="2286" y="5386"/>
                  </a:cubicBezTo>
                  <a:cubicBezTo>
                    <a:pt x="2297" y="5386"/>
                    <a:pt x="2308" y="5386"/>
                    <a:pt x="2320" y="5386"/>
                  </a:cubicBezTo>
                  <a:cubicBezTo>
                    <a:pt x="3086" y="5386"/>
                    <a:pt x="3898" y="4948"/>
                    <a:pt x="4458" y="4188"/>
                  </a:cubicBezTo>
                  <a:lnTo>
                    <a:pt x="4516" y="4188"/>
                  </a:lnTo>
                  <a:cubicBezTo>
                    <a:pt x="4291" y="4774"/>
                    <a:pt x="4806" y="5064"/>
                    <a:pt x="5167" y="5064"/>
                  </a:cubicBezTo>
                  <a:cubicBezTo>
                    <a:pt x="5521" y="5064"/>
                    <a:pt x="5817" y="4819"/>
                    <a:pt x="5817" y="4188"/>
                  </a:cubicBezTo>
                  <a:cubicBezTo>
                    <a:pt x="5817" y="3492"/>
                    <a:pt x="5373" y="2919"/>
                    <a:pt x="5109" y="2629"/>
                  </a:cubicBezTo>
                  <a:cubicBezTo>
                    <a:pt x="5244" y="1643"/>
                    <a:pt x="4903" y="722"/>
                    <a:pt x="4149" y="291"/>
                  </a:cubicBezTo>
                  <a:cubicBezTo>
                    <a:pt x="3865" y="117"/>
                    <a:pt x="3543" y="14"/>
                    <a:pt x="321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6129825" y="1521200"/>
              <a:ext cx="352050" cy="340625"/>
            </a:xfrm>
            <a:custGeom>
              <a:avLst/>
              <a:gdLst/>
              <a:ahLst/>
              <a:cxnLst/>
              <a:rect l="l" t="t" r="r" b="b"/>
              <a:pathLst>
                <a:path w="14082" h="13625" extrusionOk="0">
                  <a:moveTo>
                    <a:pt x="6004" y="1"/>
                  </a:moveTo>
                  <a:cubicBezTo>
                    <a:pt x="5989" y="1"/>
                    <a:pt x="5974" y="1"/>
                    <a:pt x="5959" y="1"/>
                  </a:cubicBezTo>
                  <a:cubicBezTo>
                    <a:pt x="5950" y="1"/>
                    <a:pt x="5942" y="1"/>
                    <a:pt x="5933" y="1"/>
                  </a:cubicBezTo>
                  <a:cubicBezTo>
                    <a:pt x="5427" y="1"/>
                    <a:pt x="4935" y="187"/>
                    <a:pt x="4555" y="523"/>
                  </a:cubicBezTo>
                  <a:lnTo>
                    <a:pt x="4394" y="671"/>
                  </a:lnTo>
                  <a:lnTo>
                    <a:pt x="4181" y="620"/>
                  </a:lnTo>
                  <a:cubicBezTo>
                    <a:pt x="4001" y="568"/>
                    <a:pt x="3814" y="549"/>
                    <a:pt x="3627" y="549"/>
                  </a:cubicBezTo>
                  <a:cubicBezTo>
                    <a:pt x="3292" y="549"/>
                    <a:pt x="2957" y="626"/>
                    <a:pt x="2648" y="774"/>
                  </a:cubicBezTo>
                  <a:cubicBezTo>
                    <a:pt x="2152" y="1026"/>
                    <a:pt x="1817" y="1451"/>
                    <a:pt x="1733" y="1934"/>
                  </a:cubicBezTo>
                  <a:lnTo>
                    <a:pt x="1682" y="2217"/>
                  </a:lnTo>
                  <a:lnTo>
                    <a:pt x="1405" y="2269"/>
                  </a:lnTo>
                  <a:cubicBezTo>
                    <a:pt x="832" y="2372"/>
                    <a:pt x="349" y="2694"/>
                    <a:pt x="91" y="3138"/>
                  </a:cubicBezTo>
                  <a:cubicBezTo>
                    <a:pt x="52" y="3196"/>
                    <a:pt x="26" y="3261"/>
                    <a:pt x="1" y="3325"/>
                  </a:cubicBezTo>
                  <a:cubicBezTo>
                    <a:pt x="65" y="3357"/>
                    <a:pt x="136" y="3396"/>
                    <a:pt x="207" y="3435"/>
                  </a:cubicBezTo>
                  <a:cubicBezTo>
                    <a:pt x="716" y="3724"/>
                    <a:pt x="1102" y="4188"/>
                    <a:pt x="1315" y="4736"/>
                  </a:cubicBezTo>
                  <a:cubicBezTo>
                    <a:pt x="1489" y="5180"/>
                    <a:pt x="1560" y="5663"/>
                    <a:pt x="1527" y="6140"/>
                  </a:cubicBezTo>
                  <a:cubicBezTo>
                    <a:pt x="1843" y="6546"/>
                    <a:pt x="2210" y="7164"/>
                    <a:pt x="2210" y="7918"/>
                  </a:cubicBezTo>
                  <a:cubicBezTo>
                    <a:pt x="2210" y="8375"/>
                    <a:pt x="2094" y="8749"/>
                    <a:pt x="1869" y="9026"/>
                  </a:cubicBezTo>
                  <a:cubicBezTo>
                    <a:pt x="1656" y="9277"/>
                    <a:pt x="1347" y="9438"/>
                    <a:pt x="1018" y="9464"/>
                  </a:cubicBezTo>
                  <a:cubicBezTo>
                    <a:pt x="1257" y="9651"/>
                    <a:pt x="1534" y="9786"/>
                    <a:pt x="1830" y="9857"/>
                  </a:cubicBezTo>
                  <a:lnTo>
                    <a:pt x="1830" y="13019"/>
                  </a:lnTo>
                  <a:cubicBezTo>
                    <a:pt x="1830" y="13341"/>
                    <a:pt x="2094" y="13605"/>
                    <a:pt x="2410" y="13605"/>
                  </a:cubicBezTo>
                  <a:cubicBezTo>
                    <a:pt x="2732" y="13605"/>
                    <a:pt x="2996" y="13341"/>
                    <a:pt x="2996" y="13019"/>
                  </a:cubicBezTo>
                  <a:lnTo>
                    <a:pt x="2996" y="10585"/>
                  </a:lnTo>
                  <a:cubicBezTo>
                    <a:pt x="3241" y="10849"/>
                    <a:pt x="3563" y="11048"/>
                    <a:pt x="3911" y="11145"/>
                  </a:cubicBezTo>
                  <a:cubicBezTo>
                    <a:pt x="4110" y="11196"/>
                    <a:pt x="4316" y="11229"/>
                    <a:pt x="4523" y="11229"/>
                  </a:cubicBezTo>
                  <a:cubicBezTo>
                    <a:pt x="4896" y="11229"/>
                    <a:pt x="5263" y="11132"/>
                    <a:pt x="5592" y="10952"/>
                  </a:cubicBezTo>
                  <a:lnTo>
                    <a:pt x="5804" y="10829"/>
                  </a:lnTo>
                  <a:lnTo>
                    <a:pt x="6010" y="10958"/>
                  </a:lnTo>
                  <a:cubicBezTo>
                    <a:pt x="6358" y="11177"/>
                    <a:pt x="6758" y="11287"/>
                    <a:pt x="7163" y="11287"/>
                  </a:cubicBezTo>
                  <a:cubicBezTo>
                    <a:pt x="7337" y="11287"/>
                    <a:pt x="7511" y="11267"/>
                    <a:pt x="7672" y="11229"/>
                  </a:cubicBezTo>
                  <a:cubicBezTo>
                    <a:pt x="8239" y="11093"/>
                    <a:pt x="8697" y="10758"/>
                    <a:pt x="8928" y="10295"/>
                  </a:cubicBezTo>
                  <a:lnTo>
                    <a:pt x="9051" y="10063"/>
                  </a:lnTo>
                  <a:lnTo>
                    <a:pt x="9083" y="10063"/>
                  </a:lnTo>
                  <a:lnTo>
                    <a:pt x="9083" y="13019"/>
                  </a:lnTo>
                  <a:cubicBezTo>
                    <a:pt x="9070" y="13348"/>
                    <a:pt x="9334" y="13625"/>
                    <a:pt x="9663" y="13625"/>
                  </a:cubicBezTo>
                  <a:cubicBezTo>
                    <a:pt x="9991" y="13625"/>
                    <a:pt x="10255" y="13348"/>
                    <a:pt x="10242" y="13019"/>
                  </a:cubicBezTo>
                  <a:lnTo>
                    <a:pt x="10242" y="9915"/>
                  </a:lnTo>
                  <a:cubicBezTo>
                    <a:pt x="10474" y="9824"/>
                    <a:pt x="10687" y="9689"/>
                    <a:pt x="10867" y="9515"/>
                  </a:cubicBezTo>
                  <a:cubicBezTo>
                    <a:pt x="11234" y="9180"/>
                    <a:pt x="11402" y="8684"/>
                    <a:pt x="11318" y="8195"/>
                  </a:cubicBezTo>
                  <a:lnTo>
                    <a:pt x="11267" y="7892"/>
                  </a:lnTo>
                  <a:lnTo>
                    <a:pt x="11537" y="7757"/>
                  </a:lnTo>
                  <a:cubicBezTo>
                    <a:pt x="12033" y="7506"/>
                    <a:pt x="12374" y="7080"/>
                    <a:pt x="12458" y="6597"/>
                  </a:cubicBezTo>
                  <a:cubicBezTo>
                    <a:pt x="12542" y="6108"/>
                    <a:pt x="12368" y="5612"/>
                    <a:pt x="12001" y="5283"/>
                  </a:cubicBezTo>
                  <a:lnTo>
                    <a:pt x="11769" y="5058"/>
                  </a:lnTo>
                  <a:lnTo>
                    <a:pt x="11930" y="4781"/>
                  </a:lnTo>
                  <a:cubicBezTo>
                    <a:pt x="11943" y="4768"/>
                    <a:pt x="11943" y="4755"/>
                    <a:pt x="11949" y="4749"/>
                  </a:cubicBezTo>
                  <a:cubicBezTo>
                    <a:pt x="12320" y="5164"/>
                    <a:pt x="12714" y="5853"/>
                    <a:pt x="13113" y="5853"/>
                  </a:cubicBezTo>
                  <a:cubicBezTo>
                    <a:pt x="13234" y="5853"/>
                    <a:pt x="13355" y="5790"/>
                    <a:pt x="13476" y="5638"/>
                  </a:cubicBezTo>
                  <a:cubicBezTo>
                    <a:pt x="14081" y="4865"/>
                    <a:pt x="12903" y="4175"/>
                    <a:pt x="12110" y="3815"/>
                  </a:cubicBezTo>
                  <a:cubicBezTo>
                    <a:pt x="12091" y="3673"/>
                    <a:pt x="12046" y="3538"/>
                    <a:pt x="11975" y="3409"/>
                  </a:cubicBezTo>
                  <a:cubicBezTo>
                    <a:pt x="11743" y="2952"/>
                    <a:pt x="11286" y="2610"/>
                    <a:pt x="10719" y="2481"/>
                  </a:cubicBezTo>
                  <a:lnTo>
                    <a:pt x="10442" y="2417"/>
                  </a:lnTo>
                  <a:lnTo>
                    <a:pt x="10403" y="2133"/>
                  </a:lnTo>
                  <a:cubicBezTo>
                    <a:pt x="10352" y="1650"/>
                    <a:pt x="10043" y="1206"/>
                    <a:pt x="9560" y="935"/>
                  </a:cubicBezTo>
                  <a:cubicBezTo>
                    <a:pt x="9238" y="755"/>
                    <a:pt x="8870" y="658"/>
                    <a:pt x="8497" y="658"/>
                  </a:cubicBezTo>
                  <a:cubicBezTo>
                    <a:pt x="8291" y="658"/>
                    <a:pt x="8085" y="691"/>
                    <a:pt x="7885" y="749"/>
                  </a:cubicBezTo>
                  <a:lnTo>
                    <a:pt x="7640" y="813"/>
                  </a:lnTo>
                  <a:lnTo>
                    <a:pt x="7473" y="633"/>
                  </a:lnTo>
                  <a:cubicBezTo>
                    <a:pt x="7090" y="231"/>
                    <a:pt x="6555" y="1"/>
                    <a:pt x="6004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6306475" y="1472750"/>
              <a:ext cx="217750" cy="209325"/>
            </a:xfrm>
            <a:custGeom>
              <a:avLst/>
              <a:gdLst/>
              <a:ahLst/>
              <a:cxnLst/>
              <a:rect l="l" t="t" r="r" b="b"/>
              <a:pathLst>
                <a:path w="8710" h="8373" extrusionOk="0">
                  <a:moveTo>
                    <a:pt x="4523" y="1456"/>
                  </a:moveTo>
                  <a:cubicBezTo>
                    <a:pt x="5038" y="1456"/>
                    <a:pt x="5547" y="1604"/>
                    <a:pt x="5978" y="1888"/>
                  </a:cubicBezTo>
                  <a:lnTo>
                    <a:pt x="2249" y="5669"/>
                  </a:lnTo>
                  <a:cubicBezTo>
                    <a:pt x="1065" y="3861"/>
                    <a:pt x="2355" y="1463"/>
                    <a:pt x="4514" y="1463"/>
                  </a:cubicBezTo>
                  <a:cubicBezTo>
                    <a:pt x="4517" y="1463"/>
                    <a:pt x="4520" y="1463"/>
                    <a:pt x="4523" y="1463"/>
                  </a:cubicBezTo>
                  <a:lnTo>
                    <a:pt x="4523" y="1456"/>
                  </a:lnTo>
                  <a:close/>
                  <a:moveTo>
                    <a:pt x="6957" y="2970"/>
                  </a:moveTo>
                  <a:lnTo>
                    <a:pt x="6957" y="2970"/>
                  </a:lnTo>
                  <a:cubicBezTo>
                    <a:pt x="7866" y="4780"/>
                    <a:pt x="6545" y="6906"/>
                    <a:pt x="4523" y="6906"/>
                  </a:cubicBezTo>
                  <a:cubicBezTo>
                    <a:pt x="4117" y="6906"/>
                    <a:pt x="3711" y="6809"/>
                    <a:pt x="3344" y="6635"/>
                  </a:cubicBezTo>
                  <a:lnTo>
                    <a:pt x="6957" y="2970"/>
                  </a:lnTo>
                  <a:close/>
                  <a:moveTo>
                    <a:pt x="4507" y="1"/>
                  </a:moveTo>
                  <a:cubicBezTo>
                    <a:pt x="2819" y="1"/>
                    <a:pt x="1300" y="1023"/>
                    <a:pt x="651" y="2577"/>
                  </a:cubicBezTo>
                  <a:cubicBezTo>
                    <a:pt x="1" y="4142"/>
                    <a:pt x="362" y="5946"/>
                    <a:pt x="1560" y="7144"/>
                  </a:cubicBezTo>
                  <a:cubicBezTo>
                    <a:pt x="2361" y="7945"/>
                    <a:pt x="3431" y="8372"/>
                    <a:pt x="4519" y="8372"/>
                  </a:cubicBezTo>
                  <a:cubicBezTo>
                    <a:pt x="5058" y="8372"/>
                    <a:pt x="5602" y="8268"/>
                    <a:pt x="6120" y="8052"/>
                  </a:cubicBezTo>
                  <a:cubicBezTo>
                    <a:pt x="7685" y="7408"/>
                    <a:pt x="8710" y="5881"/>
                    <a:pt x="8710" y="4187"/>
                  </a:cubicBezTo>
                  <a:cubicBezTo>
                    <a:pt x="8710" y="1875"/>
                    <a:pt x="6835" y="1"/>
                    <a:pt x="4523" y="1"/>
                  </a:cubicBezTo>
                  <a:cubicBezTo>
                    <a:pt x="4517" y="1"/>
                    <a:pt x="4512" y="1"/>
                    <a:pt x="450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48"/>
          <p:cNvGrpSpPr/>
          <p:nvPr/>
        </p:nvGrpSpPr>
        <p:grpSpPr>
          <a:xfrm>
            <a:off x="1584368" y="2973034"/>
            <a:ext cx="696939" cy="696743"/>
            <a:chOff x="5178600" y="1330725"/>
            <a:chExt cx="622100" cy="621925"/>
          </a:xfrm>
        </p:grpSpPr>
        <p:sp>
          <p:nvSpPr>
            <p:cNvPr id="994" name="Google Shape;994;p48"/>
            <p:cNvSpPr/>
            <p:nvPr/>
          </p:nvSpPr>
          <p:spPr>
            <a:xfrm>
              <a:off x="5178600" y="1330725"/>
              <a:ext cx="622100" cy="621925"/>
            </a:xfrm>
            <a:custGeom>
              <a:avLst/>
              <a:gdLst/>
              <a:ahLst/>
              <a:cxnLst/>
              <a:rect l="l" t="t" r="r" b="b"/>
              <a:pathLst>
                <a:path w="24884" h="24877" extrusionOk="0">
                  <a:moveTo>
                    <a:pt x="12439" y="0"/>
                  </a:moveTo>
                  <a:cubicBezTo>
                    <a:pt x="5573" y="0"/>
                    <a:pt x="1" y="5572"/>
                    <a:pt x="1" y="12439"/>
                  </a:cubicBezTo>
                  <a:cubicBezTo>
                    <a:pt x="1" y="19311"/>
                    <a:pt x="5573" y="24877"/>
                    <a:pt x="12439" y="24877"/>
                  </a:cubicBezTo>
                  <a:cubicBezTo>
                    <a:pt x="19312" y="24877"/>
                    <a:pt x="24884" y="19311"/>
                    <a:pt x="24884" y="12439"/>
                  </a:cubicBezTo>
                  <a:cubicBezTo>
                    <a:pt x="24884" y="5572"/>
                    <a:pt x="19312" y="0"/>
                    <a:pt x="12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5329500" y="1429275"/>
              <a:ext cx="158800" cy="284400"/>
            </a:xfrm>
            <a:custGeom>
              <a:avLst/>
              <a:gdLst/>
              <a:ahLst/>
              <a:cxnLst/>
              <a:rect l="l" t="t" r="r" b="b"/>
              <a:pathLst>
                <a:path w="6352" h="11376" extrusionOk="0">
                  <a:moveTo>
                    <a:pt x="4252" y="0"/>
                  </a:moveTo>
                  <a:cubicBezTo>
                    <a:pt x="1907" y="0"/>
                    <a:pt x="0" y="1778"/>
                    <a:pt x="0" y="3955"/>
                  </a:cubicBezTo>
                  <a:lnTo>
                    <a:pt x="0" y="7414"/>
                  </a:lnTo>
                  <a:cubicBezTo>
                    <a:pt x="0" y="9598"/>
                    <a:pt x="1907" y="11376"/>
                    <a:pt x="4252" y="11376"/>
                  </a:cubicBezTo>
                  <a:lnTo>
                    <a:pt x="6351" y="11376"/>
                  </a:lnTo>
                  <a:lnTo>
                    <a:pt x="6351" y="10120"/>
                  </a:lnTo>
                  <a:lnTo>
                    <a:pt x="4252" y="10120"/>
                  </a:lnTo>
                  <a:cubicBezTo>
                    <a:pt x="2596" y="10120"/>
                    <a:pt x="1250" y="8902"/>
                    <a:pt x="1250" y="7408"/>
                  </a:cubicBezTo>
                  <a:lnTo>
                    <a:pt x="1250" y="3955"/>
                  </a:lnTo>
                  <a:cubicBezTo>
                    <a:pt x="1250" y="2467"/>
                    <a:pt x="2596" y="1250"/>
                    <a:pt x="4252" y="1250"/>
                  </a:cubicBezTo>
                  <a:lnTo>
                    <a:pt x="4252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5350275" y="1727350"/>
              <a:ext cx="314850" cy="149125"/>
            </a:xfrm>
            <a:custGeom>
              <a:avLst/>
              <a:gdLst/>
              <a:ahLst/>
              <a:cxnLst/>
              <a:rect l="l" t="t" r="r" b="b"/>
              <a:pathLst>
                <a:path w="12594" h="5965" extrusionOk="0">
                  <a:moveTo>
                    <a:pt x="10371" y="1443"/>
                  </a:moveTo>
                  <a:cubicBezTo>
                    <a:pt x="10744" y="1443"/>
                    <a:pt x="10983" y="1604"/>
                    <a:pt x="11157" y="1958"/>
                  </a:cubicBezTo>
                  <a:cubicBezTo>
                    <a:pt x="11253" y="2177"/>
                    <a:pt x="11318" y="2409"/>
                    <a:pt x="11337" y="2641"/>
                  </a:cubicBezTo>
                  <a:lnTo>
                    <a:pt x="11337" y="3053"/>
                  </a:lnTo>
                  <a:cubicBezTo>
                    <a:pt x="11337" y="3968"/>
                    <a:pt x="10706" y="4715"/>
                    <a:pt x="9939" y="4715"/>
                  </a:cubicBezTo>
                  <a:lnTo>
                    <a:pt x="7595" y="4715"/>
                  </a:lnTo>
                  <a:cubicBezTo>
                    <a:pt x="6867" y="4715"/>
                    <a:pt x="6319" y="4000"/>
                    <a:pt x="6319" y="3053"/>
                  </a:cubicBezTo>
                  <a:lnTo>
                    <a:pt x="6319" y="1443"/>
                  </a:lnTo>
                  <a:close/>
                  <a:moveTo>
                    <a:pt x="5070" y="0"/>
                  </a:moveTo>
                  <a:lnTo>
                    <a:pt x="5070" y="194"/>
                  </a:lnTo>
                  <a:lnTo>
                    <a:pt x="2725" y="194"/>
                  </a:lnTo>
                  <a:cubicBezTo>
                    <a:pt x="2677" y="191"/>
                    <a:pt x="2628" y="189"/>
                    <a:pt x="2580" y="189"/>
                  </a:cubicBezTo>
                  <a:cubicBezTo>
                    <a:pt x="1974" y="189"/>
                    <a:pt x="1387" y="413"/>
                    <a:pt x="928" y="818"/>
                  </a:cubicBezTo>
                  <a:cubicBezTo>
                    <a:pt x="316" y="1372"/>
                    <a:pt x="0" y="2229"/>
                    <a:pt x="0" y="3356"/>
                  </a:cubicBezTo>
                  <a:lnTo>
                    <a:pt x="1250" y="3356"/>
                  </a:lnTo>
                  <a:cubicBezTo>
                    <a:pt x="1250" y="2603"/>
                    <a:pt x="1424" y="2068"/>
                    <a:pt x="1759" y="1752"/>
                  </a:cubicBezTo>
                  <a:cubicBezTo>
                    <a:pt x="1991" y="1553"/>
                    <a:pt x="2293" y="1437"/>
                    <a:pt x="2603" y="1437"/>
                  </a:cubicBezTo>
                  <a:lnTo>
                    <a:pt x="5070" y="1437"/>
                  </a:lnTo>
                  <a:lnTo>
                    <a:pt x="5070" y="3047"/>
                  </a:lnTo>
                  <a:cubicBezTo>
                    <a:pt x="5070" y="4709"/>
                    <a:pt x="6158" y="5965"/>
                    <a:pt x="7595" y="5965"/>
                  </a:cubicBezTo>
                  <a:lnTo>
                    <a:pt x="9939" y="5965"/>
                  </a:lnTo>
                  <a:cubicBezTo>
                    <a:pt x="11401" y="5965"/>
                    <a:pt x="12587" y="4657"/>
                    <a:pt x="12593" y="3047"/>
                  </a:cubicBezTo>
                  <a:lnTo>
                    <a:pt x="12593" y="2596"/>
                  </a:lnTo>
                  <a:cubicBezTo>
                    <a:pt x="12567" y="2203"/>
                    <a:pt x="12471" y="1817"/>
                    <a:pt x="12310" y="1456"/>
                  </a:cubicBezTo>
                  <a:cubicBezTo>
                    <a:pt x="11930" y="644"/>
                    <a:pt x="11247" y="194"/>
                    <a:pt x="10377" y="194"/>
                  </a:cubicBezTo>
                  <a:lnTo>
                    <a:pt x="6326" y="194"/>
                  </a:lnTo>
                  <a:lnTo>
                    <a:pt x="6326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5313875" y="1778550"/>
              <a:ext cx="103900" cy="103900"/>
            </a:xfrm>
            <a:custGeom>
              <a:avLst/>
              <a:gdLst/>
              <a:ahLst/>
              <a:cxnLst/>
              <a:rect l="l" t="t" r="r" b="b"/>
              <a:pathLst>
                <a:path w="4156" h="4156" extrusionOk="0">
                  <a:moveTo>
                    <a:pt x="2081" y="1"/>
                  </a:moveTo>
                  <a:cubicBezTo>
                    <a:pt x="935" y="1"/>
                    <a:pt x="1" y="928"/>
                    <a:pt x="1" y="2075"/>
                  </a:cubicBezTo>
                  <a:cubicBezTo>
                    <a:pt x="1" y="3221"/>
                    <a:pt x="935" y="4155"/>
                    <a:pt x="2081" y="4155"/>
                  </a:cubicBezTo>
                  <a:cubicBezTo>
                    <a:pt x="3228" y="4155"/>
                    <a:pt x="4155" y="3221"/>
                    <a:pt x="4155" y="2075"/>
                  </a:cubicBezTo>
                  <a:cubicBezTo>
                    <a:pt x="4155" y="928"/>
                    <a:pt x="3228" y="1"/>
                    <a:pt x="2081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5339975" y="1804475"/>
              <a:ext cx="51875" cy="51875"/>
            </a:xfrm>
            <a:custGeom>
              <a:avLst/>
              <a:gdLst/>
              <a:ahLst/>
              <a:cxnLst/>
              <a:rect l="l" t="t" r="r" b="b"/>
              <a:pathLst>
                <a:path w="2075" h="2075" extrusionOk="0">
                  <a:moveTo>
                    <a:pt x="1037" y="1"/>
                  </a:moveTo>
                  <a:cubicBezTo>
                    <a:pt x="464" y="1"/>
                    <a:pt x="0" y="464"/>
                    <a:pt x="0" y="1038"/>
                  </a:cubicBezTo>
                  <a:cubicBezTo>
                    <a:pt x="0" y="1611"/>
                    <a:pt x="464" y="2075"/>
                    <a:pt x="1037" y="2075"/>
                  </a:cubicBezTo>
                  <a:cubicBezTo>
                    <a:pt x="1610" y="2075"/>
                    <a:pt x="2074" y="1611"/>
                    <a:pt x="2074" y="1038"/>
                  </a:cubicBezTo>
                  <a:cubicBezTo>
                    <a:pt x="2074" y="464"/>
                    <a:pt x="1610" y="1"/>
                    <a:pt x="1037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5399050" y="1411875"/>
              <a:ext cx="37400" cy="73150"/>
            </a:xfrm>
            <a:custGeom>
              <a:avLst/>
              <a:gdLst/>
              <a:ahLst/>
              <a:cxnLst/>
              <a:rect l="l" t="t" r="r" b="b"/>
              <a:pathLst>
                <a:path w="1496" h="2926" extrusionOk="0">
                  <a:moveTo>
                    <a:pt x="748" y="1"/>
                  </a:moveTo>
                  <a:cubicBezTo>
                    <a:pt x="336" y="1"/>
                    <a:pt x="1" y="336"/>
                    <a:pt x="1" y="748"/>
                  </a:cubicBezTo>
                  <a:lnTo>
                    <a:pt x="1" y="2184"/>
                  </a:lnTo>
                  <a:cubicBezTo>
                    <a:pt x="1" y="2590"/>
                    <a:pt x="336" y="2925"/>
                    <a:pt x="748" y="2925"/>
                  </a:cubicBezTo>
                  <a:cubicBezTo>
                    <a:pt x="1160" y="2925"/>
                    <a:pt x="1495" y="2590"/>
                    <a:pt x="1495" y="2184"/>
                  </a:cubicBezTo>
                  <a:lnTo>
                    <a:pt x="1495" y="748"/>
                  </a:lnTo>
                  <a:cubicBezTo>
                    <a:pt x="1495" y="336"/>
                    <a:pt x="1160" y="1"/>
                    <a:pt x="748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5488275" y="1429275"/>
              <a:ext cx="158975" cy="284400"/>
            </a:xfrm>
            <a:custGeom>
              <a:avLst/>
              <a:gdLst/>
              <a:ahLst/>
              <a:cxnLst/>
              <a:rect l="l" t="t" r="r" b="b"/>
              <a:pathLst>
                <a:path w="6359" h="11376" extrusionOk="0">
                  <a:moveTo>
                    <a:pt x="2100" y="0"/>
                  </a:moveTo>
                  <a:lnTo>
                    <a:pt x="2100" y="1250"/>
                  </a:lnTo>
                  <a:cubicBezTo>
                    <a:pt x="3756" y="1250"/>
                    <a:pt x="5108" y="2467"/>
                    <a:pt x="5108" y="3955"/>
                  </a:cubicBezTo>
                  <a:lnTo>
                    <a:pt x="5108" y="7408"/>
                  </a:lnTo>
                  <a:cubicBezTo>
                    <a:pt x="5108" y="8902"/>
                    <a:pt x="3756" y="10120"/>
                    <a:pt x="2100" y="10120"/>
                  </a:cubicBezTo>
                  <a:lnTo>
                    <a:pt x="0" y="10120"/>
                  </a:lnTo>
                  <a:lnTo>
                    <a:pt x="0" y="11376"/>
                  </a:lnTo>
                  <a:lnTo>
                    <a:pt x="2100" y="11376"/>
                  </a:lnTo>
                  <a:cubicBezTo>
                    <a:pt x="4445" y="11376"/>
                    <a:pt x="6358" y="9592"/>
                    <a:pt x="6358" y="7408"/>
                  </a:cubicBezTo>
                  <a:lnTo>
                    <a:pt x="6358" y="3955"/>
                  </a:lnTo>
                  <a:cubicBezTo>
                    <a:pt x="6358" y="1778"/>
                    <a:pt x="4445" y="0"/>
                    <a:pt x="2100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5540125" y="1411875"/>
              <a:ext cx="37375" cy="73150"/>
            </a:xfrm>
            <a:custGeom>
              <a:avLst/>
              <a:gdLst/>
              <a:ahLst/>
              <a:cxnLst/>
              <a:rect l="l" t="t" r="r" b="b"/>
              <a:pathLst>
                <a:path w="1495" h="2926" extrusionOk="0">
                  <a:moveTo>
                    <a:pt x="748" y="1"/>
                  </a:moveTo>
                  <a:cubicBezTo>
                    <a:pt x="336" y="1"/>
                    <a:pt x="1" y="336"/>
                    <a:pt x="1" y="748"/>
                  </a:cubicBezTo>
                  <a:lnTo>
                    <a:pt x="1" y="2184"/>
                  </a:lnTo>
                  <a:cubicBezTo>
                    <a:pt x="1" y="2590"/>
                    <a:pt x="336" y="2925"/>
                    <a:pt x="748" y="2925"/>
                  </a:cubicBezTo>
                  <a:cubicBezTo>
                    <a:pt x="1160" y="2925"/>
                    <a:pt x="1495" y="2590"/>
                    <a:pt x="1495" y="2184"/>
                  </a:cubicBezTo>
                  <a:lnTo>
                    <a:pt x="1495" y="748"/>
                  </a:lnTo>
                  <a:cubicBezTo>
                    <a:pt x="1495" y="336"/>
                    <a:pt x="1160" y="1"/>
                    <a:pt x="748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5434175" y="1680325"/>
              <a:ext cx="117100" cy="35125"/>
            </a:xfrm>
            <a:custGeom>
              <a:avLst/>
              <a:gdLst/>
              <a:ahLst/>
              <a:cxnLst/>
              <a:rect l="l" t="t" r="r" b="b"/>
              <a:pathLst>
                <a:path w="4684" h="1405" extrusionOk="0">
                  <a:moveTo>
                    <a:pt x="0" y="0"/>
                  </a:moveTo>
                  <a:lnTo>
                    <a:pt x="0" y="1405"/>
                  </a:lnTo>
                  <a:lnTo>
                    <a:pt x="4683" y="1405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5475075" y="1709950"/>
              <a:ext cx="35275" cy="50925"/>
            </a:xfrm>
            <a:custGeom>
              <a:avLst/>
              <a:gdLst/>
              <a:ahLst/>
              <a:cxnLst/>
              <a:rect l="l" t="t" r="r" b="b"/>
              <a:pathLst>
                <a:path w="1411" h="2037" extrusionOk="0">
                  <a:moveTo>
                    <a:pt x="0" y="1"/>
                  </a:moveTo>
                  <a:lnTo>
                    <a:pt x="0" y="2036"/>
                  </a:lnTo>
                  <a:lnTo>
                    <a:pt x="1411" y="2036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" name="Google Shape;1004;p48"/>
          <p:cNvGrpSpPr/>
          <p:nvPr/>
        </p:nvGrpSpPr>
        <p:grpSpPr>
          <a:xfrm>
            <a:off x="4223545" y="1254641"/>
            <a:ext cx="696911" cy="699123"/>
            <a:chOff x="5931450" y="584000"/>
            <a:chExt cx="622075" cy="624050"/>
          </a:xfrm>
        </p:grpSpPr>
        <p:sp>
          <p:nvSpPr>
            <p:cNvPr id="1005" name="Google Shape;1005;p48"/>
            <p:cNvSpPr/>
            <p:nvPr/>
          </p:nvSpPr>
          <p:spPr>
            <a:xfrm>
              <a:off x="5931450" y="584000"/>
              <a:ext cx="622075" cy="621950"/>
            </a:xfrm>
            <a:custGeom>
              <a:avLst/>
              <a:gdLst/>
              <a:ahLst/>
              <a:cxnLst/>
              <a:rect l="l" t="t" r="r" b="b"/>
              <a:pathLst>
                <a:path w="24883" h="24878" extrusionOk="0">
                  <a:moveTo>
                    <a:pt x="12438" y="1"/>
                  </a:moveTo>
                  <a:cubicBezTo>
                    <a:pt x="5572" y="1"/>
                    <a:pt x="0" y="5566"/>
                    <a:pt x="0" y="12439"/>
                  </a:cubicBezTo>
                  <a:cubicBezTo>
                    <a:pt x="0" y="19306"/>
                    <a:pt x="5572" y="24877"/>
                    <a:pt x="12438" y="24877"/>
                  </a:cubicBezTo>
                  <a:cubicBezTo>
                    <a:pt x="19311" y="24877"/>
                    <a:pt x="24883" y="19306"/>
                    <a:pt x="24883" y="12439"/>
                  </a:cubicBezTo>
                  <a:cubicBezTo>
                    <a:pt x="24883" y="5566"/>
                    <a:pt x="19311" y="1"/>
                    <a:pt x="12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6165100" y="990125"/>
              <a:ext cx="123850" cy="72425"/>
            </a:xfrm>
            <a:custGeom>
              <a:avLst/>
              <a:gdLst/>
              <a:ahLst/>
              <a:cxnLst/>
              <a:rect l="l" t="t" r="r" b="b"/>
              <a:pathLst>
                <a:path w="4954" h="2897" extrusionOk="0">
                  <a:moveTo>
                    <a:pt x="2532" y="1"/>
                  </a:moveTo>
                  <a:cubicBezTo>
                    <a:pt x="2510" y="1"/>
                    <a:pt x="2489" y="1"/>
                    <a:pt x="2467" y="1"/>
                  </a:cubicBezTo>
                  <a:cubicBezTo>
                    <a:pt x="2446" y="1"/>
                    <a:pt x="2426" y="1"/>
                    <a:pt x="2405" y="1"/>
                  </a:cubicBezTo>
                  <a:cubicBezTo>
                    <a:pt x="1589" y="1"/>
                    <a:pt x="786" y="123"/>
                    <a:pt x="7" y="362"/>
                  </a:cubicBezTo>
                  <a:cubicBezTo>
                    <a:pt x="1" y="1152"/>
                    <a:pt x="220" y="2897"/>
                    <a:pt x="2358" y="2897"/>
                  </a:cubicBezTo>
                  <a:cubicBezTo>
                    <a:pt x="2415" y="2897"/>
                    <a:pt x="2473" y="2896"/>
                    <a:pt x="2532" y="2893"/>
                  </a:cubicBezTo>
                  <a:cubicBezTo>
                    <a:pt x="4818" y="2803"/>
                    <a:pt x="4954" y="1102"/>
                    <a:pt x="4896" y="342"/>
                  </a:cubicBezTo>
                  <a:cubicBezTo>
                    <a:pt x="4124" y="117"/>
                    <a:pt x="3329" y="1"/>
                    <a:pt x="2532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039325" y="998825"/>
              <a:ext cx="383775" cy="209225"/>
            </a:xfrm>
            <a:custGeom>
              <a:avLst/>
              <a:gdLst/>
              <a:ahLst/>
              <a:cxnLst/>
              <a:rect l="l" t="t" r="r" b="b"/>
              <a:pathLst>
                <a:path w="15351" h="8369" extrusionOk="0">
                  <a:moveTo>
                    <a:pt x="9927" y="1"/>
                  </a:moveTo>
                  <a:lnTo>
                    <a:pt x="9927" y="1"/>
                  </a:lnTo>
                  <a:cubicBezTo>
                    <a:pt x="9985" y="754"/>
                    <a:pt x="9843" y="2455"/>
                    <a:pt x="7563" y="2552"/>
                  </a:cubicBezTo>
                  <a:cubicBezTo>
                    <a:pt x="7508" y="2554"/>
                    <a:pt x="7454" y="2555"/>
                    <a:pt x="7401" y="2555"/>
                  </a:cubicBezTo>
                  <a:cubicBezTo>
                    <a:pt x="5264" y="2555"/>
                    <a:pt x="5032" y="806"/>
                    <a:pt x="5038" y="20"/>
                  </a:cubicBezTo>
                  <a:lnTo>
                    <a:pt x="5038" y="20"/>
                  </a:lnTo>
                  <a:cubicBezTo>
                    <a:pt x="2223" y="909"/>
                    <a:pt x="748" y="3279"/>
                    <a:pt x="1" y="5205"/>
                  </a:cubicBezTo>
                  <a:cubicBezTo>
                    <a:pt x="2191" y="7241"/>
                    <a:pt x="5076" y="8368"/>
                    <a:pt x="8072" y="8368"/>
                  </a:cubicBezTo>
                  <a:cubicBezTo>
                    <a:pt x="10713" y="8368"/>
                    <a:pt x="13270" y="7492"/>
                    <a:pt x="15350" y="5875"/>
                  </a:cubicBezTo>
                  <a:cubicBezTo>
                    <a:pt x="14423" y="3563"/>
                    <a:pt x="12761" y="845"/>
                    <a:pt x="9927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6070250" y="684050"/>
              <a:ext cx="318225" cy="153825"/>
            </a:xfrm>
            <a:custGeom>
              <a:avLst/>
              <a:gdLst/>
              <a:ahLst/>
              <a:cxnLst/>
              <a:rect l="l" t="t" r="r" b="b"/>
              <a:pathLst>
                <a:path w="12729" h="6153" extrusionOk="0">
                  <a:moveTo>
                    <a:pt x="6877" y="0"/>
                  </a:moveTo>
                  <a:cubicBezTo>
                    <a:pt x="5362" y="0"/>
                    <a:pt x="3165" y="199"/>
                    <a:pt x="1959" y="1242"/>
                  </a:cubicBezTo>
                  <a:cubicBezTo>
                    <a:pt x="0" y="2936"/>
                    <a:pt x="1218" y="5320"/>
                    <a:pt x="1218" y="5320"/>
                  </a:cubicBezTo>
                  <a:cubicBezTo>
                    <a:pt x="1218" y="5320"/>
                    <a:pt x="4959" y="6152"/>
                    <a:pt x="7895" y="6152"/>
                  </a:cubicBezTo>
                  <a:cubicBezTo>
                    <a:pt x="9296" y="6152"/>
                    <a:pt x="10513" y="5963"/>
                    <a:pt x="11054" y="5403"/>
                  </a:cubicBezTo>
                  <a:cubicBezTo>
                    <a:pt x="12728" y="3671"/>
                    <a:pt x="11054" y="1951"/>
                    <a:pt x="11054" y="1951"/>
                  </a:cubicBezTo>
                  <a:cubicBezTo>
                    <a:pt x="11054" y="1951"/>
                    <a:pt x="8561" y="76"/>
                    <a:pt x="8509" y="76"/>
                  </a:cubicBezTo>
                  <a:cubicBezTo>
                    <a:pt x="8490" y="76"/>
                    <a:pt x="7814" y="0"/>
                    <a:pt x="6877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6325175" y="801250"/>
              <a:ext cx="67650" cy="67500"/>
            </a:xfrm>
            <a:custGeom>
              <a:avLst/>
              <a:gdLst/>
              <a:ahLst/>
              <a:cxnLst/>
              <a:rect l="l" t="t" r="r" b="b"/>
              <a:pathLst>
                <a:path w="2706" h="2700" extrusionOk="0">
                  <a:moveTo>
                    <a:pt x="1353" y="0"/>
                  </a:moveTo>
                  <a:cubicBezTo>
                    <a:pt x="606" y="0"/>
                    <a:pt x="0" y="606"/>
                    <a:pt x="0" y="1353"/>
                  </a:cubicBezTo>
                  <a:cubicBezTo>
                    <a:pt x="0" y="2100"/>
                    <a:pt x="606" y="2699"/>
                    <a:pt x="1353" y="2699"/>
                  </a:cubicBezTo>
                  <a:cubicBezTo>
                    <a:pt x="2100" y="2699"/>
                    <a:pt x="2705" y="2100"/>
                    <a:pt x="2705" y="1353"/>
                  </a:cubicBezTo>
                  <a:cubicBezTo>
                    <a:pt x="2705" y="606"/>
                    <a:pt x="2100" y="0"/>
                    <a:pt x="1353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6074125" y="801250"/>
              <a:ext cx="67650" cy="67500"/>
            </a:xfrm>
            <a:custGeom>
              <a:avLst/>
              <a:gdLst/>
              <a:ahLst/>
              <a:cxnLst/>
              <a:rect l="l" t="t" r="r" b="b"/>
              <a:pathLst>
                <a:path w="2706" h="2700" extrusionOk="0">
                  <a:moveTo>
                    <a:pt x="1353" y="0"/>
                  </a:moveTo>
                  <a:cubicBezTo>
                    <a:pt x="606" y="0"/>
                    <a:pt x="0" y="606"/>
                    <a:pt x="0" y="1353"/>
                  </a:cubicBezTo>
                  <a:cubicBezTo>
                    <a:pt x="0" y="2100"/>
                    <a:pt x="606" y="2699"/>
                    <a:pt x="1353" y="2699"/>
                  </a:cubicBezTo>
                  <a:cubicBezTo>
                    <a:pt x="2100" y="2699"/>
                    <a:pt x="2705" y="2100"/>
                    <a:pt x="2705" y="1353"/>
                  </a:cubicBezTo>
                  <a:cubicBezTo>
                    <a:pt x="2705" y="606"/>
                    <a:pt x="2100" y="0"/>
                    <a:pt x="1353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6183450" y="929575"/>
              <a:ext cx="84575" cy="120200"/>
            </a:xfrm>
            <a:custGeom>
              <a:avLst/>
              <a:gdLst/>
              <a:ahLst/>
              <a:cxnLst/>
              <a:rect l="l" t="t" r="r" b="b"/>
              <a:pathLst>
                <a:path w="3383" h="4808" extrusionOk="0">
                  <a:moveTo>
                    <a:pt x="258" y="1"/>
                  </a:moveTo>
                  <a:lnTo>
                    <a:pt x="1" y="3344"/>
                  </a:lnTo>
                  <a:cubicBezTo>
                    <a:pt x="1" y="3344"/>
                    <a:pt x="168" y="4807"/>
                    <a:pt x="1512" y="4807"/>
                  </a:cubicBezTo>
                  <a:cubicBezTo>
                    <a:pt x="1587" y="4807"/>
                    <a:pt x="1665" y="4803"/>
                    <a:pt x="1746" y="4793"/>
                  </a:cubicBezTo>
                  <a:cubicBezTo>
                    <a:pt x="3312" y="4613"/>
                    <a:pt x="3382" y="3647"/>
                    <a:pt x="3382" y="3647"/>
                  </a:cubicBezTo>
                  <a:lnTo>
                    <a:pt x="3208" y="1714"/>
                  </a:lnTo>
                  <a:cubicBezTo>
                    <a:pt x="2030" y="1586"/>
                    <a:pt x="954" y="961"/>
                    <a:pt x="258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6189900" y="875650"/>
              <a:ext cx="73775" cy="117725"/>
            </a:xfrm>
            <a:custGeom>
              <a:avLst/>
              <a:gdLst/>
              <a:ahLst/>
              <a:cxnLst/>
              <a:rect l="l" t="t" r="r" b="b"/>
              <a:pathLst>
                <a:path w="2951" h="4709" extrusionOk="0">
                  <a:moveTo>
                    <a:pt x="226" y="0"/>
                  </a:moveTo>
                  <a:lnTo>
                    <a:pt x="0" y="3002"/>
                  </a:lnTo>
                  <a:cubicBezTo>
                    <a:pt x="696" y="3962"/>
                    <a:pt x="1772" y="4580"/>
                    <a:pt x="2950" y="4709"/>
                  </a:cubicBezTo>
                  <a:lnTo>
                    <a:pt x="2570" y="322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6114375" y="661000"/>
              <a:ext cx="236250" cy="283625"/>
            </a:xfrm>
            <a:custGeom>
              <a:avLst/>
              <a:gdLst/>
              <a:ahLst/>
              <a:cxnLst/>
              <a:rect l="l" t="t" r="r" b="b"/>
              <a:pathLst>
                <a:path w="9450" h="11345" extrusionOk="0">
                  <a:moveTo>
                    <a:pt x="4413" y="1"/>
                  </a:moveTo>
                  <a:cubicBezTo>
                    <a:pt x="4285" y="1"/>
                    <a:pt x="4213" y="6"/>
                    <a:pt x="4213" y="6"/>
                  </a:cubicBezTo>
                  <a:cubicBezTo>
                    <a:pt x="4213" y="6"/>
                    <a:pt x="4210" y="6"/>
                    <a:pt x="4204" y="6"/>
                  </a:cubicBezTo>
                  <a:cubicBezTo>
                    <a:pt x="3992" y="6"/>
                    <a:pt x="296" y="73"/>
                    <a:pt x="65" y="4734"/>
                  </a:cubicBezTo>
                  <a:cubicBezTo>
                    <a:pt x="0" y="6023"/>
                    <a:pt x="7" y="7562"/>
                    <a:pt x="483" y="8760"/>
                  </a:cubicBezTo>
                  <a:cubicBezTo>
                    <a:pt x="902" y="9810"/>
                    <a:pt x="1727" y="10596"/>
                    <a:pt x="2789" y="11034"/>
                  </a:cubicBezTo>
                  <a:cubicBezTo>
                    <a:pt x="3312" y="11247"/>
                    <a:pt x="3892" y="11344"/>
                    <a:pt x="4481" y="11344"/>
                  </a:cubicBezTo>
                  <a:cubicBezTo>
                    <a:pt x="5437" y="11344"/>
                    <a:pt x="6417" y="11089"/>
                    <a:pt x="7215" y="10667"/>
                  </a:cubicBezTo>
                  <a:cubicBezTo>
                    <a:pt x="8503" y="9977"/>
                    <a:pt x="9179" y="8741"/>
                    <a:pt x="9334" y="7324"/>
                  </a:cubicBezTo>
                  <a:cubicBezTo>
                    <a:pt x="9418" y="6609"/>
                    <a:pt x="9450" y="6396"/>
                    <a:pt x="9405" y="5675"/>
                  </a:cubicBezTo>
                  <a:cubicBezTo>
                    <a:pt x="9422" y="316"/>
                    <a:pt x="5369" y="1"/>
                    <a:pt x="4413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6101425" y="620275"/>
              <a:ext cx="298650" cy="174750"/>
            </a:xfrm>
            <a:custGeom>
              <a:avLst/>
              <a:gdLst/>
              <a:ahLst/>
              <a:cxnLst/>
              <a:rect l="l" t="t" r="r" b="b"/>
              <a:pathLst>
                <a:path w="11946" h="6990" extrusionOk="0">
                  <a:moveTo>
                    <a:pt x="7262" y="0"/>
                  </a:moveTo>
                  <a:cubicBezTo>
                    <a:pt x="6222" y="0"/>
                    <a:pt x="5871" y="1036"/>
                    <a:pt x="5871" y="1036"/>
                  </a:cubicBezTo>
                  <a:cubicBezTo>
                    <a:pt x="5871" y="1036"/>
                    <a:pt x="5348" y="164"/>
                    <a:pt x="4297" y="164"/>
                  </a:cubicBezTo>
                  <a:cubicBezTo>
                    <a:pt x="4170" y="164"/>
                    <a:pt x="4036" y="177"/>
                    <a:pt x="3894" y="205"/>
                  </a:cubicBezTo>
                  <a:cubicBezTo>
                    <a:pt x="2573" y="469"/>
                    <a:pt x="2805" y="1835"/>
                    <a:pt x="2805" y="1835"/>
                  </a:cubicBezTo>
                  <a:cubicBezTo>
                    <a:pt x="2805" y="1835"/>
                    <a:pt x="2524" y="1634"/>
                    <a:pt x="2050" y="1634"/>
                  </a:cubicBezTo>
                  <a:cubicBezTo>
                    <a:pt x="1937" y="1634"/>
                    <a:pt x="1812" y="1645"/>
                    <a:pt x="1678" y="1674"/>
                  </a:cubicBezTo>
                  <a:cubicBezTo>
                    <a:pt x="551" y="1912"/>
                    <a:pt x="22" y="3168"/>
                    <a:pt x="267" y="4450"/>
                  </a:cubicBezTo>
                  <a:cubicBezTo>
                    <a:pt x="428" y="5294"/>
                    <a:pt x="241" y="6060"/>
                    <a:pt x="93" y="6492"/>
                  </a:cubicBezTo>
                  <a:cubicBezTo>
                    <a:pt x="0" y="6770"/>
                    <a:pt x="139" y="6989"/>
                    <a:pt x="253" y="6989"/>
                  </a:cubicBezTo>
                  <a:cubicBezTo>
                    <a:pt x="258" y="6989"/>
                    <a:pt x="262" y="6989"/>
                    <a:pt x="267" y="6988"/>
                  </a:cubicBezTo>
                  <a:cubicBezTo>
                    <a:pt x="559" y="6931"/>
                    <a:pt x="607" y="4088"/>
                    <a:pt x="1695" y="4088"/>
                  </a:cubicBezTo>
                  <a:cubicBezTo>
                    <a:pt x="1710" y="4088"/>
                    <a:pt x="1726" y="4088"/>
                    <a:pt x="1742" y="4089"/>
                  </a:cubicBezTo>
                  <a:cubicBezTo>
                    <a:pt x="1789" y="4668"/>
                    <a:pt x="2033" y="5575"/>
                    <a:pt x="2717" y="5575"/>
                  </a:cubicBezTo>
                  <a:cubicBezTo>
                    <a:pt x="2795" y="5575"/>
                    <a:pt x="2877" y="5564"/>
                    <a:pt x="2966" y="5539"/>
                  </a:cubicBezTo>
                  <a:cubicBezTo>
                    <a:pt x="3172" y="5468"/>
                    <a:pt x="3359" y="5339"/>
                    <a:pt x="3494" y="5165"/>
                  </a:cubicBezTo>
                  <a:cubicBezTo>
                    <a:pt x="3720" y="4888"/>
                    <a:pt x="3823" y="4534"/>
                    <a:pt x="4074" y="4283"/>
                  </a:cubicBezTo>
                  <a:cubicBezTo>
                    <a:pt x="4241" y="4109"/>
                    <a:pt x="4435" y="3967"/>
                    <a:pt x="4647" y="3858"/>
                  </a:cubicBezTo>
                  <a:cubicBezTo>
                    <a:pt x="4900" y="3742"/>
                    <a:pt x="5170" y="3684"/>
                    <a:pt x="5440" y="3684"/>
                  </a:cubicBezTo>
                  <a:cubicBezTo>
                    <a:pt x="5714" y="3684"/>
                    <a:pt x="5989" y="3744"/>
                    <a:pt x="6245" y="3864"/>
                  </a:cubicBezTo>
                  <a:cubicBezTo>
                    <a:pt x="7011" y="4193"/>
                    <a:pt x="7655" y="4753"/>
                    <a:pt x="8087" y="5468"/>
                  </a:cubicBezTo>
                  <a:cubicBezTo>
                    <a:pt x="8287" y="5809"/>
                    <a:pt x="8622" y="6060"/>
                    <a:pt x="9008" y="6151"/>
                  </a:cubicBezTo>
                  <a:cubicBezTo>
                    <a:pt x="9172" y="6192"/>
                    <a:pt x="9352" y="6221"/>
                    <a:pt x="9531" y="6221"/>
                  </a:cubicBezTo>
                  <a:cubicBezTo>
                    <a:pt x="9937" y="6221"/>
                    <a:pt x="10338" y="6071"/>
                    <a:pt x="10535" y="5571"/>
                  </a:cubicBezTo>
                  <a:cubicBezTo>
                    <a:pt x="10824" y="4862"/>
                    <a:pt x="10741" y="4057"/>
                    <a:pt x="10303" y="3432"/>
                  </a:cubicBezTo>
                  <a:cubicBezTo>
                    <a:pt x="10303" y="3432"/>
                    <a:pt x="11945" y="2093"/>
                    <a:pt x="10715" y="1036"/>
                  </a:cubicBezTo>
                  <a:cubicBezTo>
                    <a:pt x="10348" y="719"/>
                    <a:pt x="10019" y="608"/>
                    <a:pt x="9737" y="608"/>
                  </a:cubicBezTo>
                  <a:cubicBezTo>
                    <a:pt x="9076" y="608"/>
                    <a:pt x="8680" y="1223"/>
                    <a:pt x="8680" y="1223"/>
                  </a:cubicBezTo>
                  <a:cubicBezTo>
                    <a:pt x="8680" y="1223"/>
                    <a:pt x="8531" y="96"/>
                    <a:pt x="7391" y="6"/>
                  </a:cubicBezTo>
                  <a:cubicBezTo>
                    <a:pt x="7347" y="2"/>
                    <a:pt x="7304" y="0"/>
                    <a:pt x="7262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8"/>
            <p:cNvSpPr/>
            <p:nvPr/>
          </p:nvSpPr>
          <p:spPr>
            <a:xfrm>
              <a:off x="6259775" y="1037625"/>
              <a:ext cx="45775" cy="110775"/>
            </a:xfrm>
            <a:custGeom>
              <a:avLst/>
              <a:gdLst/>
              <a:ahLst/>
              <a:cxnLst/>
              <a:rect l="l" t="t" r="r" b="b"/>
              <a:pathLst>
                <a:path w="1831" h="4431" extrusionOk="0">
                  <a:moveTo>
                    <a:pt x="1496" y="1"/>
                  </a:moveTo>
                  <a:cubicBezTo>
                    <a:pt x="1495" y="1"/>
                    <a:pt x="1495" y="1"/>
                    <a:pt x="1495" y="1"/>
                  </a:cubicBezTo>
                  <a:cubicBezTo>
                    <a:pt x="1495" y="8"/>
                    <a:pt x="1296" y="111"/>
                    <a:pt x="1025" y="297"/>
                  </a:cubicBezTo>
                  <a:cubicBezTo>
                    <a:pt x="1019" y="439"/>
                    <a:pt x="1019" y="587"/>
                    <a:pt x="1006" y="735"/>
                  </a:cubicBezTo>
                  <a:cubicBezTo>
                    <a:pt x="974" y="1264"/>
                    <a:pt x="890" y="1792"/>
                    <a:pt x="761" y="2307"/>
                  </a:cubicBezTo>
                  <a:cubicBezTo>
                    <a:pt x="651" y="2777"/>
                    <a:pt x="471" y="3235"/>
                    <a:pt x="226" y="3653"/>
                  </a:cubicBezTo>
                  <a:cubicBezTo>
                    <a:pt x="175" y="3737"/>
                    <a:pt x="123" y="3821"/>
                    <a:pt x="59" y="3898"/>
                  </a:cubicBezTo>
                  <a:cubicBezTo>
                    <a:pt x="1" y="3975"/>
                    <a:pt x="14" y="4078"/>
                    <a:pt x="91" y="4143"/>
                  </a:cubicBezTo>
                  <a:cubicBezTo>
                    <a:pt x="300" y="4323"/>
                    <a:pt x="543" y="4431"/>
                    <a:pt x="802" y="4431"/>
                  </a:cubicBezTo>
                  <a:cubicBezTo>
                    <a:pt x="1005" y="4431"/>
                    <a:pt x="1218" y="4364"/>
                    <a:pt x="1431" y="4214"/>
                  </a:cubicBezTo>
                  <a:cubicBezTo>
                    <a:pt x="1431" y="4214"/>
                    <a:pt x="1830" y="3963"/>
                    <a:pt x="1804" y="3099"/>
                  </a:cubicBezTo>
                  <a:cubicBezTo>
                    <a:pt x="1779" y="2240"/>
                    <a:pt x="1517" y="1"/>
                    <a:pt x="1496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6086200" y="852900"/>
              <a:ext cx="225300" cy="331050"/>
            </a:xfrm>
            <a:custGeom>
              <a:avLst/>
              <a:gdLst/>
              <a:ahLst/>
              <a:cxnLst/>
              <a:rect l="l" t="t" r="r" b="b"/>
              <a:pathLst>
                <a:path w="9012" h="13242" extrusionOk="0">
                  <a:moveTo>
                    <a:pt x="6370" y="1"/>
                  </a:moveTo>
                  <a:cubicBezTo>
                    <a:pt x="6339" y="1"/>
                    <a:pt x="6307" y="3"/>
                    <a:pt x="6274" y="8"/>
                  </a:cubicBezTo>
                  <a:cubicBezTo>
                    <a:pt x="5855" y="79"/>
                    <a:pt x="5643" y="537"/>
                    <a:pt x="5501" y="929"/>
                  </a:cubicBezTo>
                  <a:cubicBezTo>
                    <a:pt x="4883" y="2688"/>
                    <a:pt x="4264" y="4517"/>
                    <a:pt x="2957" y="5851"/>
                  </a:cubicBezTo>
                  <a:cubicBezTo>
                    <a:pt x="2435" y="6385"/>
                    <a:pt x="1817" y="6817"/>
                    <a:pt x="1275" y="7326"/>
                  </a:cubicBezTo>
                  <a:cubicBezTo>
                    <a:pt x="734" y="7835"/>
                    <a:pt x="251" y="8453"/>
                    <a:pt x="110" y="9181"/>
                  </a:cubicBezTo>
                  <a:cubicBezTo>
                    <a:pt x="0" y="9715"/>
                    <a:pt x="155" y="10372"/>
                    <a:pt x="664" y="10585"/>
                  </a:cubicBezTo>
                  <a:cubicBezTo>
                    <a:pt x="780" y="10633"/>
                    <a:pt x="897" y="10654"/>
                    <a:pt x="1016" y="10654"/>
                  </a:cubicBezTo>
                  <a:cubicBezTo>
                    <a:pt x="1594" y="10654"/>
                    <a:pt x="2195" y="10176"/>
                    <a:pt x="2802" y="10176"/>
                  </a:cubicBezTo>
                  <a:cubicBezTo>
                    <a:pt x="2849" y="10176"/>
                    <a:pt x="2896" y="10179"/>
                    <a:pt x="2944" y="10186"/>
                  </a:cubicBezTo>
                  <a:cubicBezTo>
                    <a:pt x="3369" y="10237"/>
                    <a:pt x="3723" y="10559"/>
                    <a:pt x="3923" y="10933"/>
                  </a:cubicBezTo>
                  <a:cubicBezTo>
                    <a:pt x="4123" y="11313"/>
                    <a:pt x="4200" y="11738"/>
                    <a:pt x="4277" y="12157"/>
                  </a:cubicBezTo>
                  <a:cubicBezTo>
                    <a:pt x="4322" y="12408"/>
                    <a:pt x="4374" y="12666"/>
                    <a:pt x="4515" y="12885"/>
                  </a:cubicBezTo>
                  <a:cubicBezTo>
                    <a:pt x="4647" y="13083"/>
                    <a:pt x="4869" y="13241"/>
                    <a:pt x="5107" y="13241"/>
                  </a:cubicBezTo>
                  <a:cubicBezTo>
                    <a:pt x="5124" y="13241"/>
                    <a:pt x="5142" y="13241"/>
                    <a:pt x="5160" y="13239"/>
                  </a:cubicBezTo>
                  <a:cubicBezTo>
                    <a:pt x="5527" y="13200"/>
                    <a:pt x="5746" y="12820"/>
                    <a:pt x="5900" y="12479"/>
                  </a:cubicBezTo>
                  <a:lnTo>
                    <a:pt x="6725" y="10675"/>
                  </a:lnTo>
                  <a:cubicBezTo>
                    <a:pt x="6892" y="10295"/>
                    <a:pt x="7124" y="9870"/>
                    <a:pt x="7536" y="9799"/>
                  </a:cubicBezTo>
                  <a:cubicBezTo>
                    <a:pt x="7579" y="9790"/>
                    <a:pt x="7622" y="9786"/>
                    <a:pt x="7664" y="9786"/>
                  </a:cubicBezTo>
                  <a:cubicBezTo>
                    <a:pt x="7996" y="9786"/>
                    <a:pt x="8301" y="10044"/>
                    <a:pt x="8438" y="10353"/>
                  </a:cubicBezTo>
                  <a:cubicBezTo>
                    <a:pt x="8612" y="10740"/>
                    <a:pt x="8522" y="11133"/>
                    <a:pt x="8348" y="11622"/>
                  </a:cubicBezTo>
                  <a:cubicBezTo>
                    <a:pt x="8644" y="11442"/>
                    <a:pt x="8876" y="10662"/>
                    <a:pt x="8908" y="10372"/>
                  </a:cubicBezTo>
                  <a:cubicBezTo>
                    <a:pt x="8973" y="9767"/>
                    <a:pt x="9005" y="9161"/>
                    <a:pt x="9005" y="8556"/>
                  </a:cubicBezTo>
                  <a:cubicBezTo>
                    <a:pt x="9012" y="7345"/>
                    <a:pt x="8908" y="6134"/>
                    <a:pt x="8696" y="4942"/>
                  </a:cubicBezTo>
                  <a:cubicBezTo>
                    <a:pt x="8574" y="4285"/>
                    <a:pt x="8419" y="3635"/>
                    <a:pt x="8232" y="2991"/>
                  </a:cubicBezTo>
                  <a:cubicBezTo>
                    <a:pt x="7994" y="2179"/>
                    <a:pt x="7704" y="1380"/>
                    <a:pt x="7259" y="665"/>
                  </a:cubicBezTo>
                  <a:cubicBezTo>
                    <a:pt x="7052" y="339"/>
                    <a:pt x="6745" y="1"/>
                    <a:pt x="6370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6208900" y="899800"/>
              <a:ext cx="47500" cy="242325"/>
            </a:xfrm>
            <a:custGeom>
              <a:avLst/>
              <a:gdLst/>
              <a:ahLst/>
              <a:cxnLst/>
              <a:rect l="l" t="t" r="r" b="b"/>
              <a:pathLst>
                <a:path w="1900" h="9693" extrusionOk="0">
                  <a:moveTo>
                    <a:pt x="1474" y="0"/>
                  </a:moveTo>
                  <a:cubicBezTo>
                    <a:pt x="1472" y="0"/>
                    <a:pt x="1471" y="0"/>
                    <a:pt x="1469" y="0"/>
                  </a:cubicBezTo>
                  <a:cubicBezTo>
                    <a:pt x="1282" y="26"/>
                    <a:pt x="1231" y="2145"/>
                    <a:pt x="876" y="3504"/>
                  </a:cubicBezTo>
                  <a:cubicBezTo>
                    <a:pt x="618" y="4502"/>
                    <a:pt x="617" y="5056"/>
                    <a:pt x="708" y="5056"/>
                  </a:cubicBezTo>
                  <a:cubicBezTo>
                    <a:pt x="741" y="5056"/>
                    <a:pt x="787" y="4981"/>
                    <a:pt x="838" y="4825"/>
                  </a:cubicBezTo>
                  <a:cubicBezTo>
                    <a:pt x="940" y="4507"/>
                    <a:pt x="1064" y="4373"/>
                    <a:pt x="1158" y="4373"/>
                  </a:cubicBezTo>
                  <a:cubicBezTo>
                    <a:pt x="1235" y="4373"/>
                    <a:pt x="1293" y="4464"/>
                    <a:pt x="1302" y="4619"/>
                  </a:cubicBezTo>
                  <a:cubicBezTo>
                    <a:pt x="1424" y="7137"/>
                    <a:pt x="0" y="9566"/>
                    <a:pt x="297" y="9688"/>
                  </a:cubicBezTo>
                  <a:cubicBezTo>
                    <a:pt x="304" y="9691"/>
                    <a:pt x="312" y="9692"/>
                    <a:pt x="319" y="9692"/>
                  </a:cubicBezTo>
                  <a:cubicBezTo>
                    <a:pt x="639" y="9692"/>
                    <a:pt x="1442" y="7295"/>
                    <a:pt x="1669" y="5340"/>
                  </a:cubicBezTo>
                  <a:cubicBezTo>
                    <a:pt x="1899" y="3342"/>
                    <a:pt x="1754" y="0"/>
                    <a:pt x="147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6277975" y="967400"/>
              <a:ext cx="65250" cy="84525"/>
            </a:xfrm>
            <a:custGeom>
              <a:avLst/>
              <a:gdLst/>
              <a:ahLst/>
              <a:cxnLst/>
              <a:rect l="l" t="t" r="r" b="b"/>
              <a:pathLst>
                <a:path w="2610" h="3381" extrusionOk="0">
                  <a:moveTo>
                    <a:pt x="1627" y="0"/>
                  </a:moveTo>
                  <a:cubicBezTo>
                    <a:pt x="1222" y="0"/>
                    <a:pt x="744" y="207"/>
                    <a:pt x="696" y="453"/>
                  </a:cubicBezTo>
                  <a:cubicBezTo>
                    <a:pt x="638" y="788"/>
                    <a:pt x="1295" y="504"/>
                    <a:pt x="1746" y="800"/>
                  </a:cubicBezTo>
                  <a:cubicBezTo>
                    <a:pt x="1646" y="735"/>
                    <a:pt x="1485" y="704"/>
                    <a:pt x="1305" y="704"/>
                  </a:cubicBezTo>
                  <a:cubicBezTo>
                    <a:pt x="886" y="704"/>
                    <a:pt x="365" y="868"/>
                    <a:pt x="252" y="1129"/>
                  </a:cubicBezTo>
                  <a:cubicBezTo>
                    <a:pt x="175" y="1329"/>
                    <a:pt x="381" y="1374"/>
                    <a:pt x="497" y="1374"/>
                  </a:cubicBezTo>
                  <a:cubicBezTo>
                    <a:pt x="560" y="1379"/>
                    <a:pt x="623" y="1380"/>
                    <a:pt x="688" y="1380"/>
                  </a:cubicBezTo>
                  <a:cubicBezTo>
                    <a:pt x="751" y="1380"/>
                    <a:pt x="815" y="1379"/>
                    <a:pt x="879" y="1379"/>
                  </a:cubicBezTo>
                  <a:cubicBezTo>
                    <a:pt x="1094" y="1379"/>
                    <a:pt x="1308" y="1392"/>
                    <a:pt x="1502" y="1509"/>
                  </a:cubicBezTo>
                  <a:cubicBezTo>
                    <a:pt x="1379" y="1486"/>
                    <a:pt x="1154" y="1465"/>
                    <a:pt x="920" y="1465"/>
                  </a:cubicBezTo>
                  <a:cubicBezTo>
                    <a:pt x="640" y="1465"/>
                    <a:pt x="348" y="1495"/>
                    <a:pt x="207" y="1586"/>
                  </a:cubicBezTo>
                  <a:cubicBezTo>
                    <a:pt x="14" y="1696"/>
                    <a:pt x="1" y="1966"/>
                    <a:pt x="181" y="2095"/>
                  </a:cubicBezTo>
                  <a:cubicBezTo>
                    <a:pt x="291" y="2172"/>
                    <a:pt x="1006" y="2366"/>
                    <a:pt x="1366" y="2404"/>
                  </a:cubicBezTo>
                  <a:cubicBezTo>
                    <a:pt x="1141" y="2385"/>
                    <a:pt x="960" y="2385"/>
                    <a:pt x="754" y="2353"/>
                  </a:cubicBezTo>
                  <a:cubicBezTo>
                    <a:pt x="613" y="2334"/>
                    <a:pt x="420" y="2283"/>
                    <a:pt x="275" y="2283"/>
                  </a:cubicBezTo>
                  <a:cubicBezTo>
                    <a:pt x="169" y="2283"/>
                    <a:pt x="88" y="2311"/>
                    <a:pt x="72" y="2398"/>
                  </a:cubicBezTo>
                  <a:cubicBezTo>
                    <a:pt x="39" y="2604"/>
                    <a:pt x="265" y="2855"/>
                    <a:pt x="613" y="3055"/>
                  </a:cubicBezTo>
                  <a:cubicBezTo>
                    <a:pt x="909" y="3216"/>
                    <a:pt x="1231" y="3319"/>
                    <a:pt x="1566" y="3371"/>
                  </a:cubicBezTo>
                  <a:cubicBezTo>
                    <a:pt x="1600" y="3377"/>
                    <a:pt x="1634" y="3380"/>
                    <a:pt x="1667" y="3380"/>
                  </a:cubicBezTo>
                  <a:cubicBezTo>
                    <a:pt x="1901" y="3380"/>
                    <a:pt x="2118" y="3228"/>
                    <a:pt x="2191" y="2997"/>
                  </a:cubicBezTo>
                  <a:cubicBezTo>
                    <a:pt x="2423" y="2372"/>
                    <a:pt x="2558" y="1722"/>
                    <a:pt x="2584" y="1058"/>
                  </a:cubicBezTo>
                  <a:cubicBezTo>
                    <a:pt x="2609" y="337"/>
                    <a:pt x="2326" y="285"/>
                    <a:pt x="2017" y="92"/>
                  </a:cubicBezTo>
                  <a:cubicBezTo>
                    <a:pt x="1913" y="28"/>
                    <a:pt x="1775" y="0"/>
                    <a:pt x="1627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6164125" y="782700"/>
              <a:ext cx="42350" cy="35700"/>
            </a:xfrm>
            <a:custGeom>
              <a:avLst/>
              <a:gdLst/>
              <a:ahLst/>
              <a:cxnLst/>
              <a:rect l="l" t="t" r="r" b="b"/>
              <a:pathLst>
                <a:path w="1694" h="1428" extrusionOk="0">
                  <a:moveTo>
                    <a:pt x="1573" y="0"/>
                  </a:moveTo>
                  <a:cubicBezTo>
                    <a:pt x="1567" y="0"/>
                    <a:pt x="1560" y="1"/>
                    <a:pt x="1553" y="2"/>
                  </a:cubicBezTo>
                  <a:cubicBezTo>
                    <a:pt x="1476" y="8"/>
                    <a:pt x="1411" y="130"/>
                    <a:pt x="1360" y="175"/>
                  </a:cubicBezTo>
                  <a:cubicBezTo>
                    <a:pt x="1244" y="266"/>
                    <a:pt x="1122" y="349"/>
                    <a:pt x="986" y="414"/>
                  </a:cubicBezTo>
                  <a:cubicBezTo>
                    <a:pt x="845" y="478"/>
                    <a:pt x="690" y="530"/>
                    <a:pt x="535" y="575"/>
                  </a:cubicBezTo>
                  <a:cubicBezTo>
                    <a:pt x="419" y="601"/>
                    <a:pt x="278" y="575"/>
                    <a:pt x="175" y="652"/>
                  </a:cubicBezTo>
                  <a:cubicBezTo>
                    <a:pt x="91" y="723"/>
                    <a:pt x="65" y="845"/>
                    <a:pt x="117" y="942"/>
                  </a:cubicBezTo>
                  <a:cubicBezTo>
                    <a:pt x="136" y="981"/>
                    <a:pt x="175" y="1032"/>
                    <a:pt x="162" y="1064"/>
                  </a:cubicBezTo>
                  <a:cubicBezTo>
                    <a:pt x="149" y="1097"/>
                    <a:pt x="110" y="1109"/>
                    <a:pt x="78" y="1122"/>
                  </a:cubicBezTo>
                  <a:cubicBezTo>
                    <a:pt x="46" y="1142"/>
                    <a:pt x="20" y="1174"/>
                    <a:pt x="14" y="1212"/>
                  </a:cubicBezTo>
                  <a:cubicBezTo>
                    <a:pt x="1" y="1238"/>
                    <a:pt x="1" y="1270"/>
                    <a:pt x="7" y="1303"/>
                  </a:cubicBezTo>
                  <a:cubicBezTo>
                    <a:pt x="33" y="1367"/>
                    <a:pt x="84" y="1412"/>
                    <a:pt x="155" y="1425"/>
                  </a:cubicBezTo>
                  <a:cubicBezTo>
                    <a:pt x="171" y="1427"/>
                    <a:pt x="188" y="1427"/>
                    <a:pt x="205" y="1427"/>
                  </a:cubicBezTo>
                  <a:cubicBezTo>
                    <a:pt x="255" y="1427"/>
                    <a:pt x="307" y="1420"/>
                    <a:pt x="355" y="1406"/>
                  </a:cubicBezTo>
                  <a:cubicBezTo>
                    <a:pt x="535" y="1354"/>
                    <a:pt x="716" y="1283"/>
                    <a:pt x="883" y="1200"/>
                  </a:cubicBezTo>
                  <a:cubicBezTo>
                    <a:pt x="1179" y="1045"/>
                    <a:pt x="1431" y="820"/>
                    <a:pt x="1617" y="536"/>
                  </a:cubicBezTo>
                  <a:cubicBezTo>
                    <a:pt x="1650" y="497"/>
                    <a:pt x="1669" y="440"/>
                    <a:pt x="1675" y="388"/>
                  </a:cubicBezTo>
                  <a:cubicBezTo>
                    <a:pt x="1669" y="336"/>
                    <a:pt x="1656" y="291"/>
                    <a:pt x="1637" y="246"/>
                  </a:cubicBezTo>
                  <a:cubicBezTo>
                    <a:pt x="1618" y="179"/>
                    <a:pt x="1694" y="0"/>
                    <a:pt x="1573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6276700" y="783100"/>
              <a:ext cx="37850" cy="32450"/>
            </a:xfrm>
            <a:custGeom>
              <a:avLst/>
              <a:gdLst/>
              <a:ahLst/>
              <a:cxnLst/>
              <a:rect l="l" t="t" r="r" b="b"/>
              <a:pathLst>
                <a:path w="1514" h="1298" extrusionOk="0">
                  <a:moveTo>
                    <a:pt x="47" y="1"/>
                  </a:moveTo>
                  <a:cubicBezTo>
                    <a:pt x="20" y="1"/>
                    <a:pt x="2" y="22"/>
                    <a:pt x="7" y="82"/>
                  </a:cubicBezTo>
                  <a:cubicBezTo>
                    <a:pt x="7" y="114"/>
                    <a:pt x="26" y="140"/>
                    <a:pt x="26" y="172"/>
                  </a:cubicBezTo>
                  <a:cubicBezTo>
                    <a:pt x="20" y="230"/>
                    <a:pt x="13" y="282"/>
                    <a:pt x="0" y="333"/>
                  </a:cubicBezTo>
                  <a:cubicBezTo>
                    <a:pt x="7" y="424"/>
                    <a:pt x="39" y="507"/>
                    <a:pt x="103" y="572"/>
                  </a:cubicBezTo>
                  <a:cubicBezTo>
                    <a:pt x="264" y="791"/>
                    <a:pt x="464" y="977"/>
                    <a:pt x="702" y="1126"/>
                  </a:cubicBezTo>
                  <a:cubicBezTo>
                    <a:pt x="847" y="1212"/>
                    <a:pt x="1037" y="1298"/>
                    <a:pt x="1220" y="1298"/>
                  </a:cubicBezTo>
                  <a:cubicBezTo>
                    <a:pt x="1256" y="1298"/>
                    <a:pt x="1292" y="1294"/>
                    <a:pt x="1327" y="1287"/>
                  </a:cubicBezTo>
                  <a:cubicBezTo>
                    <a:pt x="1392" y="1274"/>
                    <a:pt x="1443" y="1242"/>
                    <a:pt x="1482" y="1184"/>
                  </a:cubicBezTo>
                  <a:cubicBezTo>
                    <a:pt x="1482" y="1177"/>
                    <a:pt x="1488" y="1171"/>
                    <a:pt x="1495" y="1164"/>
                  </a:cubicBezTo>
                  <a:cubicBezTo>
                    <a:pt x="1514" y="1113"/>
                    <a:pt x="1501" y="1048"/>
                    <a:pt x="1462" y="1010"/>
                  </a:cubicBezTo>
                  <a:cubicBezTo>
                    <a:pt x="1424" y="977"/>
                    <a:pt x="1359" y="965"/>
                    <a:pt x="1340" y="913"/>
                  </a:cubicBezTo>
                  <a:cubicBezTo>
                    <a:pt x="1314" y="849"/>
                    <a:pt x="1392" y="791"/>
                    <a:pt x="1398" y="726"/>
                  </a:cubicBezTo>
                  <a:cubicBezTo>
                    <a:pt x="1398" y="662"/>
                    <a:pt x="1372" y="597"/>
                    <a:pt x="1314" y="552"/>
                  </a:cubicBezTo>
                  <a:cubicBezTo>
                    <a:pt x="1192" y="449"/>
                    <a:pt x="1011" y="488"/>
                    <a:pt x="863" y="449"/>
                  </a:cubicBezTo>
                  <a:cubicBezTo>
                    <a:pt x="722" y="417"/>
                    <a:pt x="580" y="359"/>
                    <a:pt x="458" y="282"/>
                  </a:cubicBezTo>
                  <a:cubicBezTo>
                    <a:pt x="367" y="230"/>
                    <a:pt x="284" y="166"/>
                    <a:pt x="206" y="95"/>
                  </a:cubicBezTo>
                  <a:cubicBezTo>
                    <a:pt x="181" y="74"/>
                    <a:pt x="98" y="1"/>
                    <a:pt x="47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6166700" y="828125"/>
              <a:ext cx="46575" cy="17750"/>
            </a:xfrm>
            <a:custGeom>
              <a:avLst/>
              <a:gdLst/>
              <a:ahLst/>
              <a:cxnLst/>
              <a:rect l="l" t="t" r="r" b="b"/>
              <a:pathLst>
                <a:path w="1863" h="710" extrusionOk="0">
                  <a:moveTo>
                    <a:pt x="1120" y="1"/>
                  </a:moveTo>
                  <a:cubicBezTo>
                    <a:pt x="1032" y="1"/>
                    <a:pt x="943" y="15"/>
                    <a:pt x="857" y="46"/>
                  </a:cubicBezTo>
                  <a:cubicBezTo>
                    <a:pt x="716" y="98"/>
                    <a:pt x="580" y="162"/>
                    <a:pt x="458" y="239"/>
                  </a:cubicBezTo>
                  <a:cubicBezTo>
                    <a:pt x="381" y="278"/>
                    <a:pt x="265" y="407"/>
                    <a:pt x="194" y="458"/>
                  </a:cubicBezTo>
                  <a:cubicBezTo>
                    <a:pt x="123" y="503"/>
                    <a:pt x="59" y="568"/>
                    <a:pt x="14" y="639"/>
                  </a:cubicBezTo>
                  <a:cubicBezTo>
                    <a:pt x="1" y="671"/>
                    <a:pt x="27" y="710"/>
                    <a:pt x="59" y="710"/>
                  </a:cubicBezTo>
                  <a:cubicBezTo>
                    <a:pt x="194" y="697"/>
                    <a:pt x="310" y="587"/>
                    <a:pt x="426" y="516"/>
                  </a:cubicBezTo>
                  <a:cubicBezTo>
                    <a:pt x="542" y="445"/>
                    <a:pt x="690" y="317"/>
                    <a:pt x="819" y="278"/>
                  </a:cubicBezTo>
                  <a:cubicBezTo>
                    <a:pt x="931" y="244"/>
                    <a:pt x="1047" y="228"/>
                    <a:pt x="1161" y="228"/>
                  </a:cubicBezTo>
                  <a:cubicBezTo>
                    <a:pt x="1197" y="228"/>
                    <a:pt x="1234" y="230"/>
                    <a:pt x="1270" y="233"/>
                  </a:cubicBezTo>
                  <a:cubicBezTo>
                    <a:pt x="1405" y="252"/>
                    <a:pt x="1721" y="329"/>
                    <a:pt x="1701" y="490"/>
                  </a:cubicBezTo>
                  <a:cubicBezTo>
                    <a:pt x="1697" y="527"/>
                    <a:pt x="1726" y="550"/>
                    <a:pt x="1753" y="550"/>
                  </a:cubicBezTo>
                  <a:cubicBezTo>
                    <a:pt x="1769" y="550"/>
                    <a:pt x="1784" y="542"/>
                    <a:pt x="1791" y="523"/>
                  </a:cubicBezTo>
                  <a:cubicBezTo>
                    <a:pt x="1862" y="362"/>
                    <a:pt x="1553" y="130"/>
                    <a:pt x="1405" y="52"/>
                  </a:cubicBezTo>
                  <a:cubicBezTo>
                    <a:pt x="1314" y="19"/>
                    <a:pt x="1217" y="1"/>
                    <a:pt x="1120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6263350" y="829525"/>
              <a:ext cx="46375" cy="17650"/>
            </a:xfrm>
            <a:custGeom>
              <a:avLst/>
              <a:gdLst/>
              <a:ahLst/>
              <a:cxnLst/>
              <a:rect l="l" t="t" r="r" b="b"/>
              <a:pathLst>
                <a:path w="1855" h="706" extrusionOk="0">
                  <a:moveTo>
                    <a:pt x="1123" y="0"/>
                  </a:moveTo>
                  <a:cubicBezTo>
                    <a:pt x="1032" y="0"/>
                    <a:pt x="941" y="17"/>
                    <a:pt x="856" y="48"/>
                  </a:cubicBezTo>
                  <a:cubicBezTo>
                    <a:pt x="715" y="100"/>
                    <a:pt x="579" y="164"/>
                    <a:pt x="450" y="235"/>
                  </a:cubicBezTo>
                  <a:cubicBezTo>
                    <a:pt x="380" y="280"/>
                    <a:pt x="257" y="409"/>
                    <a:pt x="193" y="460"/>
                  </a:cubicBezTo>
                  <a:cubicBezTo>
                    <a:pt x="116" y="499"/>
                    <a:pt x="58" y="563"/>
                    <a:pt x="12" y="641"/>
                  </a:cubicBezTo>
                  <a:cubicBezTo>
                    <a:pt x="1" y="670"/>
                    <a:pt x="16" y="706"/>
                    <a:pt x="49" y="706"/>
                  </a:cubicBezTo>
                  <a:cubicBezTo>
                    <a:pt x="52" y="706"/>
                    <a:pt x="55" y="706"/>
                    <a:pt x="58" y="705"/>
                  </a:cubicBezTo>
                  <a:cubicBezTo>
                    <a:pt x="186" y="692"/>
                    <a:pt x="309" y="589"/>
                    <a:pt x="425" y="518"/>
                  </a:cubicBezTo>
                  <a:cubicBezTo>
                    <a:pt x="534" y="447"/>
                    <a:pt x="689" y="319"/>
                    <a:pt x="811" y="273"/>
                  </a:cubicBezTo>
                  <a:cubicBezTo>
                    <a:pt x="920" y="245"/>
                    <a:pt x="1032" y="227"/>
                    <a:pt x="1144" y="227"/>
                  </a:cubicBezTo>
                  <a:cubicBezTo>
                    <a:pt x="1186" y="227"/>
                    <a:pt x="1227" y="230"/>
                    <a:pt x="1269" y="235"/>
                  </a:cubicBezTo>
                  <a:cubicBezTo>
                    <a:pt x="1404" y="248"/>
                    <a:pt x="1719" y="331"/>
                    <a:pt x="1694" y="492"/>
                  </a:cubicBezTo>
                  <a:cubicBezTo>
                    <a:pt x="1689" y="526"/>
                    <a:pt x="1720" y="551"/>
                    <a:pt x="1749" y="551"/>
                  </a:cubicBezTo>
                  <a:cubicBezTo>
                    <a:pt x="1765" y="551"/>
                    <a:pt x="1781" y="543"/>
                    <a:pt x="1790" y="525"/>
                  </a:cubicBezTo>
                  <a:cubicBezTo>
                    <a:pt x="1855" y="364"/>
                    <a:pt x="1552" y="132"/>
                    <a:pt x="1404" y="54"/>
                  </a:cubicBezTo>
                  <a:cubicBezTo>
                    <a:pt x="1315" y="18"/>
                    <a:pt x="1219" y="0"/>
                    <a:pt x="1123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6386675" y="900475"/>
              <a:ext cx="25625" cy="23975"/>
            </a:xfrm>
            <a:custGeom>
              <a:avLst/>
              <a:gdLst/>
              <a:ahLst/>
              <a:cxnLst/>
              <a:rect l="l" t="t" r="r" b="b"/>
              <a:pathLst>
                <a:path w="1025" h="959" extrusionOk="0">
                  <a:moveTo>
                    <a:pt x="502" y="1"/>
                  </a:moveTo>
                  <a:cubicBezTo>
                    <a:pt x="466" y="1"/>
                    <a:pt x="429" y="4"/>
                    <a:pt x="394" y="12"/>
                  </a:cubicBezTo>
                  <a:cubicBezTo>
                    <a:pt x="226" y="51"/>
                    <a:pt x="91" y="179"/>
                    <a:pt x="46" y="347"/>
                  </a:cubicBezTo>
                  <a:cubicBezTo>
                    <a:pt x="1" y="521"/>
                    <a:pt x="59" y="701"/>
                    <a:pt x="194" y="811"/>
                  </a:cubicBezTo>
                  <a:cubicBezTo>
                    <a:pt x="265" y="875"/>
                    <a:pt x="348" y="920"/>
                    <a:pt x="439" y="940"/>
                  </a:cubicBezTo>
                  <a:cubicBezTo>
                    <a:pt x="484" y="952"/>
                    <a:pt x="530" y="959"/>
                    <a:pt x="577" y="959"/>
                  </a:cubicBezTo>
                  <a:cubicBezTo>
                    <a:pt x="624" y="959"/>
                    <a:pt x="671" y="952"/>
                    <a:pt x="716" y="940"/>
                  </a:cubicBezTo>
                  <a:cubicBezTo>
                    <a:pt x="793" y="920"/>
                    <a:pt x="864" y="869"/>
                    <a:pt x="915" y="804"/>
                  </a:cubicBezTo>
                  <a:lnTo>
                    <a:pt x="709" y="617"/>
                  </a:lnTo>
                  <a:cubicBezTo>
                    <a:pt x="668" y="669"/>
                    <a:pt x="609" y="700"/>
                    <a:pt x="548" y="700"/>
                  </a:cubicBezTo>
                  <a:cubicBezTo>
                    <a:pt x="533" y="700"/>
                    <a:pt x="518" y="699"/>
                    <a:pt x="503" y="695"/>
                  </a:cubicBezTo>
                  <a:cubicBezTo>
                    <a:pt x="445" y="682"/>
                    <a:pt x="400" y="650"/>
                    <a:pt x="374" y="605"/>
                  </a:cubicBezTo>
                  <a:cubicBezTo>
                    <a:pt x="348" y="547"/>
                    <a:pt x="342" y="489"/>
                    <a:pt x="361" y="431"/>
                  </a:cubicBezTo>
                  <a:cubicBezTo>
                    <a:pt x="374" y="373"/>
                    <a:pt x="406" y="328"/>
                    <a:pt x="452" y="295"/>
                  </a:cubicBezTo>
                  <a:cubicBezTo>
                    <a:pt x="482" y="273"/>
                    <a:pt x="519" y="263"/>
                    <a:pt x="556" y="263"/>
                  </a:cubicBezTo>
                  <a:cubicBezTo>
                    <a:pt x="573" y="263"/>
                    <a:pt x="590" y="266"/>
                    <a:pt x="606" y="270"/>
                  </a:cubicBezTo>
                  <a:cubicBezTo>
                    <a:pt x="683" y="289"/>
                    <a:pt x="741" y="353"/>
                    <a:pt x="754" y="431"/>
                  </a:cubicBezTo>
                  <a:lnTo>
                    <a:pt x="1025" y="373"/>
                  </a:lnTo>
                  <a:cubicBezTo>
                    <a:pt x="1012" y="289"/>
                    <a:pt x="973" y="212"/>
                    <a:pt x="915" y="154"/>
                  </a:cubicBezTo>
                  <a:cubicBezTo>
                    <a:pt x="844" y="89"/>
                    <a:pt x="761" y="44"/>
                    <a:pt x="671" y="25"/>
                  </a:cubicBezTo>
                  <a:cubicBezTo>
                    <a:pt x="616" y="9"/>
                    <a:pt x="559" y="1"/>
                    <a:pt x="502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6414375" y="907675"/>
              <a:ext cx="27400" cy="23875"/>
            </a:xfrm>
            <a:custGeom>
              <a:avLst/>
              <a:gdLst/>
              <a:ahLst/>
              <a:cxnLst/>
              <a:rect l="l" t="t" r="r" b="b"/>
              <a:pathLst>
                <a:path w="1096" h="955" extrusionOk="0">
                  <a:moveTo>
                    <a:pt x="587" y="262"/>
                  </a:moveTo>
                  <a:cubicBezTo>
                    <a:pt x="653" y="262"/>
                    <a:pt x="716" y="296"/>
                    <a:pt x="754" y="355"/>
                  </a:cubicBezTo>
                  <a:cubicBezTo>
                    <a:pt x="780" y="407"/>
                    <a:pt x="780" y="471"/>
                    <a:pt x="767" y="523"/>
                  </a:cubicBezTo>
                  <a:cubicBezTo>
                    <a:pt x="754" y="581"/>
                    <a:pt x="722" y="632"/>
                    <a:pt x="677" y="664"/>
                  </a:cubicBezTo>
                  <a:cubicBezTo>
                    <a:pt x="646" y="686"/>
                    <a:pt x="609" y="696"/>
                    <a:pt x="573" y="696"/>
                  </a:cubicBezTo>
                  <a:cubicBezTo>
                    <a:pt x="556" y="696"/>
                    <a:pt x="539" y="694"/>
                    <a:pt x="522" y="690"/>
                  </a:cubicBezTo>
                  <a:cubicBezTo>
                    <a:pt x="477" y="677"/>
                    <a:pt x="432" y="645"/>
                    <a:pt x="406" y="600"/>
                  </a:cubicBezTo>
                  <a:cubicBezTo>
                    <a:pt x="381" y="548"/>
                    <a:pt x="374" y="484"/>
                    <a:pt x="393" y="433"/>
                  </a:cubicBezTo>
                  <a:cubicBezTo>
                    <a:pt x="406" y="375"/>
                    <a:pt x="439" y="323"/>
                    <a:pt x="484" y="291"/>
                  </a:cubicBezTo>
                  <a:cubicBezTo>
                    <a:pt x="517" y="271"/>
                    <a:pt x="552" y="262"/>
                    <a:pt x="587" y="262"/>
                  </a:cubicBezTo>
                  <a:close/>
                  <a:moveTo>
                    <a:pt x="549" y="0"/>
                  </a:moveTo>
                  <a:cubicBezTo>
                    <a:pt x="506" y="0"/>
                    <a:pt x="465" y="5"/>
                    <a:pt x="426" y="14"/>
                  </a:cubicBezTo>
                  <a:cubicBezTo>
                    <a:pt x="155" y="72"/>
                    <a:pt x="1" y="342"/>
                    <a:pt x="84" y="606"/>
                  </a:cubicBezTo>
                  <a:cubicBezTo>
                    <a:pt x="110" y="684"/>
                    <a:pt x="155" y="755"/>
                    <a:pt x="220" y="813"/>
                  </a:cubicBezTo>
                  <a:lnTo>
                    <a:pt x="213" y="813"/>
                  </a:lnTo>
                  <a:cubicBezTo>
                    <a:pt x="323" y="903"/>
                    <a:pt x="465" y="954"/>
                    <a:pt x="607" y="954"/>
                  </a:cubicBezTo>
                  <a:cubicBezTo>
                    <a:pt x="648" y="954"/>
                    <a:pt x="688" y="950"/>
                    <a:pt x="728" y="941"/>
                  </a:cubicBezTo>
                  <a:cubicBezTo>
                    <a:pt x="812" y="922"/>
                    <a:pt x="889" y="883"/>
                    <a:pt x="947" y="825"/>
                  </a:cubicBezTo>
                  <a:cubicBezTo>
                    <a:pt x="1012" y="761"/>
                    <a:pt x="1050" y="684"/>
                    <a:pt x="1076" y="606"/>
                  </a:cubicBezTo>
                  <a:cubicBezTo>
                    <a:pt x="1096" y="523"/>
                    <a:pt x="1096" y="433"/>
                    <a:pt x="1076" y="349"/>
                  </a:cubicBezTo>
                  <a:cubicBezTo>
                    <a:pt x="1050" y="272"/>
                    <a:pt x="999" y="201"/>
                    <a:pt x="935" y="143"/>
                  </a:cubicBezTo>
                  <a:cubicBezTo>
                    <a:pt x="864" y="85"/>
                    <a:pt x="786" y="40"/>
                    <a:pt x="696" y="20"/>
                  </a:cubicBezTo>
                  <a:cubicBezTo>
                    <a:pt x="648" y="6"/>
                    <a:pt x="598" y="0"/>
                    <a:pt x="549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6447075" y="907200"/>
              <a:ext cx="21925" cy="30775"/>
            </a:xfrm>
            <a:custGeom>
              <a:avLst/>
              <a:gdLst/>
              <a:ahLst/>
              <a:cxnLst/>
              <a:rect l="l" t="t" r="r" b="b"/>
              <a:pathLst>
                <a:path w="877" h="1231" extrusionOk="0">
                  <a:moveTo>
                    <a:pt x="562" y="0"/>
                  </a:moveTo>
                  <a:cubicBezTo>
                    <a:pt x="501" y="0"/>
                    <a:pt x="440" y="15"/>
                    <a:pt x="387" y="46"/>
                  </a:cubicBezTo>
                  <a:cubicBezTo>
                    <a:pt x="303" y="97"/>
                    <a:pt x="245" y="181"/>
                    <a:pt x="226" y="278"/>
                  </a:cubicBezTo>
                  <a:lnTo>
                    <a:pt x="219" y="297"/>
                  </a:lnTo>
                  <a:lnTo>
                    <a:pt x="90" y="265"/>
                  </a:lnTo>
                  <a:lnTo>
                    <a:pt x="32" y="497"/>
                  </a:lnTo>
                  <a:lnTo>
                    <a:pt x="161" y="529"/>
                  </a:lnTo>
                  <a:lnTo>
                    <a:pt x="0" y="1154"/>
                  </a:lnTo>
                  <a:lnTo>
                    <a:pt x="309" y="1231"/>
                  </a:lnTo>
                  <a:lnTo>
                    <a:pt x="470" y="613"/>
                  </a:lnTo>
                  <a:lnTo>
                    <a:pt x="670" y="664"/>
                  </a:lnTo>
                  <a:lnTo>
                    <a:pt x="728" y="432"/>
                  </a:lnTo>
                  <a:lnTo>
                    <a:pt x="522" y="374"/>
                  </a:lnTo>
                  <a:lnTo>
                    <a:pt x="528" y="355"/>
                  </a:lnTo>
                  <a:cubicBezTo>
                    <a:pt x="528" y="323"/>
                    <a:pt x="548" y="297"/>
                    <a:pt x="573" y="278"/>
                  </a:cubicBezTo>
                  <a:cubicBezTo>
                    <a:pt x="590" y="265"/>
                    <a:pt x="609" y="261"/>
                    <a:pt x="627" y="261"/>
                  </a:cubicBezTo>
                  <a:cubicBezTo>
                    <a:pt x="637" y="261"/>
                    <a:pt x="648" y="262"/>
                    <a:pt x="657" y="265"/>
                  </a:cubicBezTo>
                  <a:cubicBezTo>
                    <a:pt x="689" y="271"/>
                    <a:pt x="722" y="291"/>
                    <a:pt x="741" y="316"/>
                  </a:cubicBezTo>
                  <a:lnTo>
                    <a:pt x="876" y="117"/>
                  </a:lnTo>
                  <a:cubicBezTo>
                    <a:pt x="850" y="91"/>
                    <a:pt x="825" y="72"/>
                    <a:pt x="792" y="59"/>
                  </a:cubicBezTo>
                  <a:cubicBezTo>
                    <a:pt x="760" y="39"/>
                    <a:pt x="722" y="26"/>
                    <a:pt x="683" y="20"/>
                  </a:cubicBezTo>
                  <a:cubicBezTo>
                    <a:pt x="644" y="7"/>
                    <a:pt x="603" y="0"/>
                    <a:pt x="562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6467850" y="912400"/>
              <a:ext cx="21750" cy="30900"/>
            </a:xfrm>
            <a:custGeom>
              <a:avLst/>
              <a:gdLst/>
              <a:ahLst/>
              <a:cxnLst/>
              <a:rect l="l" t="t" r="r" b="b"/>
              <a:pathLst>
                <a:path w="870" h="1236" extrusionOk="0">
                  <a:moveTo>
                    <a:pt x="567" y="0"/>
                  </a:moveTo>
                  <a:cubicBezTo>
                    <a:pt x="504" y="0"/>
                    <a:pt x="443" y="16"/>
                    <a:pt x="387" y="44"/>
                  </a:cubicBezTo>
                  <a:cubicBezTo>
                    <a:pt x="303" y="95"/>
                    <a:pt x="245" y="179"/>
                    <a:pt x="226" y="276"/>
                  </a:cubicBezTo>
                  <a:lnTo>
                    <a:pt x="219" y="302"/>
                  </a:lnTo>
                  <a:lnTo>
                    <a:pt x="90" y="269"/>
                  </a:lnTo>
                  <a:lnTo>
                    <a:pt x="32" y="501"/>
                  </a:lnTo>
                  <a:lnTo>
                    <a:pt x="161" y="533"/>
                  </a:lnTo>
                  <a:lnTo>
                    <a:pt x="0" y="1152"/>
                  </a:lnTo>
                  <a:lnTo>
                    <a:pt x="309" y="1236"/>
                  </a:lnTo>
                  <a:lnTo>
                    <a:pt x="464" y="611"/>
                  </a:lnTo>
                  <a:lnTo>
                    <a:pt x="670" y="662"/>
                  </a:lnTo>
                  <a:lnTo>
                    <a:pt x="728" y="430"/>
                  </a:lnTo>
                  <a:lnTo>
                    <a:pt x="515" y="379"/>
                  </a:lnTo>
                  <a:lnTo>
                    <a:pt x="522" y="359"/>
                  </a:lnTo>
                  <a:cubicBezTo>
                    <a:pt x="528" y="327"/>
                    <a:pt x="548" y="295"/>
                    <a:pt x="573" y="276"/>
                  </a:cubicBezTo>
                  <a:cubicBezTo>
                    <a:pt x="589" y="268"/>
                    <a:pt x="605" y="262"/>
                    <a:pt x="621" y="262"/>
                  </a:cubicBezTo>
                  <a:cubicBezTo>
                    <a:pt x="631" y="262"/>
                    <a:pt x="641" y="264"/>
                    <a:pt x="651" y="269"/>
                  </a:cubicBezTo>
                  <a:cubicBezTo>
                    <a:pt x="683" y="276"/>
                    <a:pt x="715" y="295"/>
                    <a:pt x="741" y="314"/>
                  </a:cubicBezTo>
                  <a:lnTo>
                    <a:pt x="870" y="115"/>
                  </a:lnTo>
                  <a:cubicBezTo>
                    <a:pt x="850" y="95"/>
                    <a:pt x="825" y="76"/>
                    <a:pt x="792" y="57"/>
                  </a:cubicBezTo>
                  <a:cubicBezTo>
                    <a:pt x="754" y="44"/>
                    <a:pt x="721" y="31"/>
                    <a:pt x="683" y="18"/>
                  </a:cubicBezTo>
                  <a:cubicBezTo>
                    <a:pt x="644" y="6"/>
                    <a:pt x="605" y="0"/>
                    <a:pt x="567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6421775" y="961675"/>
              <a:ext cx="25950" cy="23975"/>
            </a:xfrm>
            <a:custGeom>
              <a:avLst/>
              <a:gdLst/>
              <a:ahLst/>
              <a:cxnLst/>
              <a:rect l="l" t="t" r="r" b="b"/>
              <a:pathLst>
                <a:path w="1038" h="959" extrusionOk="0">
                  <a:moveTo>
                    <a:pt x="529" y="0"/>
                  </a:moveTo>
                  <a:cubicBezTo>
                    <a:pt x="490" y="0"/>
                    <a:pt x="451" y="4"/>
                    <a:pt x="413" y="12"/>
                  </a:cubicBezTo>
                  <a:cubicBezTo>
                    <a:pt x="329" y="31"/>
                    <a:pt x="252" y="70"/>
                    <a:pt x="188" y="128"/>
                  </a:cubicBezTo>
                  <a:cubicBezTo>
                    <a:pt x="1" y="321"/>
                    <a:pt x="7" y="630"/>
                    <a:pt x="207" y="810"/>
                  </a:cubicBezTo>
                  <a:cubicBezTo>
                    <a:pt x="278" y="875"/>
                    <a:pt x="362" y="920"/>
                    <a:pt x="458" y="939"/>
                  </a:cubicBezTo>
                  <a:cubicBezTo>
                    <a:pt x="503" y="952"/>
                    <a:pt x="548" y="959"/>
                    <a:pt x="593" y="959"/>
                  </a:cubicBezTo>
                  <a:cubicBezTo>
                    <a:pt x="639" y="959"/>
                    <a:pt x="684" y="952"/>
                    <a:pt x="729" y="939"/>
                  </a:cubicBezTo>
                  <a:cubicBezTo>
                    <a:pt x="812" y="913"/>
                    <a:pt x="883" y="868"/>
                    <a:pt x="935" y="798"/>
                  </a:cubicBezTo>
                  <a:lnTo>
                    <a:pt x="722" y="617"/>
                  </a:lnTo>
                  <a:cubicBezTo>
                    <a:pt x="687" y="668"/>
                    <a:pt x="628" y="694"/>
                    <a:pt x="567" y="694"/>
                  </a:cubicBezTo>
                  <a:cubicBezTo>
                    <a:pt x="550" y="694"/>
                    <a:pt x="533" y="692"/>
                    <a:pt x="516" y="688"/>
                  </a:cubicBezTo>
                  <a:cubicBezTo>
                    <a:pt x="465" y="682"/>
                    <a:pt x="420" y="643"/>
                    <a:pt x="394" y="598"/>
                  </a:cubicBezTo>
                  <a:cubicBezTo>
                    <a:pt x="362" y="546"/>
                    <a:pt x="362" y="488"/>
                    <a:pt x="374" y="430"/>
                  </a:cubicBezTo>
                  <a:cubicBezTo>
                    <a:pt x="387" y="372"/>
                    <a:pt x="420" y="321"/>
                    <a:pt x="471" y="289"/>
                  </a:cubicBezTo>
                  <a:cubicBezTo>
                    <a:pt x="501" y="271"/>
                    <a:pt x="537" y="263"/>
                    <a:pt x="573" y="263"/>
                  </a:cubicBezTo>
                  <a:cubicBezTo>
                    <a:pt x="591" y="263"/>
                    <a:pt x="608" y="265"/>
                    <a:pt x="626" y="269"/>
                  </a:cubicBezTo>
                  <a:cubicBezTo>
                    <a:pt x="696" y="289"/>
                    <a:pt x="754" y="353"/>
                    <a:pt x="767" y="430"/>
                  </a:cubicBezTo>
                  <a:lnTo>
                    <a:pt x="1038" y="366"/>
                  </a:lnTo>
                  <a:cubicBezTo>
                    <a:pt x="1031" y="282"/>
                    <a:pt x="993" y="211"/>
                    <a:pt x="928" y="153"/>
                  </a:cubicBezTo>
                  <a:cubicBezTo>
                    <a:pt x="864" y="89"/>
                    <a:pt x="780" y="44"/>
                    <a:pt x="690" y="18"/>
                  </a:cubicBezTo>
                  <a:cubicBezTo>
                    <a:pt x="638" y="7"/>
                    <a:pt x="583" y="0"/>
                    <a:pt x="529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6450775" y="968875"/>
              <a:ext cx="27225" cy="23875"/>
            </a:xfrm>
            <a:custGeom>
              <a:avLst/>
              <a:gdLst/>
              <a:ahLst/>
              <a:cxnLst/>
              <a:rect l="l" t="t" r="r" b="b"/>
              <a:pathLst>
                <a:path w="1089" h="955" extrusionOk="0">
                  <a:moveTo>
                    <a:pt x="545" y="259"/>
                  </a:moveTo>
                  <a:cubicBezTo>
                    <a:pt x="613" y="259"/>
                    <a:pt x="680" y="294"/>
                    <a:pt x="715" y="355"/>
                  </a:cubicBezTo>
                  <a:cubicBezTo>
                    <a:pt x="741" y="406"/>
                    <a:pt x="747" y="464"/>
                    <a:pt x="728" y="522"/>
                  </a:cubicBezTo>
                  <a:cubicBezTo>
                    <a:pt x="722" y="580"/>
                    <a:pt x="689" y="632"/>
                    <a:pt x="638" y="664"/>
                  </a:cubicBezTo>
                  <a:cubicBezTo>
                    <a:pt x="605" y="683"/>
                    <a:pt x="568" y="695"/>
                    <a:pt x="531" y="695"/>
                  </a:cubicBezTo>
                  <a:cubicBezTo>
                    <a:pt x="517" y="695"/>
                    <a:pt x="504" y="693"/>
                    <a:pt x="490" y="690"/>
                  </a:cubicBezTo>
                  <a:cubicBezTo>
                    <a:pt x="438" y="677"/>
                    <a:pt x="393" y="645"/>
                    <a:pt x="374" y="600"/>
                  </a:cubicBezTo>
                  <a:cubicBezTo>
                    <a:pt x="342" y="542"/>
                    <a:pt x="342" y="484"/>
                    <a:pt x="361" y="426"/>
                  </a:cubicBezTo>
                  <a:cubicBezTo>
                    <a:pt x="367" y="368"/>
                    <a:pt x="400" y="323"/>
                    <a:pt x="451" y="284"/>
                  </a:cubicBezTo>
                  <a:cubicBezTo>
                    <a:pt x="480" y="267"/>
                    <a:pt x="513" y="259"/>
                    <a:pt x="545" y="259"/>
                  </a:cubicBezTo>
                  <a:close/>
                  <a:moveTo>
                    <a:pt x="514" y="0"/>
                  </a:moveTo>
                  <a:cubicBezTo>
                    <a:pt x="471" y="0"/>
                    <a:pt x="429" y="5"/>
                    <a:pt x="387" y="14"/>
                  </a:cubicBezTo>
                  <a:cubicBezTo>
                    <a:pt x="219" y="46"/>
                    <a:pt x="84" y="181"/>
                    <a:pt x="45" y="349"/>
                  </a:cubicBezTo>
                  <a:cubicBezTo>
                    <a:pt x="0" y="516"/>
                    <a:pt x="52" y="696"/>
                    <a:pt x="187" y="812"/>
                  </a:cubicBezTo>
                  <a:cubicBezTo>
                    <a:pt x="258" y="870"/>
                    <a:pt x="342" y="915"/>
                    <a:pt x="432" y="935"/>
                  </a:cubicBezTo>
                  <a:cubicBezTo>
                    <a:pt x="477" y="948"/>
                    <a:pt x="525" y="955"/>
                    <a:pt x="575" y="955"/>
                  </a:cubicBezTo>
                  <a:cubicBezTo>
                    <a:pt x="617" y="955"/>
                    <a:pt x="661" y="950"/>
                    <a:pt x="702" y="941"/>
                  </a:cubicBezTo>
                  <a:cubicBezTo>
                    <a:pt x="786" y="922"/>
                    <a:pt x="863" y="883"/>
                    <a:pt x="921" y="819"/>
                  </a:cubicBezTo>
                  <a:cubicBezTo>
                    <a:pt x="1044" y="696"/>
                    <a:pt x="1089" y="516"/>
                    <a:pt x="1044" y="349"/>
                  </a:cubicBezTo>
                  <a:cubicBezTo>
                    <a:pt x="1018" y="265"/>
                    <a:pt x="966" y="194"/>
                    <a:pt x="902" y="142"/>
                  </a:cubicBezTo>
                  <a:cubicBezTo>
                    <a:pt x="793" y="48"/>
                    <a:pt x="654" y="0"/>
                    <a:pt x="514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6482650" y="968275"/>
              <a:ext cx="21775" cy="30900"/>
            </a:xfrm>
            <a:custGeom>
              <a:avLst/>
              <a:gdLst/>
              <a:ahLst/>
              <a:cxnLst/>
              <a:rect l="l" t="t" r="r" b="b"/>
              <a:pathLst>
                <a:path w="871" h="1236" extrusionOk="0">
                  <a:moveTo>
                    <a:pt x="564" y="0"/>
                  </a:moveTo>
                  <a:cubicBezTo>
                    <a:pt x="500" y="0"/>
                    <a:pt x="437" y="16"/>
                    <a:pt x="381" y="44"/>
                  </a:cubicBezTo>
                  <a:cubicBezTo>
                    <a:pt x="297" y="96"/>
                    <a:pt x="239" y="179"/>
                    <a:pt x="220" y="276"/>
                  </a:cubicBezTo>
                  <a:lnTo>
                    <a:pt x="213" y="302"/>
                  </a:lnTo>
                  <a:lnTo>
                    <a:pt x="84" y="269"/>
                  </a:lnTo>
                  <a:lnTo>
                    <a:pt x="26" y="501"/>
                  </a:lnTo>
                  <a:lnTo>
                    <a:pt x="155" y="534"/>
                  </a:lnTo>
                  <a:lnTo>
                    <a:pt x="1" y="1152"/>
                  </a:lnTo>
                  <a:lnTo>
                    <a:pt x="310" y="1236"/>
                  </a:lnTo>
                  <a:lnTo>
                    <a:pt x="471" y="611"/>
                  </a:lnTo>
                  <a:lnTo>
                    <a:pt x="671" y="662"/>
                  </a:lnTo>
                  <a:lnTo>
                    <a:pt x="729" y="430"/>
                  </a:lnTo>
                  <a:lnTo>
                    <a:pt x="516" y="379"/>
                  </a:lnTo>
                  <a:lnTo>
                    <a:pt x="522" y="360"/>
                  </a:lnTo>
                  <a:cubicBezTo>
                    <a:pt x="529" y="327"/>
                    <a:pt x="548" y="295"/>
                    <a:pt x="574" y="276"/>
                  </a:cubicBezTo>
                  <a:cubicBezTo>
                    <a:pt x="586" y="268"/>
                    <a:pt x="603" y="262"/>
                    <a:pt x="620" y="262"/>
                  </a:cubicBezTo>
                  <a:cubicBezTo>
                    <a:pt x="631" y="262"/>
                    <a:pt x="641" y="265"/>
                    <a:pt x="651" y="269"/>
                  </a:cubicBezTo>
                  <a:cubicBezTo>
                    <a:pt x="683" y="276"/>
                    <a:pt x="716" y="295"/>
                    <a:pt x="735" y="315"/>
                  </a:cubicBezTo>
                  <a:lnTo>
                    <a:pt x="870" y="115"/>
                  </a:lnTo>
                  <a:cubicBezTo>
                    <a:pt x="844" y="96"/>
                    <a:pt x="819" y="76"/>
                    <a:pt x="793" y="63"/>
                  </a:cubicBezTo>
                  <a:cubicBezTo>
                    <a:pt x="754" y="44"/>
                    <a:pt x="716" y="31"/>
                    <a:pt x="677" y="18"/>
                  </a:cubicBezTo>
                  <a:cubicBezTo>
                    <a:pt x="641" y="6"/>
                    <a:pt x="602" y="0"/>
                    <a:pt x="564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6503275" y="973425"/>
              <a:ext cx="21750" cy="30900"/>
            </a:xfrm>
            <a:custGeom>
              <a:avLst/>
              <a:gdLst/>
              <a:ahLst/>
              <a:cxnLst/>
              <a:rect l="l" t="t" r="r" b="b"/>
              <a:pathLst>
                <a:path w="870" h="1236" extrusionOk="0">
                  <a:moveTo>
                    <a:pt x="563" y="0"/>
                  </a:moveTo>
                  <a:cubicBezTo>
                    <a:pt x="500" y="0"/>
                    <a:pt x="436" y="16"/>
                    <a:pt x="380" y="44"/>
                  </a:cubicBezTo>
                  <a:cubicBezTo>
                    <a:pt x="296" y="96"/>
                    <a:pt x="238" y="179"/>
                    <a:pt x="219" y="276"/>
                  </a:cubicBezTo>
                  <a:lnTo>
                    <a:pt x="213" y="302"/>
                  </a:lnTo>
                  <a:lnTo>
                    <a:pt x="84" y="270"/>
                  </a:lnTo>
                  <a:lnTo>
                    <a:pt x="26" y="501"/>
                  </a:lnTo>
                  <a:lnTo>
                    <a:pt x="155" y="534"/>
                  </a:lnTo>
                  <a:lnTo>
                    <a:pt x="0" y="1152"/>
                  </a:lnTo>
                  <a:lnTo>
                    <a:pt x="309" y="1236"/>
                  </a:lnTo>
                  <a:lnTo>
                    <a:pt x="470" y="611"/>
                  </a:lnTo>
                  <a:lnTo>
                    <a:pt x="670" y="662"/>
                  </a:lnTo>
                  <a:lnTo>
                    <a:pt x="728" y="431"/>
                  </a:lnTo>
                  <a:lnTo>
                    <a:pt x="522" y="379"/>
                  </a:lnTo>
                  <a:lnTo>
                    <a:pt x="515" y="360"/>
                  </a:lnTo>
                  <a:cubicBezTo>
                    <a:pt x="522" y="328"/>
                    <a:pt x="541" y="295"/>
                    <a:pt x="567" y="276"/>
                  </a:cubicBezTo>
                  <a:cubicBezTo>
                    <a:pt x="583" y="268"/>
                    <a:pt x="601" y="263"/>
                    <a:pt x="619" y="263"/>
                  </a:cubicBezTo>
                  <a:cubicBezTo>
                    <a:pt x="630" y="263"/>
                    <a:pt x="641" y="265"/>
                    <a:pt x="651" y="270"/>
                  </a:cubicBezTo>
                  <a:cubicBezTo>
                    <a:pt x="683" y="276"/>
                    <a:pt x="709" y="295"/>
                    <a:pt x="734" y="315"/>
                  </a:cubicBezTo>
                  <a:lnTo>
                    <a:pt x="870" y="115"/>
                  </a:lnTo>
                  <a:cubicBezTo>
                    <a:pt x="844" y="96"/>
                    <a:pt x="818" y="76"/>
                    <a:pt x="786" y="63"/>
                  </a:cubicBezTo>
                  <a:cubicBezTo>
                    <a:pt x="754" y="44"/>
                    <a:pt x="715" y="31"/>
                    <a:pt x="676" y="18"/>
                  </a:cubicBezTo>
                  <a:cubicBezTo>
                    <a:pt x="640" y="6"/>
                    <a:pt x="602" y="0"/>
                    <a:pt x="563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" name="Google Shape;1031;p48"/>
          <p:cNvGrpSpPr/>
          <p:nvPr/>
        </p:nvGrpSpPr>
        <p:grpSpPr>
          <a:xfrm>
            <a:off x="1584466" y="1246566"/>
            <a:ext cx="696743" cy="701280"/>
            <a:chOff x="5180700" y="584000"/>
            <a:chExt cx="621925" cy="625975"/>
          </a:xfrm>
        </p:grpSpPr>
        <p:sp>
          <p:nvSpPr>
            <p:cNvPr id="1032" name="Google Shape;1032;p48"/>
            <p:cNvSpPr/>
            <p:nvPr/>
          </p:nvSpPr>
          <p:spPr>
            <a:xfrm>
              <a:off x="5180700" y="584000"/>
              <a:ext cx="621925" cy="621950"/>
            </a:xfrm>
            <a:custGeom>
              <a:avLst/>
              <a:gdLst/>
              <a:ahLst/>
              <a:cxnLst/>
              <a:rect l="l" t="t" r="r" b="b"/>
              <a:pathLst>
                <a:path w="24877" h="24878" extrusionOk="0">
                  <a:moveTo>
                    <a:pt x="12439" y="1"/>
                  </a:moveTo>
                  <a:cubicBezTo>
                    <a:pt x="5566" y="1"/>
                    <a:pt x="1" y="5566"/>
                    <a:pt x="1" y="12439"/>
                  </a:cubicBezTo>
                  <a:cubicBezTo>
                    <a:pt x="1" y="19306"/>
                    <a:pt x="5566" y="24877"/>
                    <a:pt x="12439" y="24877"/>
                  </a:cubicBezTo>
                  <a:cubicBezTo>
                    <a:pt x="19312" y="24877"/>
                    <a:pt x="24877" y="19306"/>
                    <a:pt x="24877" y="12439"/>
                  </a:cubicBezTo>
                  <a:cubicBezTo>
                    <a:pt x="24877" y="5566"/>
                    <a:pt x="19312" y="1"/>
                    <a:pt x="12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5426775" y="996100"/>
              <a:ext cx="123200" cy="72100"/>
            </a:xfrm>
            <a:custGeom>
              <a:avLst/>
              <a:gdLst/>
              <a:ahLst/>
              <a:cxnLst/>
              <a:rect l="l" t="t" r="r" b="b"/>
              <a:pathLst>
                <a:path w="4928" h="2884" extrusionOk="0">
                  <a:moveTo>
                    <a:pt x="2392" y="0"/>
                  </a:moveTo>
                  <a:cubicBezTo>
                    <a:pt x="1588" y="0"/>
                    <a:pt x="779" y="122"/>
                    <a:pt x="6" y="361"/>
                  </a:cubicBezTo>
                  <a:cubicBezTo>
                    <a:pt x="0" y="1145"/>
                    <a:pt x="220" y="2883"/>
                    <a:pt x="2345" y="2883"/>
                  </a:cubicBezTo>
                  <a:cubicBezTo>
                    <a:pt x="2402" y="2883"/>
                    <a:pt x="2459" y="2882"/>
                    <a:pt x="2518" y="2880"/>
                  </a:cubicBezTo>
                  <a:cubicBezTo>
                    <a:pt x="4792" y="2783"/>
                    <a:pt x="4928" y="1095"/>
                    <a:pt x="4870" y="342"/>
                  </a:cubicBezTo>
                  <a:cubicBezTo>
                    <a:pt x="4084" y="110"/>
                    <a:pt x="3272" y="0"/>
                    <a:pt x="2454" y="0"/>
                  </a:cubicBezTo>
                  <a:cubicBezTo>
                    <a:pt x="2433" y="0"/>
                    <a:pt x="2413" y="0"/>
                    <a:pt x="2392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5332550" y="691750"/>
              <a:ext cx="316450" cy="152975"/>
            </a:xfrm>
            <a:custGeom>
              <a:avLst/>
              <a:gdLst/>
              <a:ahLst/>
              <a:cxnLst/>
              <a:rect l="l" t="t" r="r" b="b"/>
              <a:pathLst>
                <a:path w="12658" h="6119" extrusionOk="0">
                  <a:moveTo>
                    <a:pt x="6831" y="1"/>
                  </a:moveTo>
                  <a:cubicBezTo>
                    <a:pt x="5324" y="1"/>
                    <a:pt x="3142" y="200"/>
                    <a:pt x="1946" y="1237"/>
                  </a:cubicBezTo>
                  <a:cubicBezTo>
                    <a:pt x="1" y="2918"/>
                    <a:pt x="1212" y="5288"/>
                    <a:pt x="1212" y="5288"/>
                  </a:cubicBezTo>
                  <a:cubicBezTo>
                    <a:pt x="1212" y="5288"/>
                    <a:pt x="4933" y="6118"/>
                    <a:pt x="7852" y="6118"/>
                  </a:cubicBezTo>
                  <a:cubicBezTo>
                    <a:pt x="9244" y="6118"/>
                    <a:pt x="10453" y="5930"/>
                    <a:pt x="10990" y="5372"/>
                  </a:cubicBezTo>
                  <a:cubicBezTo>
                    <a:pt x="12658" y="3652"/>
                    <a:pt x="10990" y="1939"/>
                    <a:pt x="10990" y="1939"/>
                  </a:cubicBezTo>
                  <a:cubicBezTo>
                    <a:pt x="10990" y="1939"/>
                    <a:pt x="8510" y="77"/>
                    <a:pt x="8458" y="77"/>
                  </a:cubicBezTo>
                  <a:cubicBezTo>
                    <a:pt x="8441" y="77"/>
                    <a:pt x="7766" y="1"/>
                    <a:pt x="6831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5586350" y="808175"/>
              <a:ext cx="67000" cy="67000"/>
            </a:xfrm>
            <a:custGeom>
              <a:avLst/>
              <a:gdLst/>
              <a:ahLst/>
              <a:cxnLst/>
              <a:rect l="l" t="t" r="r" b="b"/>
              <a:pathLst>
                <a:path w="2680" h="2680" extrusionOk="0">
                  <a:moveTo>
                    <a:pt x="1340" y="0"/>
                  </a:moveTo>
                  <a:cubicBezTo>
                    <a:pt x="599" y="0"/>
                    <a:pt x="0" y="599"/>
                    <a:pt x="0" y="1340"/>
                  </a:cubicBezTo>
                  <a:cubicBezTo>
                    <a:pt x="0" y="2081"/>
                    <a:pt x="599" y="2680"/>
                    <a:pt x="1340" y="2680"/>
                  </a:cubicBezTo>
                  <a:cubicBezTo>
                    <a:pt x="2081" y="2680"/>
                    <a:pt x="2680" y="2081"/>
                    <a:pt x="2680" y="1340"/>
                  </a:cubicBezTo>
                  <a:cubicBezTo>
                    <a:pt x="2680" y="599"/>
                    <a:pt x="2081" y="0"/>
                    <a:pt x="1340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5335775" y="808175"/>
              <a:ext cx="67025" cy="67000"/>
            </a:xfrm>
            <a:custGeom>
              <a:avLst/>
              <a:gdLst/>
              <a:ahLst/>
              <a:cxnLst/>
              <a:rect l="l" t="t" r="r" b="b"/>
              <a:pathLst>
                <a:path w="2681" h="2680" extrusionOk="0">
                  <a:moveTo>
                    <a:pt x="1340" y="0"/>
                  </a:moveTo>
                  <a:cubicBezTo>
                    <a:pt x="600" y="0"/>
                    <a:pt x="1" y="599"/>
                    <a:pt x="1" y="1340"/>
                  </a:cubicBezTo>
                  <a:cubicBezTo>
                    <a:pt x="1" y="2081"/>
                    <a:pt x="600" y="2680"/>
                    <a:pt x="1340" y="2680"/>
                  </a:cubicBezTo>
                  <a:cubicBezTo>
                    <a:pt x="2081" y="2680"/>
                    <a:pt x="2680" y="2081"/>
                    <a:pt x="2680" y="1340"/>
                  </a:cubicBezTo>
                  <a:cubicBezTo>
                    <a:pt x="2680" y="599"/>
                    <a:pt x="2081" y="0"/>
                    <a:pt x="1340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5376350" y="668750"/>
              <a:ext cx="234975" cy="282150"/>
            </a:xfrm>
            <a:custGeom>
              <a:avLst/>
              <a:gdLst/>
              <a:ahLst/>
              <a:cxnLst/>
              <a:rect l="l" t="t" r="r" b="b"/>
              <a:pathLst>
                <a:path w="9399" h="11286" extrusionOk="0">
                  <a:moveTo>
                    <a:pt x="4383" y="0"/>
                  </a:moveTo>
                  <a:cubicBezTo>
                    <a:pt x="4258" y="0"/>
                    <a:pt x="4188" y="5"/>
                    <a:pt x="4188" y="5"/>
                  </a:cubicBezTo>
                  <a:cubicBezTo>
                    <a:pt x="4188" y="5"/>
                    <a:pt x="4184" y="5"/>
                    <a:pt x="4178" y="5"/>
                  </a:cubicBezTo>
                  <a:cubicBezTo>
                    <a:pt x="3967" y="5"/>
                    <a:pt x="297" y="72"/>
                    <a:pt x="65" y="4708"/>
                  </a:cubicBezTo>
                  <a:cubicBezTo>
                    <a:pt x="1" y="5996"/>
                    <a:pt x="7" y="7523"/>
                    <a:pt x="484" y="8714"/>
                  </a:cubicBezTo>
                  <a:cubicBezTo>
                    <a:pt x="903" y="9764"/>
                    <a:pt x="1721" y="10537"/>
                    <a:pt x="2777" y="10975"/>
                  </a:cubicBezTo>
                  <a:cubicBezTo>
                    <a:pt x="3297" y="11189"/>
                    <a:pt x="3874" y="11285"/>
                    <a:pt x="4459" y="11285"/>
                  </a:cubicBezTo>
                  <a:cubicBezTo>
                    <a:pt x="5410" y="11285"/>
                    <a:pt x="6383" y="11030"/>
                    <a:pt x="7176" y="10608"/>
                  </a:cubicBezTo>
                  <a:cubicBezTo>
                    <a:pt x="8452" y="9925"/>
                    <a:pt x="9128" y="8701"/>
                    <a:pt x="9283" y="7291"/>
                  </a:cubicBezTo>
                  <a:cubicBezTo>
                    <a:pt x="9366" y="6576"/>
                    <a:pt x="9399" y="6363"/>
                    <a:pt x="9354" y="5648"/>
                  </a:cubicBezTo>
                  <a:cubicBezTo>
                    <a:pt x="9371" y="312"/>
                    <a:pt x="5328" y="0"/>
                    <a:pt x="4383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5445125" y="936025"/>
              <a:ext cx="83925" cy="119400"/>
            </a:xfrm>
            <a:custGeom>
              <a:avLst/>
              <a:gdLst/>
              <a:ahLst/>
              <a:cxnLst/>
              <a:rect l="l" t="t" r="r" b="b"/>
              <a:pathLst>
                <a:path w="3357" h="4776" extrusionOk="0">
                  <a:moveTo>
                    <a:pt x="251" y="1"/>
                  </a:moveTo>
                  <a:lnTo>
                    <a:pt x="0" y="3324"/>
                  </a:lnTo>
                  <a:cubicBezTo>
                    <a:pt x="0" y="3324"/>
                    <a:pt x="161" y="4776"/>
                    <a:pt x="1492" y="4776"/>
                  </a:cubicBezTo>
                  <a:cubicBezTo>
                    <a:pt x="1568" y="4776"/>
                    <a:pt x="1648" y="4771"/>
                    <a:pt x="1733" y="4761"/>
                  </a:cubicBezTo>
                  <a:cubicBezTo>
                    <a:pt x="3292" y="4580"/>
                    <a:pt x="3356" y="3621"/>
                    <a:pt x="3356" y="3621"/>
                  </a:cubicBezTo>
                  <a:lnTo>
                    <a:pt x="3189" y="1701"/>
                  </a:lnTo>
                  <a:cubicBezTo>
                    <a:pt x="2016" y="1572"/>
                    <a:pt x="947" y="954"/>
                    <a:pt x="25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5451400" y="882250"/>
              <a:ext cx="73625" cy="117250"/>
            </a:xfrm>
            <a:custGeom>
              <a:avLst/>
              <a:gdLst/>
              <a:ahLst/>
              <a:cxnLst/>
              <a:rect l="l" t="t" r="r" b="b"/>
              <a:pathLst>
                <a:path w="2945" h="4690" extrusionOk="0">
                  <a:moveTo>
                    <a:pt x="226" y="0"/>
                  </a:moveTo>
                  <a:lnTo>
                    <a:pt x="0" y="2989"/>
                  </a:lnTo>
                  <a:cubicBezTo>
                    <a:pt x="696" y="3942"/>
                    <a:pt x="1765" y="4561"/>
                    <a:pt x="2944" y="4690"/>
                  </a:cubicBezTo>
                  <a:lnTo>
                    <a:pt x="2564" y="322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5541425" y="793825"/>
              <a:ext cx="12100" cy="23875"/>
            </a:xfrm>
            <a:custGeom>
              <a:avLst/>
              <a:gdLst/>
              <a:ahLst/>
              <a:cxnLst/>
              <a:rect l="l" t="t" r="r" b="b"/>
              <a:pathLst>
                <a:path w="484" h="955" extrusionOk="0">
                  <a:moveTo>
                    <a:pt x="238" y="1"/>
                  </a:moveTo>
                  <a:cubicBezTo>
                    <a:pt x="103" y="1"/>
                    <a:pt x="0" y="214"/>
                    <a:pt x="0" y="478"/>
                  </a:cubicBezTo>
                  <a:cubicBezTo>
                    <a:pt x="0" y="742"/>
                    <a:pt x="103" y="954"/>
                    <a:pt x="238" y="954"/>
                  </a:cubicBezTo>
                  <a:cubicBezTo>
                    <a:pt x="374" y="954"/>
                    <a:pt x="483" y="742"/>
                    <a:pt x="483" y="478"/>
                  </a:cubicBezTo>
                  <a:cubicBezTo>
                    <a:pt x="483" y="214"/>
                    <a:pt x="374" y="1"/>
                    <a:pt x="238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5430950" y="795775"/>
              <a:ext cx="11950" cy="23850"/>
            </a:xfrm>
            <a:custGeom>
              <a:avLst/>
              <a:gdLst/>
              <a:ahLst/>
              <a:cxnLst/>
              <a:rect l="l" t="t" r="r" b="b"/>
              <a:pathLst>
                <a:path w="478" h="954" extrusionOk="0">
                  <a:moveTo>
                    <a:pt x="239" y="0"/>
                  </a:moveTo>
                  <a:cubicBezTo>
                    <a:pt x="110" y="0"/>
                    <a:pt x="0" y="213"/>
                    <a:pt x="0" y="477"/>
                  </a:cubicBezTo>
                  <a:cubicBezTo>
                    <a:pt x="0" y="741"/>
                    <a:pt x="110" y="954"/>
                    <a:pt x="239" y="954"/>
                  </a:cubicBezTo>
                  <a:cubicBezTo>
                    <a:pt x="374" y="954"/>
                    <a:pt x="477" y="741"/>
                    <a:pt x="477" y="477"/>
                  </a:cubicBezTo>
                  <a:cubicBezTo>
                    <a:pt x="477" y="213"/>
                    <a:pt x="374" y="0"/>
                    <a:pt x="239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5363400" y="628325"/>
              <a:ext cx="297050" cy="173775"/>
            </a:xfrm>
            <a:custGeom>
              <a:avLst/>
              <a:gdLst/>
              <a:ahLst/>
              <a:cxnLst/>
              <a:rect l="l" t="t" r="r" b="b"/>
              <a:pathLst>
                <a:path w="11882" h="6951" extrusionOk="0">
                  <a:moveTo>
                    <a:pt x="7231" y="1"/>
                  </a:moveTo>
                  <a:cubicBezTo>
                    <a:pt x="6197" y="1"/>
                    <a:pt x="5846" y="1030"/>
                    <a:pt x="5846" y="1030"/>
                  </a:cubicBezTo>
                  <a:cubicBezTo>
                    <a:pt x="5846" y="1030"/>
                    <a:pt x="5328" y="158"/>
                    <a:pt x="4282" y="158"/>
                  </a:cubicBezTo>
                  <a:cubicBezTo>
                    <a:pt x="4156" y="158"/>
                    <a:pt x="4023" y="171"/>
                    <a:pt x="3881" y="199"/>
                  </a:cubicBezTo>
                  <a:cubicBezTo>
                    <a:pt x="2561" y="463"/>
                    <a:pt x="2799" y="1822"/>
                    <a:pt x="2799" y="1822"/>
                  </a:cubicBezTo>
                  <a:cubicBezTo>
                    <a:pt x="2799" y="1822"/>
                    <a:pt x="2518" y="1621"/>
                    <a:pt x="2044" y="1621"/>
                  </a:cubicBezTo>
                  <a:cubicBezTo>
                    <a:pt x="1931" y="1621"/>
                    <a:pt x="1806" y="1633"/>
                    <a:pt x="1672" y="1661"/>
                  </a:cubicBezTo>
                  <a:cubicBezTo>
                    <a:pt x="551" y="1906"/>
                    <a:pt x="23" y="3149"/>
                    <a:pt x="261" y="4424"/>
                  </a:cubicBezTo>
                  <a:cubicBezTo>
                    <a:pt x="422" y="5262"/>
                    <a:pt x="242" y="6028"/>
                    <a:pt x="94" y="6460"/>
                  </a:cubicBezTo>
                  <a:cubicBezTo>
                    <a:pt x="1" y="6732"/>
                    <a:pt x="140" y="6951"/>
                    <a:pt x="248" y="6951"/>
                  </a:cubicBezTo>
                  <a:cubicBezTo>
                    <a:pt x="252" y="6951"/>
                    <a:pt x="257" y="6950"/>
                    <a:pt x="261" y="6949"/>
                  </a:cubicBezTo>
                  <a:cubicBezTo>
                    <a:pt x="560" y="6892"/>
                    <a:pt x="608" y="4062"/>
                    <a:pt x="1686" y="4062"/>
                  </a:cubicBezTo>
                  <a:cubicBezTo>
                    <a:pt x="1700" y="4062"/>
                    <a:pt x="1715" y="4063"/>
                    <a:pt x="1730" y="4064"/>
                  </a:cubicBezTo>
                  <a:cubicBezTo>
                    <a:pt x="1782" y="4637"/>
                    <a:pt x="2021" y="5543"/>
                    <a:pt x="2700" y="5543"/>
                  </a:cubicBezTo>
                  <a:cubicBezTo>
                    <a:pt x="2777" y="5543"/>
                    <a:pt x="2859" y="5531"/>
                    <a:pt x="2947" y="5507"/>
                  </a:cubicBezTo>
                  <a:cubicBezTo>
                    <a:pt x="3160" y="5436"/>
                    <a:pt x="3340" y="5307"/>
                    <a:pt x="3475" y="5133"/>
                  </a:cubicBezTo>
                  <a:cubicBezTo>
                    <a:pt x="3694" y="4856"/>
                    <a:pt x="3804" y="4508"/>
                    <a:pt x="4055" y="4244"/>
                  </a:cubicBezTo>
                  <a:cubicBezTo>
                    <a:pt x="4216" y="4077"/>
                    <a:pt x="4409" y="3935"/>
                    <a:pt x="4622" y="3825"/>
                  </a:cubicBezTo>
                  <a:cubicBezTo>
                    <a:pt x="4873" y="3711"/>
                    <a:pt x="5141" y="3655"/>
                    <a:pt x="5409" y="3655"/>
                  </a:cubicBezTo>
                  <a:cubicBezTo>
                    <a:pt x="5684" y="3655"/>
                    <a:pt x="5958" y="3714"/>
                    <a:pt x="6213" y="3832"/>
                  </a:cubicBezTo>
                  <a:cubicBezTo>
                    <a:pt x="6973" y="4160"/>
                    <a:pt x="7617" y="4721"/>
                    <a:pt x="8049" y="5436"/>
                  </a:cubicBezTo>
                  <a:cubicBezTo>
                    <a:pt x="8242" y="5777"/>
                    <a:pt x="8577" y="6022"/>
                    <a:pt x="8963" y="6119"/>
                  </a:cubicBezTo>
                  <a:cubicBezTo>
                    <a:pt x="9125" y="6157"/>
                    <a:pt x="9302" y="6185"/>
                    <a:pt x="9478" y="6185"/>
                  </a:cubicBezTo>
                  <a:cubicBezTo>
                    <a:pt x="9884" y="6185"/>
                    <a:pt x="10286" y="6038"/>
                    <a:pt x="10483" y="5539"/>
                  </a:cubicBezTo>
                  <a:cubicBezTo>
                    <a:pt x="10773" y="4837"/>
                    <a:pt x="10683" y="4032"/>
                    <a:pt x="10245" y="3413"/>
                  </a:cubicBezTo>
                  <a:cubicBezTo>
                    <a:pt x="10245" y="3413"/>
                    <a:pt x="11881" y="2080"/>
                    <a:pt x="10657" y="1030"/>
                  </a:cubicBezTo>
                  <a:cubicBezTo>
                    <a:pt x="10293" y="714"/>
                    <a:pt x="9966" y="603"/>
                    <a:pt x="9686" y="603"/>
                  </a:cubicBezTo>
                  <a:cubicBezTo>
                    <a:pt x="9030" y="603"/>
                    <a:pt x="8635" y="1210"/>
                    <a:pt x="8635" y="1210"/>
                  </a:cubicBezTo>
                  <a:cubicBezTo>
                    <a:pt x="8635" y="1210"/>
                    <a:pt x="8493" y="89"/>
                    <a:pt x="7359" y="6"/>
                  </a:cubicBezTo>
                  <a:cubicBezTo>
                    <a:pt x="7315" y="2"/>
                    <a:pt x="7272" y="1"/>
                    <a:pt x="7231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5403575" y="833500"/>
              <a:ext cx="182475" cy="123075"/>
            </a:xfrm>
            <a:custGeom>
              <a:avLst/>
              <a:gdLst/>
              <a:ahLst/>
              <a:cxnLst/>
              <a:rect l="l" t="t" r="r" b="b"/>
              <a:pathLst>
                <a:path w="7299" h="4923" extrusionOk="0">
                  <a:moveTo>
                    <a:pt x="3666" y="1"/>
                  </a:moveTo>
                  <a:cubicBezTo>
                    <a:pt x="2356" y="1"/>
                    <a:pt x="1043" y="168"/>
                    <a:pt x="0" y="501"/>
                  </a:cubicBezTo>
                  <a:cubicBezTo>
                    <a:pt x="889" y="1654"/>
                    <a:pt x="1192" y="2730"/>
                    <a:pt x="290" y="3644"/>
                  </a:cubicBezTo>
                  <a:cubicBezTo>
                    <a:pt x="1032" y="4278"/>
                    <a:pt x="2188" y="4922"/>
                    <a:pt x="3568" y="4922"/>
                  </a:cubicBezTo>
                  <a:cubicBezTo>
                    <a:pt x="4573" y="4922"/>
                    <a:pt x="5697" y="4581"/>
                    <a:pt x="6867" y="3644"/>
                  </a:cubicBezTo>
                  <a:cubicBezTo>
                    <a:pt x="6171" y="2807"/>
                    <a:pt x="6487" y="1718"/>
                    <a:pt x="7298" y="501"/>
                  </a:cubicBezTo>
                  <a:cubicBezTo>
                    <a:pt x="6270" y="167"/>
                    <a:pt x="4970" y="1"/>
                    <a:pt x="3666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5372000" y="809775"/>
              <a:ext cx="37875" cy="39150"/>
            </a:xfrm>
            <a:custGeom>
              <a:avLst/>
              <a:gdLst/>
              <a:ahLst/>
              <a:cxnLst/>
              <a:rect l="l" t="t" r="r" b="b"/>
              <a:pathLst>
                <a:path w="1515" h="1566" extrusionOk="0">
                  <a:moveTo>
                    <a:pt x="1" y="1"/>
                  </a:moveTo>
                  <a:lnTo>
                    <a:pt x="1" y="1"/>
                  </a:lnTo>
                  <a:cubicBezTo>
                    <a:pt x="355" y="580"/>
                    <a:pt x="845" y="1160"/>
                    <a:pt x="1515" y="156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5576350" y="809775"/>
              <a:ext cx="34325" cy="41425"/>
            </a:xfrm>
            <a:custGeom>
              <a:avLst/>
              <a:gdLst/>
              <a:ahLst/>
              <a:cxnLst/>
              <a:rect l="l" t="t" r="r" b="b"/>
              <a:pathLst>
                <a:path w="1373" h="1657" extrusionOk="0">
                  <a:moveTo>
                    <a:pt x="1373" y="1"/>
                  </a:moveTo>
                  <a:lnTo>
                    <a:pt x="1" y="1656"/>
                  </a:lnTo>
                  <a:cubicBezTo>
                    <a:pt x="587" y="1244"/>
                    <a:pt x="1019" y="664"/>
                    <a:pt x="1373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5524025" y="773400"/>
              <a:ext cx="38025" cy="13850"/>
            </a:xfrm>
            <a:custGeom>
              <a:avLst/>
              <a:gdLst/>
              <a:ahLst/>
              <a:cxnLst/>
              <a:rect l="l" t="t" r="r" b="b"/>
              <a:pathLst>
                <a:path w="1521" h="554" extrusionOk="0">
                  <a:moveTo>
                    <a:pt x="819" y="1"/>
                  </a:moveTo>
                  <a:cubicBezTo>
                    <a:pt x="789" y="1"/>
                    <a:pt x="759" y="3"/>
                    <a:pt x="728" y="6"/>
                  </a:cubicBezTo>
                  <a:cubicBezTo>
                    <a:pt x="561" y="26"/>
                    <a:pt x="406" y="84"/>
                    <a:pt x="277" y="187"/>
                  </a:cubicBezTo>
                  <a:cubicBezTo>
                    <a:pt x="149" y="283"/>
                    <a:pt x="52" y="406"/>
                    <a:pt x="0" y="554"/>
                  </a:cubicBezTo>
                  <a:cubicBezTo>
                    <a:pt x="284" y="438"/>
                    <a:pt x="522" y="335"/>
                    <a:pt x="761" y="316"/>
                  </a:cubicBezTo>
                  <a:cubicBezTo>
                    <a:pt x="809" y="308"/>
                    <a:pt x="857" y="304"/>
                    <a:pt x="905" y="304"/>
                  </a:cubicBezTo>
                  <a:cubicBezTo>
                    <a:pt x="978" y="304"/>
                    <a:pt x="1051" y="313"/>
                    <a:pt x="1121" y="328"/>
                  </a:cubicBezTo>
                  <a:cubicBezTo>
                    <a:pt x="1244" y="348"/>
                    <a:pt x="1372" y="399"/>
                    <a:pt x="1521" y="438"/>
                  </a:cubicBezTo>
                  <a:cubicBezTo>
                    <a:pt x="1488" y="367"/>
                    <a:pt x="1443" y="303"/>
                    <a:pt x="1392" y="251"/>
                  </a:cubicBezTo>
                  <a:cubicBezTo>
                    <a:pt x="1334" y="193"/>
                    <a:pt x="1276" y="142"/>
                    <a:pt x="1205" y="103"/>
                  </a:cubicBezTo>
                  <a:cubicBezTo>
                    <a:pt x="1085" y="35"/>
                    <a:pt x="951" y="1"/>
                    <a:pt x="819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5417250" y="770150"/>
              <a:ext cx="40925" cy="14200"/>
            </a:xfrm>
            <a:custGeom>
              <a:avLst/>
              <a:gdLst/>
              <a:ahLst/>
              <a:cxnLst/>
              <a:rect l="l" t="t" r="r" b="b"/>
              <a:pathLst>
                <a:path w="1637" h="568" extrusionOk="0">
                  <a:moveTo>
                    <a:pt x="888" y="1"/>
                  </a:moveTo>
                  <a:cubicBezTo>
                    <a:pt x="878" y="1"/>
                    <a:pt x="868" y="1"/>
                    <a:pt x="858" y="1"/>
                  </a:cubicBezTo>
                  <a:cubicBezTo>
                    <a:pt x="684" y="8"/>
                    <a:pt x="516" y="53"/>
                    <a:pt x="368" y="136"/>
                  </a:cubicBezTo>
                  <a:cubicBezTo>
                    <a:pt x="297" y="181"/>
                    <a:pt x="233" y="227"/>
                    <a:pt x="168" y="278"/>
                  </a:cubicBezTo>
                  <a:cubicBezTo>
                    <a:pt x="104" y="330"/>
                    <a:pt x="46" y="394"/>
                    <a:pt x="1" y="458"/>
                  </a:cubicBezTo>
                  <a:cubicBezTo>
                    <a:pt x="78" y="446"/>
                    <a:pt x="155" y="433"/>
                    <a:pt x="233" y="413"/>
                  </a:cubicBezTo>
                  <a:cubicBezTo>
                    <a:pt x="310" y="394"/>
                    <a:pt x="387" y="381"/>
                    <a:pt x="452" y="362"/>
                  </a:cubicBezTo>
                  <a:cubicBezTo>
                    <a:pt x="587" y="336"/>
                    <a:pt x="729" y="317"/>
                    <a:pt x="864" y="310"/>
                  </a:cubicBezTo>
                  <a:cubicBezTo>
                    <a:pt x="882" y="309"/>
                    <a:pt x="900" y="309"/>
                    <a:pt x="917" y="309"/>
                  </a:cubicBezTo>
                  <a:cubicBezTo>
                    <a:pt x="1182" y="309"/>
                    <a:pt x="1438" y="399"/>
                    <a:pt x="1637" y="568"/>
                  </a:cubicBezTo>
                  <a:cubicBezTo>
                    <a:pt x="1611" y="400"/>
                    <a:pt x="1508" y="246"/>
                    <a:pt x="1366" y="143"/>
                  </a:cubicBezTo>
                  <a:cubicBezTo>
                    <a:pt x="1227" y="52"/>
                    <a:pt x="1058" y="1"/>
                    <a:pt x="888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5299700" y="1004300"/>
              <a:ext cx="388125" cy="205675"/>
            </a:xfrm>
            <a:custGeom>
              <a:avLst/>
              <a:gdLst/>
              <a:ahLst/>
              <a:cxnLst/>
              <a:rect l="l" t="t" r="r" b="b"/>
              <a:pathLst>
                <a:path w="15525" h="8227" extrusionOk="0">
                  <a:moveTo>
                    <a:pt x="9953" y="1"/>
                  </a:moveTo>
                  <a:lnTo>
                    <a:pt x="9953" y="1"/>
                  </a:lnTo>
                  <a:cubicBezTo>
                    <a:pt x="10011" y="754"/>
                    <a:pt x="9875" y="2442"/>
                    <a:pt x="7601" y="2532"/>
                  </a:cubicBezTo>
                  <a:cubicBezTo>
                    <a:pt x="7543" y="2535"/>
                    <a:pt x="7485" y="2536"/>
                    <a:pt x="7429" y="2536"/>
                  </a:cubicBezTo>
                  <a:cubicBezTo>
                    <a:pt x="5315" y="2536"/>
                    <a:pt x="5083" y="798"/>
                    <a:pt x="5096" y="14"/>
                  </a:cubicBezTo>
                  <a:lnTo>
                    <a:pt x="5096" y="14"/>
                  </a:lnTo>
                  <a:cubicBezTo>
                    <a:pt x="2184" y="935"/>
                    <a:pt x="716" y="3440"/>
                    <a:pt x="1" y="5392"/>
                  </a:cubicBezTo>
                  <a:cubicBezTo>
                    <a:pt x="2132" y="7216"/>
                    <a:pt x="4847" y="8226"/>
                    <a:pt x="7652" y="8226"/>
                  </a:cubicBezTo>
                  <a:cubicBezTo>
                    <a:pt x="7661" y="8226"/>
                    <a:pt x="7670" y="8226"/>
                    <a:pt x="7679" y="8226"/>
                  </a:cubicBezTo>
                  <a:cubicBezTo>
                    <a:pt x="7687" y="8226"/>
                    <a:pt x="7696" y="8226"/>
                    <a:pt x="7705" y="8226"/>
                  </a:cubicBezTo>
                  <a:cubicBezTo>
                    <a:pt x="10588" y="8226"/>
                    <a:pt x="13373" y="7164"/>
                    <a:pt x="15524" y="5250"/>
                  </a:cubicBezTo>
                  <a:cubicBezTo>
                    <a:pt x="14610" y="3312"/>
                    <a:pt x="12909" y="883"/>
                    <a:pt x="9953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48"/>
          <p:cNvGrpSpPr/>
          <p:nvPr/>
        </p:nvGrpSpPr>
        <p:grpSpPr>
          <a:xfrm>
            <a:off x="6874898" y="1246541"/>
            <a:ext cx="696743" cy="696771"/>
            <a:chOff x="6754800" y="584000"/>
            <a:chExt cx="621925" cy="621950"/>
          </a:xfrm>
        </p:grpSpPr>
        <p:sp>
          <p:nvSpPr>
            <p:cNvPr id="1050" name="Google Shape;1050;p48"/>
            <p:cNvSpPr/>
            <p:nvPr/>
          </p:nvSpPr>
          <p:spPr>
            <a:xfrm>
              <a:off x="6754800" y="584000"/>
              <a:ext cx="621925" cy="621950"/>
            </a:xfrm>
            <a:custGeom>
              <a:avLst/>
              <a:gdLst/>
              <a:ahLst/>
              <a:cxnLst/>
              <a:rect l="l" t="t" r="r" b="b"/>
              <a:pathLst>
                <a:path w="24877" h="24878" extrusionOk="0">
                  <a:moveTo>
                    <a:pt x="12439" y="1"/>
                  </a:moveTo>
                  <a:cubicBezTo>
                    <a:pt x="5566" y="1"/>
                    <a:pt x="1" y="5566"/>
                    <a:pt x="1" y="12439"/>
                  </a:cubicBezTo>
                  <a:cubicBezTo>
                    <a:pt x="1" y="19306"/>
                    <a:pt x="5566" y="24877"/>
                    <a:pt x="12439" y="24877"/>
                  </a:cubicBezTo>
                  <a:cubicBezTo>
                    <a:pt x="19312" y="24877"/>
                    <a:pt x="24877" y="19306"/>
                    <a:pt x="24877" y="12439"/>
                  </a:cubicBezTo>
                  <a:cubicBezTo>
                    <a:pt x="24877" y="5566"/>
                    <a:pt x="19312" y="1"/>
                    <a:pt x="12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6925425" y="899375"/>
              <a:ext cx="217800" cy="143025"/>
            </a:xfrm>
            <a:custGeom>
              <a:avLst/>
              <a:gdLst/>
              <a:ahLst/>
              <a:cxnLst/>
              <a:rect l="l" t="t" r="r" b="b"/>
              <a:pathLst>
                <a:path w="8712" h="5721" extrusionOk="0">
                  <a:moveTo>
                    <a:pt x="2020" y="1"/>
                  </a:moveTo>
                  <a:cubicBezTo>
                    <a:pt x="1841" y="1"/>
                    <a:pt x="1769" y="161"/>
                    <a:pt x="1839" y="372"/>
                  </a:cubicBezTo>
                  <a:cubicBezTo>
                    <a:pt x="1961" y="745"/>
                    <a:pt x="2296" y="1190"/>
                    <a:pt x="3127" y="1918"/>
                  </a:cubicBezTo>
                  <a:cubicBezTo>
                    <a:pt x="2174" y="1660"/>
                    <a:pt x="2090" y="1119"/>
                    <a:pt x="1639" y="520"/>
                  </a:cubicBezTo>
                  <a:cubicBezTo>
                    <a:pt x="1493" y="323"/>
                    <a:pt x="1353" y="232"/>
                    <a:pt x="1242" y="232"/>
                  </a:cubicBezTo>
                  <a:cubicBezTo>
                    <a:pt x="1012" y="232"/>
                    <a:pt x="907" y="622"/>
                    <a:pt x="1124" y="1261"/>
                  </a:cubicBezTo>
                  <a:cubicBezTo>
                    <a:pt x="1292" y="1744"/>
                    <a:pt x="1942" y="2484"/>
                    <a:pt x="2470" y="2819"/>
                  </a:cubicBezTo>
                  <a:cubicBezTo>
                    <a:pt x="1304" y="2362"/>
                    <a:pt x="1150" y="1048"/>
                    <a:pt x="635" y="880"/>
                  </a:cubicBezTo>
                  <a:cubicBezTo>
                    <a:pt x="615" y="874"/>
                    <a:pt x="595" y="870"/>
                    <a:pt x="575" y="870"/>
                  </a:cubicBezTo>
                  <a:cubicBezTo>
                    <a:pt x="367" y="870"/>
                    <a:pt x="167" y="1225"/>
                    <a:pt x="325" y="1724"/>
                  </a:cubicBezTo>
                  <a:cubicBezTo>
                    <a:pt x="693" y="2890"/>
                    <a:pt x="1420" y="3682"/>
                    <a:pt x="1865" y="4024"/>
                  </a:cubicBezTo>
                  <a:cubicBezTo>
                    <a:pt x="886" y="3676"/>
                    <a:pt x="738" y="2536"/>
                    <a:pt x="332" y="2227"/>
                  </a:cubicBezTo>
                  <a:cubicBezTo>
                    <a:pt x="278" y="2185"/>
                    <a:pt x="231" y="2166"/>
                    <a:pt x="192" y="2166"/>
                  </a:cubicBezTo>
                  <a:cubicBezTo>
                    <a:pt x="33" y="2166"/>
                    <a:pt x="0" y="2485"/>
                    <a:pt x="68" y="2858"/>
                  </a:cubicBezTo>
                  <a:cubicBezTo>
                    <a:pt x="209" y="3624"/>
                    <a:pt x="602" y="4481"/>
                    <a:pt x="1491" y="5215"/>
                  </a:cubicBezTo>
                  <a:cubicBezTo>
                    <a:pt x="1946" y="5594"/>
                    <a:pt x="2677" y="5721"/>
                    <a:pt x="3590" y="5721"/>
                  </a:cubicBezTo>
                  <a:cubicBezTo>
                    <a:pt x="4461" y="5721"/>
                    <a:pt x="5499" y="5606"/>
                    <a:pt x="6619" y="5486"/>
                  </a:cubicBezTo>
                  <a:cubicBezTo>
                    <a:pt x="7295" y="5415"/>
                    <a:pt x="7701" y="5525"/>
                    <a:pt x="8190" y="4771"/>
                  </a:cubicBezTo>
                  <a:cubicBezTo>
                    <a:pt x="8680" y="4017"/>
                    <a:pt x="8712" y="2787"/>
                    <a:pt x="8377" y="2323"/>
                  </a:cubicBezTo>
                  <a:cubicBezTo>
                    <a:pt x="7939" y="1731"/>
                    <a:pt x="6554" y="1357"/>
                    <a:pt x="5169" y="1338"/>
                  </a:cubicBezTo>
                  <a:cubicBezTo>
                    <a:pt x="3778" y="1312"/>
                    <a:pt x="3127" y="816"/>
                    <a:pt x="2580" y="307"/>
                  </a:cubicBezTo>
                  <a:cubicBezTo>
                    <a:pt x="2344" y="88"/>
                    <a:pt x="2153" y="1"/>
                    <a:pt x="2020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7115525" y="904050"/>
              <a:ext cx="260725" cy="178375"/>
            </a:xfrm>
            <a:custGeom>
              <a:avLst/>
              <a:gdLst/>
              <a:ahLst/>
              <a:cxnLst/>
              <a:rect l="l" t="t" r="r" b="b"/>
              <a:pathLst>
                <a:path w="10429" h="7135" extrusionOk="0">
                  <a:moveTo>
                    <a:pt x="6265" y="1"/>
                  </a:moveTo>
                  <a:cubicBezTo>
                    <a:pt x="3706" y="1"/>
                    <a:pt x="1653" y="381"/>
                    <a:pt x="1217" y="777"/>
                  </a:cubicBezTo>
                  <a:cubicBezTo>
                    <a:pt x="0" y="1892"/>
                    <a:pt x="45" y="5209"/>
                    <a:pt x="825" y="6188"/>
                  </a:cubicBezTo>
                  <a:cubicBezTo>
                    <a:pt x="1321" y="6813"/>
                    <a:pt x="5263" y="6929"/>
                    <a:pt x="7929" y="7135"/>
                  </a:cubicBezTo>
                  <a:cubicBezTo>
                    <a:pt x="9424" y="5170"/>
                    <a:pt x="10293" y="2806"/>
                    <a:pt x="10429" y="346"/>
                  </a:cubicBezTo>
                  <a:cubicBezTo>
                    <a:pt x="9007" y="100"/>
                    <a:pt x="7570" y="1"/>
                    <a:pt x="6265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6852075" y="618150"/>
              <a:ext cx="194875" cy="146775"/>
            </a:xfrm>
            <a:custGeom>
              <a:avLst/>
              <a:gdLst/>
              <a:ahLst/>
              <a:cxnLst/>
              <a:rect l="l" t="t" r="r" b="b"/>
              <a:pathLst>
                <a:path w="7795" h="5871" extrusionOk="0">
                  <a:moveTo>
                    <a:pt x="2873" y="0"/>
                  </a:moveTo>
                  <a:cubicBezTo>
                    <a:pt x="1823" y="542"/>
                    <a:pt x="857" y="1224"/>
                    <a:pt x="0" y="2036"/>
                  </a:cubicBezTo>
                  <a:cubicBezTo>
                    <a:pt x="451" y="1960"/>
                    <a:pt x="884" y="1917"/>
                    <a:pt x="1287" y="1917"/>
                  </a:cubicBezTo>
                  <a:cubicBezTo>
                    <a:pt x="1910" y="1917"/>
                    <a:pt x="2465" y="2019"/>
                    <a:pt x="2918" y="2261"/>
                  </a:cubicBezTo>
                  <a:cubicBezTo>
                    <a:pt x="4155" y="2918"/>
                    <a:pt x="4496" y="4245"/>
                    <a:pt x="4837" y="5096"/>
                  </a:cubicBezTo>
                  <a:cubicBezTo>
                    <a:pt x="4889" y="5224"/>
                    <a:pt x="4522" y="5012"/>
                    <a:pt x="4709" y="5592"/>
                  </a:cubicBezTo>
                  <a:cubicBezTo>
                    <a:pt x="4734" y="5662"/>
                    <a:pt x="4870" y="5823"/>
                    <a:pt x="4941" y="5836"/>
                  </a:cubicBezTo>
                  <a:cubicBezTo>
                    <a:pt x="5057" y="5859"/>
                    <a:pt x="5197" y="5870"/>
                    <a:pt x="5352" y="5870"/>
                  </a:cubicBezTo>
                  <a:cubicBezTo>
                    <a:pt x="6149" y="5870"/>
                    <a:pt x="7331" y="5573"/>
                    <a:pt x="7704" y="5076"/>
                  </a:cubicBezTo>
                  <a:cubicBezTo>
                    <a:pt x="7768" y="4973"/>
                    <a:pt x="7794" y="4851"/>
                    <a:pt x="7762" y="4728"/>
                  </a:cubicBezTo>
                  <a:cubicBezTo>
                    <a:pt x="7704" y="4505"/>
                    <a:pt x="7595" y="4462"/>
                    <a:pt x="7496" y="4462"/>
                  </a:cubicBezTo>
                  <a:cubicBezTo>
                    <a:pt x="7433" y="4462"/>
                    <a:pt x="7375" y="4479"/>
                    <a:pt x="7336" y="4479"/>
                  </a:cubicBezTo>
                  <a:cubicBezTo>
                    <a:pt x="7313" y="4479"/>
                    <a:pt x="7297" y="4473"/>
                    <a:pt x="7292" y="4451"/>
                  </a:cubicBezTo>
                  <a:cubicBezTo>
                    <a:pt x="7047" y="3440"/>
                    <a:pt x="6467" y="1701"/>
                    <a:pt x="4902" y="741"/>
                  </a:cubicBezTo>
                  <a:cubicBezTo>
                    <a:pt x="4277" y="368"/>
                    <a:pt x="3588" y="116"/>
                    <a:pt x="2873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7035550" y="856650"/>
              <a:ext cx="60650" cy="54125"/>
            </a:xfrm>
            <a:custGeom>
              <a:avLst/>
              <a:gdLst/>
              <a:ahLst/>
              <a:cxnLst/>
              <a:rect l="l" t="t" r="r" b="b"/>
              <a:pathLst>
                <a:path w="2426" h="2165" extrusionOk="0">
                  <a:moveTo>
                    <a:pt x="681" y="0"/>
                  </a:moveTo>
                  <a:cubicBezTo>
                    <a:pt x="680" y="0"/>
                    <a:pt x="1" y="2164"/>
                    <a:pt x="861" y="2164"/>
                  </a:cubicBezTo>
                  <a:cubicBezTo>
                    <a:pt x="899" y="2164"/>
                    <a:pt x="940" y="2160"/>
                    <a:pt x="983" y="2151"/>
                  </a:cubicBezTo>
                  <a:cubicBezTo>
                    <a:pt x="2426" y="1862"/>
                    <a:pt x="681" y="0"/>
                    <a:pt x="681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6972675" y="785475"/>
              <a:ext cx="70950" cy="62850"/>
            </a:xfrm>
            <a:custGeom>
              <a:avLst/>
              <a:gdLst/>
              <a:ahLst/>
              <a:cxnLst/>
              <a:rect l="l" t="t" r="r" b="b"/>
              <a:pathLst>
                <a:path w="2838" h="2514" extrusionOk="0">
                  <a:moveTo>
                    <a:pt x="1360" y="0"/>
                  </a:moveTo>
                  <a:lnTo>
                    <a:pt x="1360" y="0"/>
                  </a:lnTo>
                  <a:cubicBezTo>
                    <a:pt x="1360" y="0"/>
                    <a:pt x="1" y="2332"/>
                    <a:pt x="1469" y="2506"/>
                  </a:cubicBezTo>
                  <a:cubicBezTo>
                    <a:pt x="1514" y="2511"/>
                    <a:pt x="1555" y="2513"/>
                    <a:pt x="1594" y="2513"/>
                  </a:cubicBezTo>
                  <a:cubicBezTo>
                    <a:pt x="2837" y="2513"/>
                    <a:pt x="1360" y="0"/>
                    <a:pt x="1360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7033550" y="762425"/>
              <a:ext cx="42700" cy="45500"/>
            </a:xfrm>
            <a:custGeom>
              <a:avLst/>
              <a:gdLst/>
              <a:ahLst/>
              <a:cxnLst/>
              <a:rect l="l" t="t" r="r" b="b"/>
              <a:pathLst>
                <a:path w="1708" h="182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31" y="1820"/>
                    <a:pt x="892" y="1820"/>
                  </a:cubicBezTo>
                  <a:cubicBezTo>
                    <a:pt x="943" y="1820"/>
                    <a:pt x="996" y="1805"/>
                    <a:pt x="1050" y="1772"/>
                  </a:cubicBezTo>
                  <a:cubicBezTo>
                    <a:pt x="1707" y="1379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48"/>
          <p:cNvSpPr txBox="1">
            <a:spLocks noGrp="1"/>
          </p:cNvSpPr>
          <p:nvPr>
            <p:ph type="title" idx="15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</a:t>
            </a:r>
            <a:endParaRPr/>
          </a:p>
        </p:txBody>
      </p:sp>
      <p:sp>
        <p:nvSpPr>
          <p:cNvPr id="1058" name="Google Shape;1058;p48"/>
          <p:cNvSpPr txBox="1">
            <a:spLocks noGrp="1"/>
          </p:cNvSpPr>
          <p:nvPr>
            <p:ph type="ctrTitle"/>
          </p:nvPr>
        </p:nvSpPr>
        <p:spPr>
          <a:xfrm flipH="1">
            <a:off x="1020837" y="1849951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59" name="Google Shape;1059;p48"/>
          <p:cNvSpPr txBox="1">
            <a:spLocks noGrp="1"/>
          </p:cNvSpPr>
          <p:nvPr>
            <p:ph type="subTitle" idx="1"/>
          </p:nvPr>
        </p:nvSpPr>
        <p:spPr>
          <a:xfrm flipH="1">
            <a:off x="1056387" y="2282033"/>
            <a:ext cx="1752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060" name="Google Shape;1060;p48"/>
          <p:cNvSpPr txBox="1">
            <a:spLocks noGrp="1"/>
          </p:cNvSpPr>
          <p:nvPr>
            <p:ph type="ctrTitle" idx="2"/>
          </p:nvPr>
        </p:nvSpPr>
        <p:spPr>
          <a:xfrm flipH="1">
            <a:off x="6274369" y="1849951"/>
            <a:ext cx="1897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61" name="Google Shape;1061;p48"/>
          <p:cNvSpPr txBox="1">
            <a:spLocks noGrp="1"/>
          </p:cNvSpPr>
          <p:nvPr>
            <p:ph type="subTitle" idx="3"/>
          </p:nvPr>
        </p:nvSpPr>
        <p:spPr>
          <a:xfrm flipH="1">
            <a:off x="6346819" y="2282033"/>
            <a:ext cx="1752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062" name="Google Shape;1062;p48"/>
          <p:cNvSpPr txBox="1">
            <a:spLocks noGrp="1"/>
          </p:cNvSpPr>
          <p:nvPr>
            <p:ph type="ctrTitle" idx="4"/>
          </p:nvPr>
        </p:nvSpPr>
        <p:spPr>
          <a:xfrm flipH="1">
            <a:off x="3623100" y="1849951"/>
            <a:ext cx="1897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63" name="Google Shape;1063;p48"/>
          <p:cNvSpPr txBox="1">
            <a:spLocks noGrp="1"/>
          </p:cNvSpPr>
          <p:nvPr>
            <p:ph type="subTitle" idx="5"/>
          </p:nvPr>
        </p:nvSpPr>
        <p:spPr>
          <a:xfrm flipH="1">
            <a:off x="3623100" y="2282033"/>
            <a:ext cx="18978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1064" name="Google Shape;1064;p48"/>
          <p:cNvSpPr txBox="1">
            <a:spLocks noGrp="1"/>
          </p:cNvSpPr>
          <p:nvPr>
            <p:ph type="ctrTitle" idx="6"/>
          </p:nvPr>
        </p:nvSpPr>
        <p:spPr>
          <a:xfrm flipH="1">
            <a:off x="1152537" y="35711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065" name="Google Shape;1065;p48"/>
          <p:cNvSpPr txBox="1">
            <a:spLocks noGrp="1"/>
          </p:cNvSpPr>
          <p:nvPr>
            <p:ph type="subTitle" idx="7"/>
          </p:nvPr>
        </p:nvSpPr>
        <p:spPr>
          <a:xfrm flipH="1">
            <a:off x="1056387" y="3997634"/>
            <a:ext cx="1752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066" name="Google Shape;1066;p48"/>
          <p:cNvSpPr txBox="1">
            <a:spLocks noGrp="1"/>
          </p:cNvSpPr>
          <p:nvPr>
            <p:ph type="ctrTitle" idx="8"/>
          </p:nvPr>
        </p:nvSpPr>
        <p:spPr>
          <a:xfrm flipH="1">
            <a:off x="6442969" y="35711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067" name="Google Shape;1067;p48"/>
          <p:cNvSpPr txBox="1">
            <a:spLocks noGrp="1"/>
          </p:cNvSpPr>
          <p:nvPr>
            <p:ph type="subTitle" idx="9"/>
          </p:nvPr>
        </p:nvSpPr>
        <p:spPr>
          <a:xfrm flipH="1">
            <a:off x="6274369" y="3997634"/>
            <a:ext cx="18978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068" name="Google Shape;1068;p48"/>
          <p:cNvSpPr txBox="1">
            <a:spLocks noGrp="1"/>
          </p:cNvSpPr>
          <p:nvPr>
            <p:ph type="ctrTitle" idx="13"/>
          </p:nvPr>
        </p:nvSpPr>
        <p:spPr>
          <a:xfrm flipH="1">
            <a:off x="3660000" y="3571175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69" name="Google Shape;1069;p48"/>
          <p:cNvSpPr txBox="1">
            <a:spLocks noGrp="1"/>
          </p:cNvSpPr>
          <p:nvPr>
            <p:ph type="subTitle" idx="14"/>
          </p:nvPr>
        </p:nvSpPr>
        <p:spPr>
          <a:xfrm flipH="1">
            <a:off x="3623100" y="3997634"/>
            <a:ext cx="18978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49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cxnSp>
        <p:nvCxnSpPr>
          <p:cNvPr id="1075" name="Google Shape;1075;p49"/>
          <p:cNvCxnSpPr/>
          <p:nvPr/>
        </p:nvCxnSpPr>
        <p:spPr>
          <a:xfrm>
            <a:off x="803050" y="2714450"/>
            <a:ext cx="758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6" name="Google Shape;1076;p49"/>
          <p:cNvSpPr/>
          <p:nvPr/>
        </p:nvSpPr>
        <p:spPr>
          <a:xfrm>
            <a:off x="1356834" y="1397750"/>
            <a:ext cx="935700" cy="93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49"/>
          <p:cNvSpPr/>
          <p:nvPr/>
        </p:nvSpPr>
        <p:spPr>
          <a:xfrm>
            <a:off x="3188765" y="3095450"/>
            <a:ext cx="935700" cy="93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49"/>
          <p:cNvSpPr/>
          <p:nvPr/>
        </p:nvSpPr>
        <p:spPr>
          <a:xfrm>
            <a:off x="5021128" y="1397750"/>
            <a:ext cx="935700" cy="93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49"/>
          <p:cNvSpPr/>
          <p:nvPr/>
        </p:nvSpPr>
        <p:spPr>
          <a:xfrm>
            <a:off x="6866022" y="3095450"/>
            <a:ext cx="935700" cy="935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80" name="Google Shape;1080;p49"/>
          <p:cNvCxnSpPr>
            <a:stCxn id="1076" idx="4"/>
          </p:cNvCxnSpPr>
          <p:nvPr/>
        </p:nvCxnSpPr>
        <p:spPr>
          <a:xfrm>
            <a:off x="1824684" y="2333450"/>
            <a:ext cx="0" cy="38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1" name="Google Shape;1081;p49"/>
          <p:cNvCxnSpPr/>
          <p:nvPr/>
        </p:nvCxnSpPr>
        <p:spPr>
          <a:xfrm>
            <a:off x="5488975" y="2333450"/>
            <a:ext cx="0" cy="38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2" name="Google Shape;1082;p49"/>
          <p:cNvCxnSpPr/>
          <p:nvPr/>
        </p:nvCxnSpPr>
        <p:spPr>
          <a:xfrm>
            <a:off x="3653525" y="2714450"/>
            <a:ext cx="0" cy="38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3" name="Google Shape;1083;p49"/>
          <p:cNvCxnSpPr/>
          <p:nvPr/>
        </p:nvCxnSpPr>
        <p:spPr>
          <a:xfrm>
            <a:off x="7333872" y="2714450"/>
            <a:ext cx="0" cy="38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4" name="Google Shape;1084;p49"/>
          <p:cNvSpPr txBox="1">
            <a:spLocks noGrp="1"/>
          </p:cNvSpPr>
          <p:nvPr>
            <p:ph type="ctrTitle" idx="4294967295"/>
          </p:nvPr>
        </p:nvSpPr>
        <p:spPr>
          <a:xfrm flipH="1">
            <a:off x="1044384" y="3019250"/>
            <a:ext cx="15606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Saturn</a:t>
            </a:r>
            <a:endParaRPr sz="2400"/>
          </a:p>
        </p:txBody>
      </p:sp>
      <p:sp>
        <p:nvSpPr>
          <p:cNvPr id="1085" name="Google Shape;1085;p49"/>
          <p:cNvSpPr txBox="1">
            <a:spLocks noGrp="1"/>
          </p:cNvSpPr>
          <p:nvPr>
            <p:ph type="subTitle" idx="4294967295"/>
          </p:nvPr>
        </p:nvSpPr>
        <p:spPr>
          <a:xfrm flipH="1">
            <a:off x="752784" y="3266600"/>
            <a:ext cx="2143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Saturn is composed of hydrogen and helium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086" name="Google Shape;1086;p49"/>
          <p:cNvSpPr txBox="1">
            <a:spLocks noGrp="1"/>
          </p:cNvSpPr>
          <p:nvPr>
            <p:ph type="ctrTitle" idx="4294967295"/>
          </p:nvPr>
        </p:nvSpPr>
        <p:spPr>
          <a:xfrm flipH="1">
            <a:off x="1491384" y="1648850"/>
            <a:ext cx="6666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</a:rPr>
              <a:t>01</a:t>
            </a:r>
            <a:endParaRPr sz="3000" b="1">
              <a:solidFill>
                <a:schemeClr val="lt1"/>
              </a:solidFill>
            </a:endParaRPr>
          </a:p>
        </p:txBody>
      </p:sp>
      <p:sp>
        <p:nvSpPr>
          <p:cNvPr id="1087" name="Google Shape;1087;p49"/>
          <p:cNvSpPr txBox="1">
            <a:spLocks noGrp="1"/>
          </p:cNvSpPr>
          <p:nvPr>
            <p:ph type="ctrTitle" idx="4294967295"/>
          </p:nvPr>
        </p:nvSpPr>
        <p:spPr>
          <a:xfrm flipH="1">
            <a:off x="5155678" y="1648850"/>
            <a:ext cx="6666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</a:rPr>
              <a:t>03</a:t>
            </a:r>
            <a:endParaRPr sz="3000" b="1">
              <a:solidFill>
                <a:schemeClr val="lt1"/>
              </a:solidFill>
            </a:endParaRPr>
          </a:p>
        </p:txBody>
      </p:sp>
      <p:sp>
        <p:nvSpPr>
          <p:cNvPr id="1088" name="Google Shape;1088;p49"/>
          <p:cNvSpPr txBox="1">
            <a:spLocks noGrp="1"/>
          </p:cNvSpPr>
          <p:nvPr>
            <p:ph type="ctrTitle" idx="4294967295"/>
          </p:nvPr>
        </p:nvSpPr>
        <p:spPr>
          <a:xfrm flipH="1">
            <a:off x="3323315" y="3346550"/>
            <a:ext cx="6666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</a:rPr>
              <a:t>02</a:t>
            </a:r>
            <a:endParaRPr sz="3000" b="1">
              <a:solidFill>
                <a:schemeClr val="lt1"/>
              </a:solidFill>
            </a:endParaRPr>
          </a:p>
        </p:txBody>
      </p:sp>
      <p:sp>
        <p:nvSpPr>
          <p:cNvPr id="1089" name="Google Shape;1089;p49"/>
          <p:cNvSpPr txBox="1">
            <a:spLocks noGrp="1"/>
          </p:cNvSpPr>
          <p:nvPr>
            <p:ph type="ctrTitle" idx="4294967295"/>
          </p:nvPr>
        </p:nvSpPr>
        <p:spPr>
          <a:xfrm flipH="1">
            <a:off x="7000572" y="3346550"/>
            <a:ext cx="6666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</a:rPr>
              <a:t>04</a:t>
            </a:r>
            <a:endParaRPr sz="3000" b="1">
              <a:solidFill>
                <a:schemeClr val="lt1"/>
              </a:solidFill>
            </a:endParaRPr>
          </a:p>
        </p:txBody>
      </p:sp>
      <p:sp>
        <p:nvSpPr>
          <p:cNvPr id="1090" name="Google Shape;1090;p49"/>
          <p:cNvSpPr txBox="1">
            <a:spLocks noGrp="1"/>
          </p:cNvSpPr>
          <p:nvPr>
            <p:ph type="ctrTitle" idx="4294967295"/>
          </p:nvPr>
        </p:nvSpPr>
        <p:spPr>
          <a:xfrm flipH="1">
            <a:off x="4708678" y="3019250"/>
            <a:ext cx="15606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Venus</a:t>
            </a:r>
            <a:endParaRPr sz="2400"/>
          </a:p>
        </p:txBody>
      </p:sp>
      <p:sp>
        <p:nvSpPr>
          <p:cNvPr id="1091" name="Google Shape;1091;p49"/>
          <p:cNvSpPr txBox="1">
            <a:spLocks noGrp="1"/>
          </p:cNvSpPr>
          <p:nvPr>
            <p:ph type="subTitle" idx="4294967295"/>
          </p:nvPr>
        </p:nvSpPr>
        <p:spPr>
          <a:xfrm flipH="1">
            <a:off x="4417078" y="3266600"/>
            <a:ext cx="2143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Venus is the second planet from the Sun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092" name="Google Shape;1092;p49"/>
          <p:cNvSpPr txBox="1">
            <a:spLocks noGrp="1"/>
          </p:cNvSpPr>
          <p:nvPr>
            <p:ph type="ctrTitle" idx="4294967295"/>
          </p:nvPr>
        </p:nvSpPr>
        <p:spPr>
          <a:xfrm flipH="1">
            <a:off x="2876315" y="1975801"/>
            <a:ext cx="1560600" cy="4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Mars</a:t>
            </a:r>
            <a:endParaRPr sz="2400"/>
          </a:p>
        </p:txBody>
      </p:sp>
      <p:sp>
        <p:nvSpPr>
          <p:cNvPr id="1093" name="Google Shape;1093;p49"/>
          <p:cNvSpPr txBox="1">
            <a:spLocks noGrp="1"/>
          </p:cNvSpPr>
          <p:nvPr>
            <p:ph type="subTitle" idx="4294967295"/>
          </p:nvPr>
        </p:nvSpPr>
        <p:spPr>
          <a:xfrm flipH="1">
            <a:off x="2584715" y="1610262"/>
            <a:ext cx="214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Despite being red, Mars is actually a cold place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094" name="Google Shape;1094;p49"/>
          <p:cNvSpPr txBox="1">
            <a:spLocks noGrp="1"/>
          </p:cNvSpPr>
          <p:nvPr>
            <p:ph type="ctrTitle" idx="4294967295"/>
          </p:nvPr>
        </p:nvSpPr>
        <p:spPr>
          <a:xfrm flipH="1">
            <a:off x="6553572" y="1975801"/>
            <a:ext cx="1560600" cy="4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Mercury</a:t>
            </a:r>
            <a:endParaRPr sz="2400"/>
          </a:p>
        </p:txBody>
      </p:sp>
      <p:sp>
        <p:nvSpPr>
          <p:cNvPr id="1095" name="Google Shape;1095;p49"/>
          <p:cNvSpPr txBox="1">
            <a:spLocks noGrp="1"/>
          </p:cNvSpPr>
          <p:nvPr>
            <p:ph type="subTitle" idx="4294967295"/>
          </p:nvPr>
        </p:nvSpPr>
        <p:spPr>
          <a:xfrm flipH="1">
            <a:off x="6261972" y="1610262"/>
            <a:ext cx="214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Mercury is the closest planet to the Sun</a:t>
            </a:r>
            <a:endParaRPr sz="14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2"/>
          <p:cNvSpPr txBox="1">
            <a:spLocks noGrp="1"/>
          </p:cNvSpPr>
          <p:nvPr>
            <p:ph type="title"/>
          </p:nvPr>
        </p:nvSpPr>
        <p:spPr>
          <a:xfrm>
            <a:off x="1054813" y="372176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Time Trends for Different Countries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11E654-31F6-456A-A520-52EB2C469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713" y="1211253"/>
            <a:ext cx="4559817" cy="356007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0" name="Google Shape;1100;p50"/>
          <p:cNvPicPr preferRelativeResize="0"/>
          <p:nvPr/>
        </p:nvPicPr>
        <p:blipFill rotWithShape="1">
          <a:blip r:embed="rId3">
            <a:alphaModFix/>
          </a:blip>
          <a:srcRect l="15691" r="4251" b="-23350"/>
          <a:stretch/>
        </p:blipFill>
        <p:spPr>
          <a:xfrm>
            <a:off x="1089825" y="3438525"/>
            <a:ext cx="2886000" cy="2886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01" name="Google Shape;1101;p50"/>
          <p:cNvSpPr/>
          <p:nvPr/>
        </p:nvSpPr>
        <p:spPr>
          <a:xfrm>
            <a:off x="1885725" y="1085075"/>
            <a:ext cx="1294200" cy="4560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50"/>
          <p:cNvSpPr/>
          <p:nvPr/>
        </p:nvSpPr>
        <p:spPr>
          <a:xfrm>
            <a:off x="5964075" y="1085075"/>
            <a:ext cx="1294200" cy="4560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03" name="Google Shape;1103;p50"/>
          <p:cNvPicPr preferRelativeResize="0"/>
          <p:nvPr/>
        </p:nvPicPr>
        <p:blipFill rotWithShape="1">
          <a:blip r:embed="rId4">
            <a:alphaModFix/>
          </a:blip>
          <a:srcRect l="7576" t="24151" r="4123" b="19735"/>
          <a:stretch/>
        </p:blipFill>
        <p:spPr>
          <a:xfrm>
            <a:off x="5168175" y="3438525"/>
            <a:ext cx="2886000" cy="2886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04" name="Google Shape;1104;p50"/>
          <p:cNvSpPr txBox="1">
            <a:spLocks noGrp="1"/>
          </p:cNvSpPr>
          <p:nvPr>
            <p:ph type="title" idx="4"/>
          </p:nvPr>
        </p:nvSpPr>
        <p:spPr>
          <a:xfrm>
            <a:off x="470250" y="346050"/>
            <a:ext cx="8203500" cy="6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105" name="Google Shape;1105;p50"/>
          <p:cNvSpPr txBox="1">
            <a:spLocks noGrp="1"/>
          </p:cNvSpPr>
          <p:nvPr>
            <p:ph type="ctrTitle"/>
          </p:nvPr>
        </p:nvSpPr>
        <p:spPr>
          <a:xfrm flipH="1">
            <a:off x="2139575" y="1085125"/>
            <a:ext cx="7866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Don’t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06" name="Google Shape;1106;p50"/>
          <p:cNvSpPr txBox="1">
            <a:spLocks noGrp="1"/>
          </p:cNvSpPr>
          <p:nvPr>
            <p:ph type="subTitle" idx="1"/>
          </p:nvPr>
        </p:nvSpPr>
        <p:spPr>
          <a:xfrm flipH="1">
            <a:off x="1007475" y="1812749"/>
            <a:ext cx="30507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>
                <a:solidFill>
                  <a:schemeClr val="lt2"/>
                </a:solidFill>
              </a:rPr>
              <a:t>Here you can describe what people shouldn’t do</a:t>
            </a:r>
            <a:endParaRPr>
              <a:solidFill>
                <a:schemeClr val="l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>
                <a:solidFill>
                  <a:schemeClr val="lt2"/>
                </a:solidFill>
              </a:rPr>
              <a:t>Here you can describe what people shouldn’t do</a:t>
            </a:r>
            <a:endParaRPr>
              <a:solidFill>
                <a:schemeClr val="l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>
                <a:solidFill>
                  <a:schemeClr val="lt2"/>
                </a:solidFill>
              </a:rPr>
              <a:t>Here you can describe what people shouldn’t do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107" name="Google Shape;1107;p50"/>
          <p:cNvSpPr txBox="1">
            <a:spLocks noGrp="1"/>
          </p:cNvSpPr>
          <p:nvPr>
            <p:ph type="ctrTitle" idx="2"/>
          </p:nvPr>
        </p:nvSpPr>
        <p:spPr>
          <a:xfrm flipH="1">
            <a:off x="6217875" y="1085075"/>
            <a:ext cx="7866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Do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08" name="Google Shape;1108;p50"/>
          <p:cNvSpPr txBox="1">
            <a:spLocks noGrp="1"/>
          </p:cNvSpPr>
          <p:nvPr>
            <p:ph type="subTitle" idx="3"/>
          </p:nvPr>
        </p:nvSpPr>
        <p:spPr>
          <a:xfrm flipH="1">
            <a:off x="5085825" y="1812749"/>
            <a:ext cx="30507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>
                <a:solidFill>
                  <a:schemeClr val="lt2"/>
                </a:solidFill>
              </a:rPr>
              <a:t>Here you can describe what people should do</a:t>
            </a:r>
            <a:endParaRPr>
              <a:solidFill>
                <a:schemeClr val="l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>
                <a:solidFill>
                  <a:schemeClr val="lt2"/>
                </a:solidFill>
              </a:rPr>
              <a:t>Here you can describe what people should do</a:t>
            </a:r>
            <a:endParaRPr>
              <a:solidFill>
                <a:schemeClr val="lt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>
                <a:solidFill>
                  <a:schemeClr val="lt2"/>
                </a:solidFill>
              </a:rPr>
              <a:t>Here you can describe what people should do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1109" name="Google Shape;1109;p50"/>
          <p:cNvGrpSpPr/>
          <p:nvPr/>
        </p:nvGrpSpPr>
        <p:grpSpPr>
          <a:xfrm>
            <a:off x="1567125" y="1541113"/>
            <a:ext cx="1931400" cy="184800"/>
            <a:chOff x="1619525" y="1693513"/>
            <a:chExt cx="1931400" cy="184800"/>
          </a:xfrm>
        </p:grpSpPr>
        <p:cxnSp>
          <p:nvCxnSpPr>
            <p:cNvPr id="1110" name="Google Shape;1110;p50"/>
            <p:cNvCxnSpPr/>
            <p:nvPr/>
          </p:nvCxnSpPr>
          <p:spPr>
            <a:xfrm>
              <a:off x="1619525" y="1878200"/>
              <a:ext cx="193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1" name="Google Shape;1111;p50"/>
            <p:cNvCxnSpPr/>
            <p:nvPr/>
          </p:nvCxnSpPr>
          <p:spPr>
            <a:xfrm>
              <a:off x="2585225" y="1693513"/>
              <a:ext cx="0" cy="18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12" name="Google Shape;1112;p50"/>
          <p:cNvGrpSpPr/>
          <p:nvPr/>
        </p:nvGrpSpPr>
        <p:grpSpPr>
          <a:xfrm>
            <a:off x="5645475" y="1541075"/>
            <a:ext cx="1931400" cy="184800"/>
            <a:chOff x="1619525" y="1693475"/>
            <a:chExt cx="1931400" cy="184800"/>
          </a:xfrm>
        </p:grpSpPr>
        <p:cxnSp>
          <p:nvCxnSpPr>
            <p:cNvPr id="1113" name="Google Shape;1113;p50"/>
            <p:cNvCxnSpPr/>
            <p:nvPr/>
          </p:nvCxnSpPr>
          <p:spPr>
            <a:xfrm>
              <a:off x="1619525" y="1878200"/>
              <a:ext cx="193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4" name="Google Shape;1114;p50"/>
            <p:cNvCxnSpPr/>
            <p:nvPr/>
          </p:nvCxnSpPr>
          <p:spPr>
            <a:xfrm>
              <a:off x="2585225" y="1693475"/>
              <a:ext cx="0" cy="18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51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PREVALENCE</a:t>
            </a:r>
            <a:endParaRPr/>
          </a:p>
        </p:txBody>
      </p:sp>
      <p:grpSp>
        <p:nvGrpSpPr>
          <p:cNvPr id="1120" name="Google Shape;1120;p51"/>
          <p:cNvGrpSpPr/>
          <p:nvPr/>
        </p:nvGrpSpPr>
        <p:grpSpPr>
          <a:xfrm>
            <a:off x="559762" y="1089234"/>
            <a:ext cx="6040789" cy="3501696"/>
            <a:chOff x="1397225" y="1410350"/>
            <a:chExt cx="4786300" cy="2774500"/>
          </a:xfrm>
        </p:grpSpPr>
        <p:grpSp>
          <p:nvGrpSpPr>
            <p:cNvPr id="1121" name="Google Shape;1121;p51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1122" name="Google Shape;1122;p5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23" name="Google Shape;1123;p5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4" name="Google Shape;1124;p51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1125" name="Google Shape;1125;p5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1126" name="Google Shape;1126;p5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127" name="Google Shape;1127;p5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1128" name="Google Shape;1128;p5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5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5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5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1132;p5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33" name="Google Shape;1133;p51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1134" name="Google Shape;1134;p5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35" name="Google Shape;1135;p5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6" name="Google Shape;1136;p51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1137" name="Google Shape;1137;p5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38" name="Google Shape;1138;p5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5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5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5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5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3" name="Google Shape;1143;p51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1144" name="Google Shape;1144;p5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5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1146" name="Google Shape;1146;p51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1147" name="Google Shape;1147;p5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5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49" name="Google Shape;1149;p5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</p:grpSp>
        <p:grpSp>
          <p:nvGrpSpPr>
            <p:cNvPr id="1150" name="Google Shape;1150;p51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1151" name="Google Shape;1151;p5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5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1153" name="Google Shape;1153;p51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1154" name="Google Shape;1154;p5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55" name="Google Shape;1155;p5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51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1157" name="Google Shape;1157;p5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1158" name="Google Shape;1158;p5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159" name="Google Shape;1159;p5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5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61" name="Google Shape;1161;p51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1162" name="Google Shape;1162;p5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63" name="Google Shape;1163;p5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4" name="Google Shape;1164;p51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1165" name="Google Shape;1165;p5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66" name="Google Shape;1166;p5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7" name="Google Shape;1167;p51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1168" name="Google Shape;1168;p5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169" name="Google Shape;1169;p5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0" name="Google Shape;1170;p51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1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1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3" name="Google Shape;1173;p51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1174" name="Google Shape;1174;p5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5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5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5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5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5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5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5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5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5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5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5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5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5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5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5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" name="Google Shape;1190;p51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1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1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1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1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1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1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1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1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1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1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1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1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1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1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1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1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1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1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1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1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1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2" name="Google Shape;1212;p51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1213" name="Google Shape;1213;p5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5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15" name="Google Shape;1215;p51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6" name="Google Shape;1216;p51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1217" name="Google Shape;1217;p5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5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5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5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1" name="Google Shape;1221;p51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1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1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1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1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1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1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8" name="Google Shape;1228;p51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1229" name="Google Shape;1229;p5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5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5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5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3" name="Google Shape;1233;p51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1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1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1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1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1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1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1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1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1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1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1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1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1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1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1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1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1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1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1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1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1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1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1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1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1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1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1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1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2" name="Google Shape;1262;p51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1263" name="Google Shape;1263;p5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5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65" name="Google Shape;1265;p51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6" name="Google Shape;1266;p51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1267" name="Google Shape;1267;p5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5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9" name="Google Shape;1269;p51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1270" name="Google Shape;1270;p5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5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2" name="Google Shape;1272;p51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1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1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1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1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1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1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1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0" name="Google Shape;1280;p51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1281" name="Google Shape;1281;p5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5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5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5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5" name="Google Shape;1285;p51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1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1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1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1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1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1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1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3" name="Google Shape;1293;p51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1294" name="Google Shape;1294;p5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5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5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5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8" name="Google Shape;1298;p51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1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1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1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1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1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1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1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1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1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1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1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1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1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1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1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1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1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1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1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1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1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1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1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1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1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1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1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1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1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1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1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1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1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1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1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1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1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1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1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1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1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0" name="Google Shape;1340;p51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1341" name="Google Shape;1341;p5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5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3" name="Google Shape;1343;p51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1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1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1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1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1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1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1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1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1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1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1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1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1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1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1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1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1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1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1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1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1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1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1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1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1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1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1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1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1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1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1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1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1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1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51"/>
          <p:cNvSpPr/>
          <p:nvPr/>
        </p:nvSpPr>
        <p:spPr>
          <a:xfrm>
            <a:off x="7286625" y="2094825"/>
            <a:ext cx="304800" cy="304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51"/>
          <p:cNvSpPr/>
          <p:nvPr/>
        </p:nvSpPr>
        <p:spPr>
          <a:xfrm>
            <a:off x="7286625" y="3388750"/>
            <a:ext cx="304800" cy="304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51"/>
          <p:cNvSpPr txBox="1">
            <a:spLocks noGrp="1"/>
          </p:cNvSpPr>
          <p:nvPr>
            <p:ph type="ctrTitle" idx="4294967295"/>
          </p:nvPr>
        </p:nvSpPr>
        <p:spPr>
          <a:xfrm flipH="1">
            <a:off x="6658717" y="1508925"/>
            <a:ext cx="15606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</a:rPr>
              <a:t>95% presence</a:t>
            </a:r>
            <a:endParaRPr sz="2400">
              <a:solidFill>
                <a:schemeClr val="lt2"/>
              </a:solidFill>
            </a:endParaRPr>
          </a:p>
        </p:txBody>
      </p:sp>
      <p:sp>
        <p:nvSpPr>
          <p:cNvPr id="1381" name="Google Shape;1381;p51"/>
          <p:cNvSpPr txBox="1">
            <a:spLocks noGrp="1"/>
          </p:cNvSpPr>
          <p:nvPr>
            <p:ph type="ctrTitle" idx="4294967295"/>
          </p:nvPr>
        </p:nvSpPr>
        <p:spPr>
          <a:xfrm flipH="1">
            <a:off x="6658717" y="2802850"/>
            <a:ext cx="15606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</a:rPr>
              <a:t>45% presence</a:t>
            </a:r>
            <a:endParaRPr sz="24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52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387" name="Google Shape;1387;p52"/>
          <p:cNvSpPr/>
          <p:nvPr/>
        </p:nvSpPr>
        <p:spPr>
          <a:xfrm>
            <a:off x="4051682" y="1734837"/>
            <a:ext cx="819300" cy="338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52"/>
          <p:cNvSpPr/>
          <p:nvPr/>
        </p:nvSpPr>
        <p:spPr>
          <a:xfrm>
            <a:off x="4548132" y="2750338"/>
            <a:ext cx="819300" cy="338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52"/>
          <p:cNvSpPr/>
          <p:nvPr/>
        </p:nvSpPr>
        <p:spPr>
          <a:xfrm>
            <a:off x="4051682" y="3712300"/>
            <a:ext cx="819300" cy="338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0" name="Google Shape;1390;p52"/>
          <p:cNvCxnSpPr>
            <a:stCxn id="1387" idx="1"/>
          </p:cNvCxnSpPr>
          <p:nvPr/>
        </p:nvCxnSpPr>
        <p:spPr>
          <a:xfrm flipH="1">
            <a:off x="2886182" y="1904037"/>
            <a:ext cx="1165500" cy="341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1" name="Google Shape;1391;p52"/>
          <p:cNvCxnSpPr>
            <a:stCxn id="1389" idx="1"/>
          </p:cNvCxnSpPr>
          <p:nvPr/>
        </p:nvCxnSpPr>
        <p:spPr>
          <a:xfrm rot="10800000">
            <a:off x="3038582" y="3648100"/>
            <a:ext cx="1013100" cy="233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2" name="Google Shape;1392;p52"/>
          <p:cNvSpPr txBox="1">
            <a:spLocks noGrp="1"/>
          </p:cNvSpPr>
          <p:nvPr>
            <p:ph type="ctrTitle" idx="4294967295"/>
          </p:nvPr>
        </p:nvSpPr>
        <p:spPr>
          <a:xfrm flipH="1">
            <a:off x="5063875" y="1480412"/>
            <a:ext cx="15606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393" name="Google Shape;1393;p52"/>
          <p:cNvSpPr txBox="1">
            <a:spLocks noGrp="1"/>
          </p:cNvSpPr>
          <p:nvPr>
            <p:ph type="subTitle" idx="4294967295"/>
          </p:nvPr>
        </p:nvSpPr>
        <p:spPr>
          <a:xfrm flipH="1">
            <a:off x="5063842" y="1741787"/>
            <a:ext cx="2392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Saturn is composed of hydrogen and helium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394" name="Google Shape;1394;p52"/>
          <p:cNvSpPr txBox="1">
            <a:spLocks noGrp="1"/>
          </p:cNvSpPr>
          <p:nvPr>
            <p:ph type="ctrTitle" idx="4294967295"/>
          </p:nvPr>
        </p:nvSpPr>
        <p:spPr>
          <a:xfrm flipH="1">
            <a:off x="5560325" y="2502325"/>
            <a:ext cx="1560600" cy="43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395" name="Google Shape;1395;p52"/>
          <p:cNvSpPr txBox="1">
            <a:spLocks noGrp="1"/>
          </p:cNvSpPr>
          <p:nvPr>
            <p:ph type="subTitle" idx="4294967295"/>
          </p:nvPr>
        </p:nvSpPr>
        <p:spPr>
          <a:xfrm flipH="1">
            <a:off x="5560193" y="2764300"/>
            <a:ext cx="247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Despite being red, Mars is actually a cold place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396" name="Google Shape;1396;p52"/>
          <p:cNvSpPr txBox="1">
            <a:spLocks noGrp="1"/>
          </p:cNvSpPr>
          <p:nvPr>
            <p:ph type="ctrTitle" idx="4294967295"/>
          </p:nvPr>
        </p:nvSpPr>
        <p:spPr>
          <a:xfrm flipH="1">
            <a:off x="5063875" y="3520047"/>
            <a:ext cx="15606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1397" name="Google Shape;1397;p52"/>
          <p:cNvSpPr txBox="1">
            <a:spLocks noGrp="1"/>
          </p:cNvSpPr>
          <p:nvPr>
            <p:ph type="subTitle" idx="4294967295"/>
          </p:nvPr>
        </p:nvSpPr>
        <p:spPr>
          <a:xfrm flipH="1">
            <a:off x="5063842" y="3781422"/>
            <a:ext cx="2392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Mercury is the closest planet to the Sun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398" name="Google Shape;1398;p52"/>
          <p:cNvSpPr txBox="1">
            <a:spLocks noGrp="1"/>
          </p:cNvSpPr>
          <p:nvPr>
            <p:ph type="ctrTitle" idx="4294967295"/>
          </p:nvPr>
        </p:nvSpPr>
        <p:spPr>
          <a:xfrm flipH="1">
            <a:off x="4128032" y="1687212"/>
            <a:ext cx="6666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</a:rPr>
              <a:t>01</a:t>
            </a:r>
            <a:endParaRPr sz="2400" b="1">
              <a:solidFill>
                <a:schemeClr val="lt1"/>
              </a:solidFill>
            </a:endParaRPr>
          </a:p>
        </p:txBody>
      </p:sp>
      <p:sp>
        <p:nvSpPr>
          <p:cNvPr id="1399" name="Google Shape;1399;p52"/>
          <p:cNvSpPr txBox="1">
            <a:spLocks noGrp="1"/>
          </p:cNvSpPr>
          <p:nvPr>
            <p:ph type="ctrTitle" idx="4294967295"/>
          </p:nvPr>
        </p:nvSpPr>
        <p:spPr>
          <a:xfrm flipH="1">
            <a:off x="4624482" y="2702788"/>
            <a:ext cx="6666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</a:rPr>
              <a:t>02</a:t>
            </a:r>
            <a:endParaRPr sz="2400" b="1">
              <a:solidFill>
                <a:schemeClr val="lt1"/>
              </a:solidFill>
            </a:endParaRPr>
          </a:p>
        </p:txBody>
      </p:sp>
      <p:sp>
        <p:nvSpPr>
          <p:cNvPr id="1400" name="Google Shape;1400;p52"/>
          <p:cNvSpPr txBox="1">
            <a:spLocks noGrp="1"/>
          </p:cNvSpPr>
          <p:nvPr>
            <p:ph type="ctrTitle" idx="4294967295"/>
          </p:nvPr>
        </p:nvSpPr>
        <p:spPr>
          <a:xfrm flipH="1">
            <a:off x="4128032" y="3664825"/>
            <a:ext cx="666600" cy="43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</a:rPr>
              <a:t>03</a:t>
            </a:r>
            <a:endParaRPr sz="2400" b="1">
              <a:solidFill>
                <a:schemeClr val="lt1"/>
              </a:solidFill>
            </a:endParaRPr>
          </a:p>
        </p:txBody>
      </p:sp>
      <p:sp>
        <p:nvSpPr>
          <p:cNvPr id="1401" name="Google Shape;1401;p52"/>
          <p:cNvSpPr/>
          <p:nvPr/>
        </p:nvSpPr>
        <p:spPr>
          <a:xfrm rot="5400000">
            <a:off x="1148957" y="1908111"/>
            <a:ext cx="2128800" cy="2128800"/>
          </a:xfrm>
          <a:prstGeom prst="blockArc">
            <a:avLst>
              <a:gd name="adj1" fmla="val 10800000"/>
              <a:gd name="adj2" fmla="val 550060"/>
              <a:gd name="adj3" fmla="val 5255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02" name="Google Shape;1402;p52"/>
          <p:cNvCxnSpPr>
            <a:endCxn id="1399" idx="3"/>
          </p:cNvCxnSpPr>
          <p:nvPr/>
        </p:nvCxnSpPr>
        <p:spPr>
          <a:xfrm>
            <a:off x="3277782" y="2919538"/>
            <a:ext cx="1346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03" name="Google Shape;1403;p52"/>
          <p:cNvGrpSpPr/>
          <p:nvPr/>
        </p:nvGrpSpPr>
        <p:grpSpPr>
          <a:xfrm>
            <a:off x="1067945" y="1778859"/>
            <a:ext cx="2278462" cy="2311622"/>
            <a:chOff x="3605950" y="3926100"/>
            <a:chExt cx="657375" cy="667000"/>
          </a:xfrm>
        </p:grpSpPr>
        <p:sp>
          <p:nvSpPr>
            <p:cNvPr id="1404" name="Google Shape;1404;p52"/>
            <p:cNvSpPr/>
            <p:nvPr/>
          </p:nvSpPr>
          <p:spPr>
            <a:xfrm>
              <a:off x="3911275" y="4247025"/>
              <a:ext cx="344325" cy="233925"/>
            </a:xfrm>
            <a:custGeom>
              <a:avLst/>
              <a:gdLst/>
              <a:ahLst/>
              <a:cxnLst/>
              <a:rect l="l" t="t" r="r" b="b"/>
              <a:pathLst>
                <a:path w="13773" h="9357" extrusionOk="0">
                  <a:moveTo>
                    <a:pt x="774" y="1"/>
                  </a:moveTo>
                  <a:lnTo>
                    <a:pt x="1" y="1366"/>
                  </a:lnTo>
                  <a:lnTo>
                    <a:pt x="6371" y="4993"/>
                  </a:lnTo>
                  <a:lnTo>
                    <a:pt x="6371" y="4993"/>
                  </a:lnTo>
                  <a:lnTo>
                    <a:pt x="6345" y="4522"/>
                  </a:lnTo>
                  <a:lnTo>
                    <a:pt x="6429" y="4561"/>
                  </a:lnTo>
                  <a:lnTo>
                    <a:pt x="10919" y="7041"/>
                  </a:lnTo>
                  <a:cubicBezTo>
                    <a:pt x="10919" y="7041"/>
                    <a:pt x="10236" y="8606"/>
                    <a:pt x="10841" y="9167"/>
                  </a:cubicBezTo>
                  <a:cubicBezTo>
                    <a:pt x="10983" y="9300"/>
                    <a:pt x="11139" y="9357"/>
                    <a:pt x="11302" y="9357"/>
                  </a:cubicBezTo>
                  <a:cubicBezTo>
                    <a:pt x="12184" y="9357"/>
                    <a:pt x="13267" y="7698"/>
                    <a:pt x="13321" y="7627"/>
                  </a:cubicBezTo>
                  <a:cubicBezTo>
                    <a:pt x="13457" y="7350"/>
                    <a:pt x="13560" y="7060"/>
                    <a:pt x="13637" y="6758"/>
                  </a:cubicBezTo>
                  <a:lnTo>
                    <a:pt x="13637" y="6751"/>
                  </a:lnTo>
                  <a:cubicBezTo>
                    <a:pt x="13669" y="6616"/>
                    <a:pt x="13695" y="6474"/>
                    <a:pt x="13708" y="6332"/>
                  </a:cubicBezTo>
                  <a:cubicBezTo>
                    <a:pt x="13772" y="5714"/>
                    <a:pt x="13630" y="5205"/>
                    <a:pt x="13270" y="5006"/>
                  </a:cubicBezTo>
                  <a:cubicBezTo>
                    <a:pt x="13153" y="4939"/>
                    <a:pt x="13021" y="4907"/>
                    <a:pt x="12879" y="4907"/>
                  </a:cubicBezTo>
                  <a:cubicBezTo>
                    <a:pt x="12381" y="4907"/>
                    <a:pt x="11761" y="5302"/>
                    <a:pt x="11234" y="5959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2"/>
            <p:cNvSpPr/>
            <p:nvPr/>
          </p:nvSpPr>
          <p:spPr>
            <a:xfrm>
              <a:off x="4205975" y="4437000"/>
              <a:ext cx="22550" cy="18000"/>
            </a:xfrm>
            <a:custGeom>
              <a:avLst/>
              <a:gdLst/>
              <a:ahLst/>
              <a:cxnLst/>
              <a:rect l="l" t="t" r="r" b="b"/>
              <a:pathLst>
                <a:path w="902" h="720" extrusionOk="0">
                  <a:moveTo>
                    <a:pt x="512" y="1"/>
                  </a:moveTo>
                  <a:cubicBezTo>
                    <a:pt x="439" y="1"/>
                    <a:pt x="361" y="20"/>
                    <a:pt x="290" y="60"/>
                  </a:cubicBezTo>
                  <a:cubicBezTo>
                    <a:pt x="90" y="170"/>
                    <a:pt x="0" y="389"/>
                    <a:pt x="90" y="556"/>
                  </a:cubicBezTo>
                  <a:cubicBezTo>
                    <a:pt x="147" y="662"/>
                    <a:pt x="263" y="719"/>
                    <a:pt x="390" y="719"/>
                  </a:cubicBezTo>
                  <a:cubicBezTo>
                    <a:pt x="464" y="719"/>
                    <a:pt x="541" y="700"/>
                    <a:pt x="612" y="659"/>
                  </a:cubicBezTo>
                  <a:cubicBezTo>
                    <a:pt x="812" y="556"/>
                    <a:pt x="902" y="331"/>
                    <a:pt x="812" y="163"/>
                  </a:cubicBezTo>
                  <a:cubicBezTo>
                    <a:pt x="755" y="58"/>
                    <a:pt x="639" y="1"/>
                    <a:pt x="5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2"/>
            <p:cNvSpPr/>
            <p:nvPr/>
          </p:nvSpPr>
          <p:spPr>
            <a:xfrm>
              <a:off x="4060075" y="4338325"/>
              <a:ext cx="184575" cy="150325"/>
            </a:xfrm>
            <a:custGeom>
              <a:avLst/>
              <a:gdLst/>
              <a:ahLst/>
              <a:cxnLst/>
              <a:rect l="l" t="t" r="r" b="b"/>
              <a:pathLst>
                <a:path w="7383" h="6013" extrusionOk="0">
                  <a:moveTo>
                    <a:pt x="1224" y="1"/>
                  </a:moveTo>
                  <a:lnTo>
                    <a:pt x="1224" y="1"/>
                  </a:lnTo>
                  <a:cubicBezTo>
                    <a:pt x="0" y="297"/>
                    <a:pt x="426" y="1341"/>
                    <a:pt x="426" y="1341"/>
                  </a:cubicBezTo>
                  <a:lnTo>
                    <a:pt x="4503" y="3666"/>
                  </a:lnTo>
                  <a:cubicBezTo>
                    <a:pt x="4123" y="4684"/>
                    <a:pt x="4187" y="5611"/>
                    <a:pt x="4728" y="5914"/>
                  </a:cubicBezTo>
                  <a:cubicBezTo>
                    <a:pt x="4845" y="5981"/>
                    <a:pt x="4976" y="6013"/>
                    <a:pt x="5117" y="6013"/>
                  </a:cubicBezTo>
                  <a:cubicBezTo>
                    <a:pt x="5764" y="6013"/>
                    <a:pt x="6621" y="5341"/>
                    <a:pt x="7208" y="4304"/>
                  </a:cubicBezTo>
                  <a:cubicBezTo>
                    <a:pt x="7273" y="4194"/>
                    <a:pt x="7331" y="4085"/>
                    <a:pt x="7382" y="3975"/>
                  </a:cubicBezTo>
                  <a:lnTo>
                    <a:pt x="7382" y="3975"/>
                  </a:lnTo>
                  <a:cubicBezTo>
                    <a:pt x="7331" y="4027"/>
                    <a:pt x="6583" y="5128"/>
                    <a:pt x="5843" y="5540"/>
                  </a:cubicBezTo>
                  <a:cubicBezTo>
                    <a:pt x="5888" y="5476"/>
                    <a:pt x="5933" y="5399"/>
                    <a:pt x="5959" y="5321"/>
                  </a:cubicBezTo>
                  <a:cubicBezTo>
                    <a:pt x="6094" y="4954"/>
                    <a:pt x="5952" y="4561"/>
                    <a:pt x="5637" y="4445"/>
                  </a:cubicBezTo>
                  <a:cubicBezTo>
                    <a:pt x="5581" y="4426"/>
                    <a:pt x="5525" y="4417"/>
                    <a:pt x="5468" y="4417"/>
                  </a:cubicBezTo>
                  <a:cubicBezTo>
                    <a:pt x="5206" y="4417"/>
                    <a:pt x="4943" y="4614"/>
                    <a:pt x="4831" y="4916"/>
                  </a:cubicBezTo>
                  <a:cubicBezTo>
                    <a:pt x="4773" y="5083"/>
                    <a:pt x="4767" y="5257"/>
                    <a:pt x="4818" y="5425"/>
                  </a:cubicBezTo>
                  <a:cubicBezTo>
                    <a:pt x="4361" y="4793"/>
                    <a:pt x="4973" y="3383"/>
                    <a:pt x="4973" y="3383"/>
                  </a:cubicBezTo>
                  <a:lnTo>
                    <a:pt x="1469" y="1450"/>
                  </a:lnTo>
                  <a:lnTo>
                    <a:pt x="1276" y="1347"/>
                  </a:lnTo>
                  <a:cubicBezTo>
                    <a:pt x="509" y="838"/>
                    <a:pt x="1224" y="1"/>
                    <a:pt x="1224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2"/>
            <p:cNvSpPr/>
            <p:nvPr/>
          </p:nvSpPr>
          <p:spPr>
            <a:xfrm>
              <a:off x="4192125" y="4369600"/>
              <a:ext cx="63625" cy="35750"/>
            </a:xfrm>
            <a:custGeom>
              <a:avLst/>
              <a:gdLst/>
              <a:ahLst/>
              <a:cxnLst/>
              <a:rect l="l" t="t" r="r" b="b"/>
              <a:pathLst>
                <a:path w="2545" h="1430" extrusionOk="0">
                  <a:moveTo>
                    <a:pt x="1654" y="0"/>
                  </a:moveTo>
                  <a:cubicBezTo>
                    <a:pt x="1158" y="0"/>
                    <a:pt x="534" y="395"/>
                    <a:pt x="0" y="1049"/>
                  </a:cubicBezTo>
                  <a:cubicBezTo>
                    <a:pt x="90" y="970"/>
                    <a:pt x="906" y="226"/>
                    <a:pt x="1559" y="226"/>
                  </a:cubicBezTo>
                  <a:cubicBezTo>
                    <a:pt x="1750" y="226"/>
                    <a:pt x="1927" y="289"/>
                    <a:pt x="2068" y="450"/>
                  </a:cubicBezTo>
                  <a:cubicBezTo>
                    <a:pt x="2390" y="824"/>
                    <a:pt x="2474" y="1172"/>
                    <a:pt x="2480" y="1429"/>
                  </a:cubicBezTo>
                  <a:cubicBezTo>
                    <a:pt x="2545" y="805"/>
                    <a:pt x="2396" y="302"/>
                    <a:pt x="2036" y="96"/>
                  </a:cubicBezTo>
                  <a:cubicBezTo>
                    <a:pt x="1922" y="31"/>
                    <a:pt x="1793" y="0"/>
                    <a:pt x="16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2"/>
            <p:cNvSpPr/>
            <p:nvPr/>
          </p:nvSpPr>
          <p:spPr>
            <a:xfrm>
              <a:off x="3938175" y="4030200"/>
              <a:ext cx="325150" cy="290125"/>
            </a:xfrm>
            <a:custGeom>
              <a:avLst/>
              <a:gdLst/>
              <a:ahLst/>
              <a:cxnLst/>
              <a:rect l="l" t="t" r="r" b="b"/>
              <a:pathLst>
                <a:path w="13006" h="11605" extrusionOk="0">
                  <a:moveTo>
                    <a:pt x="9324" y="0"/>
                  </a:moveTo>
                  <a:cubicBezTo>
                    <a:pt x="9095" y="0"/>
                    <a:pt x="8897" y="63"/>
                    <a:pt x="8748" y="197"/>
                  </a:cubicBezTo>
                  <a:cubicBezTo>
                    <a:pt x="8290" y="596"/>
                    <a:pt x="8419" y="1517"/>
                    <a:pt x="8992" y="2432"/>
                  </a:cubicBezTo>
                  <a:lnTo>
                    <a:pt x="8992" y="2438"/>
                  </a:lnTo>
                  <a:lnTo>
                    <a:pt x="0" y="10432"/>
                  </a:lnTo>
                  <a:lnTo>
                    <a:pt x="1044" y="11604"/>
                  </a:lnTo>
                  <a:lnTo>
                    <a:pt x="6525" y="6728"/>
                  </a:lnTo>
                  <a:lnTo>
                    <a:pt x="6068" y="6606"/>
                  </a:lnTo>
                  <a:lnTo>
                    <a:pt x="6132" y="6535"/>
                  </a:lnTo>
                  <a:lnTo>
                    <a:pt x="9913" y="3076"/>
                  </a:lnTo>
                  <a:cubicBezTo>
                    <a:pt x="9913" y="3076"/>
                    <a:pt x="10843" y="3916"/>
                    <a:pt x="11567" y="3916"/>
                  </a:cubicBezTo>
                  <a:cubicBezTo>
                    <a:pt x="11689" y="3916"/>
                    <a:pt x="11805" y="3892"/>
                    <a:pt x="11910" y="3836"/>
                  </a:cubicBezTo>
                  <a:cubicBezTo>
                    <a:pt x="13005" y="3244"/>
                    <a:pt x="11298" y="1079"/>
                    <a:pt x="11247" y="989"/>
                  </a:cubicBezTo>
                  <a:cubicBezTo>
                    <a:pt x="11028" y="770"/>
                    <a:pt x="10783" y="577"/>
                    <a:pt x="10525" y="409"/>
                  </a:cubicBezTo>
                  <a:lnTo>
                    <a:pt x="10519" y="409"/>
                  </a:lnTo>
                  <a:cubicBezTo>
                    <a:pt x="10397" y="339"/>
                    <a:pt x="10274" y="268"/>
                    <a:pt x="10145" y="210"/>
                  </a:cubicBezTo>
                  <a:cubicBezTo>
                    <a:pt x="9852" y="73"/>
                    <a:pt x="9570" y="0"/>
                    <a:pt x="932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2"/>
            <p:cNvSpPr/>
            <p:nvPr/>
          </p:nvSpPr>
          <p:spPr>
            <a:xfrm>
              <a:off x="4209200" y="4073000"/>
              <a:ext cx="18850" cy="20525"/>
            </a:xfrm>
            <a:custGeom>
              <a:avLst/>
              <a:gdLst/>
              <a:ahLst/>
              <a:cxnLst/>
              <a:rect l="l" t="t" r="r" b="b"/>
              <a:pathLst>
                <a:path w="754" h="821" extrusionOk="0">
                  <a:moveTo>
                    <a:pt x="359" y="1"/>
                  </a:moveTo>
                  <a:cubicBezTo>
                    <a:pt x="342" y="1"/>
                    <a:pt x="326" y="2"/>
                    <a:pt x="309" y="5"/>
                  </a:cubicBezTo>
                  <a:cubicBezTo>
                    <a:pt x="116" y="37"/>
                    <a:pt x="0" y="243"/>
                    <a:pt x="39" y="469"/>
                  </a:cubicBezTo>
                  <a:cubicBezTo>
                    <a:pt x="74" y="674"/>
                    <a:pt x="227" y="821"/>
                    <a:pt x="395" y="821"/>
                  </a:cubicBezTo>
                  <a:cubicBezTo>
                    <a:pt x="411" y="821"/>
                    <a:pt x="428" y="820"/>
                    <a:pt x="445" y="817"/>
                  </a:cubicBezTo>
                  <a:cubicBezTo>
                    <a:pt x="631" y="784"/>
                    <a:pt x="754" y="578"/>
                    <a:pt x="715" y="353"/>
                  </a:cubicBezTo>
                  <a:cubicBezTo>
                    <a:pt x="680" y="147"/>
                    <a:pt x="527" y="1"/>
                    <a:pt x="359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2"/>
            <p:cNvSpPr/>
            <p:nvPr/>
          </p:nvSpPr>
          <p:spPr>
            <a:xfrm>
              <a:off x="4073375" y="4054925"/>
              <a:ext cx="184625" cy="143500"/>
            </a:xfrm>
            <a:custGeom>
              <a:avLst/>
              <a:gdLst/>
              <a:ahLst/>
              <a:cxnLst/>
              <a:rect l="l" t="t" r="r" b="b"/>
              <a:pathLst>
                <a:path w="7385" h="5740" extrusionOk="0">
                  <a:moveTo>
                    <a:pt x="5839" y="0"/>
                  </a:moveTo>
                  <a:lnTo>
                    <a:pt x="5839" y="0"/>
                  </a:lnTo>
                  <a:cubicBezTo>
                    <a:pt x="5878" y="65"/>
                    <a:pt x="6683" y="1127"/>
                    <a:pt x="6831" y="1965"/>
                  </a:cubicBezTo>
                  <a:cubicBezTo>
                    <a:pt x="6786" y="1894"/>
                    <a:pt x="6728" y="1830"/>
                    <a:pt x="6663" y="1778"/>
                  </a:cubicBezTo>
                  <a:cubicBezTo>
                    <a:pt x="6515" y="1660"/>
                    <a:pt x="6341" y="1602"/>
                    <a:pt x="6178" y="1602"/>
                  </a:cubicBezTo>
                  <a:cubicBezTo>
                    <a:pt x="6002" y="1602"/>
                    <a:pt x="5839" y="1670"/>
                    <a:pt x="5736" y="1804"/>
                  </a:cubicBezTo>
                  <a:cubicBezTo>
                    <a:pt x="5530" y="2061"/>
                    <a:pt x="5613" y="2474"/>
                    <a:pt x="5923" y="2712"/>
                  </a:cubicBezTo>
                  <a:cubicBezTo>
                    <a:pt x="6051" y="2821"/>
                    <a:pt x="6219" y="2879"/>
                    <a:pt x="6393" y="2886"/>
                  </a:cubicBezTo>
                  <a:cubicBezTo>
                    <a:pt x="6318" y="2909"/>
                    <a:pt x="6239" y="2920"/>
                    <a:pt x="6157" y="2920"/>
                  </a:cubicBezTo>
                  <a:cubicBezTo>
                    <a:pt x="5433" y="2920"/>
                    <a:pt x="4512" y="2087"/>
                    <a:pt x="4512" y="2087"/>
                  </a:cubicBezTo>
                  <a:lnTo>
                    <a:pt x="1555" y="4786"/>
                  </a:lnTo>
                  <a:lnTo>
                    <a:pt x="1394" y="4934"/>
                  </a:lnTo>
                  <a:cubicBezTo>
                    <a:pt x="1227" y="5063"/>
                    <a:pt x="1069" y="5112"/>
                    <a:pt x="923" y="5112"/>
                  </a:cubicBezTo>
                  <a:cubicBezTo>
                    <a:pt x="436" y="5112"/>
                    <a:pt x="100" y="4554"/>
                    <a:pt x="100" y="4554"/>
                  </a:cubicBezTo>
                  <a:lnTo>
                    <a:pt x="100" y="4554"/>
                  </a:lnTo>
                  <a:cubicBezTo>
                    <a:pt x="0" y="5687"/>
                    <a:pt x="917" y="5740"/>
                    <a:pt x="1090" y="5740"/>
                  </a:cubicBezTo>
                  <a:cubicBezTo>
                    <a:pt x="1108" y="5740"/>
                    <a:pt x="1117" y="5739"/>
                    <a:pt x="1117" y="5739"/>
                  </a:cubicBezTo>
                  <a:lnTo>
                    <a:pt x="4634" y="2615"/>
                  </a:lnTo>
                  <a:cubicBezTo>
                    <a:pt x="5194" y="3076"/>
                    <a:pt x="5783" y="3335"/>
                    <a:pt x="6248" y="3335"/>
                  </a:cubicBezTo>
                  <a:cubicBezTo>
                    <a:pt x="6479" y="3335"/>
                    <a:pt x="6679" y="3272"/>
                    <a:pt x="6831" y="3137"/>
                  </a:cubicBezTo>
                  <a:cubicBezTo>
                    <a:pt x="7385" y="2635"/>
                    <a:pt x="7063" y="1353"/>
                    <a:pt x="6097" y="271"/>
                  </a:cubicBezTo>
                  <a:cubicBezTo>
                    <a:pt x="6013" y="174"/>
                    <a:pt x="5929" y="84"/>
                    <a:pt x="583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2"/>
            <p:cNvSpPr/>
            <p:nvPr/>
          </p:nvSpPr>
          <p:spPr>
            <a:xfrm>
              <a:off x="4143475" y="4030025"/>
              <a:ext cx="48350" cy="60825"/>
            </a:xfrm>
            <a:custGeom>
              <a:avLst/>
              <a:gdLst/>
              <a:ahLst/>
              <a:cxnLst/>
              <a:rect l="l" t="t" r="r" b="b"/>
              <a:pathLst>
                <a:path w="1934" h="2433" extrusionOk="0">
                  <a:moveTo>
                    <a:pt x="1112" y="1"/>
                  </a:moveTo>
                  <a:cubicBezTo>
                    <a:pt x="883" y="1"/>
                    <a:pt x="685" y="64"/>
                    <a:pt x="536" y="197"/>
                  </a:cubicBezTo>
                  <a:cubicBezTo>
                    <a:pt x="78" y="603"/>
                    <a:pt x="207" y="1524"/>
                    <a:pt x="780" y="2433"/>
                  </a:cubicBezTo>
                  <a:cubicBezTo>
                    <a:pt x="722" y="2291"/>
                    <a:pt x="1" y="642"/>
                    <a:pt x="877" y="288"/>
                  </a:cubicBezTo>
                  <a:cubicBezTo>
                    <a:pt x="1126" y="186"/>
                    <a:pt x="1344" y="149"/>
                    <a:pt x="1531" y="149"/>
                  </a:cubicBezTo>
                  <a:cubicBezTo>
                    <a:pt x="1687" y="149"/>
                    <a:pt x="1822" y="175"/>
                    <a:pt x="1933" y="210"/>
                  </a:cubicBezTo>
                  <a:cubicBezTo>
                    <a:pt x="1640" y="74"/>
                    <a:pt x="1358" y="1"/>
                    <a:pt x="111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2"/>
            <p:cNvSpPr/>
            <p:nvPr/>
          </p:nvSpPr>
          <p:spPr>
            <a:xfrm>
              <a:off x="3816750" y="4293575"/>
              <a:ext cx="108075" cy="299525"/>
            </a:xfrm>
            <a:custGeom>
              <a:avLst/>
              <a:gdLst/>
              <a:ahLst/>
              <a:cxnLst/>
              <a:rect l="l" t="t" r="r" b="b"/>
              <a:pathLst>
                <a:path w="4323" h="11981" extrusionOk="0">
                  <a:moveTo>
                    <a:pt x="3028" y="0"/>
                  </a:moveTo>
                  <a:lnTo>
                    <a:pt x="2191" y="5920"/>
                  </a:lnTo>
                  <a:lnTo>
                    <a:pt x="2191" y="5920"/>
                  </a:lnTo>
                  <a:lnTo>
                    <a:pt x="2538" y="5759"/>
                  </a:lnTo>
                  <a:lnTo>
                    <a:pt x="2538" y="5836"/>
                  </a:lnTo>
                  <a:lnTo>
                    <a:pt x="2010" y="9978"/>
                  </a:lnTo>
                  <a:cubicBezTo>
                    <a:pt x="2010" y="9978"/>
                    <a:pt x="1983" y="9977"/>
                    <a:pt x="1935" y="9977"/>
                  </a:cubicBezTo>
                  <a:cubicBezTo>
                    <a:pt x="1642" y="9977"/>
                    <a:pt x="585" y="10015"/>
                    <a:pt x="374" y="10558"/>
                  </a:cubicBezTo>
                  <a:cubicBezTo>
                    <a:pt x="1" y="11498"/>
                    <a:pt x="2203" y="11942"/>
                    <a:pt x="2281" y="11975"/>
                  </a:cubicBezTo>
                  <a:cubicBezTo>
                    <a:pt x="2360" y="11979"/>
                    <a:pt x="2440" y="11981"/>
                    <a:pt x="2519" y="11981"/>
                  </a:cubicBezTo>
                  <a:cubicBezTo>
                    <a:pt x="2691" y="11981"/>
                    <a:pt x="2863" y="11971"/>
                    <a:pt x="3034" y="11949"/>
                  </a:cubicBezTo>
                  <a:cubicBezTo>
                    <a:pt x="3150" y="11930"/>
                    <a:pt x="3266" y="11910"/>
                    <a:pt x="3376" y="11878"/>
                  </a:cubicBezTo>
                  <a:cubicBezTo>
                    <a:pt x="3865" y="11743"/>
                    <a:pt x="4207" y="11485"/>
                    <a:pt x="4252" y="11150"/>
                  </a:cubicBezTo>
                  <a:cubicBezTo>
                    <a:pt x="4323" y="10661"/>
                    <a:pt x="3756" y="10152"/>
                    <a:pt x="2918" y="9894"/>
                  </a:cubicBezTo>
                  <a:lnTo>
                    <a:pt x="2912" y="9894"/>
                  </a:lnTo>
                  <a:lnTo>
                    <a:pt x="4290" y="187"/>
                  </a:lnTo>
                  <a:lnTo>
                    <a:pt x="3028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2"/>
            <p:cNvSpPr/>
            <p:nvPr/>
          </p:nvSpPr>
          <p:spPr>
            <a:xfrm>
              <a:off x="3850400" y="4567250"/>
              <a:ext cx="17750" cy="15150"/>
            </a:xfrm>
            <a:custGeom>
              <a:avLst/>
              <a:gdLst/>
              <a:ahLst/>
              <a:cxnLst/>
              <a:rect l="l" t="t" r="r" b="b"/>
              <a:pathLst>
                <a:path w="710" h="606" extrusionOk="0">
                  <a:moveTo>
                    <a:pt x="299" y="0"/>
                  </a:moveTo>
                  <a:cubicBezTo>
                    <a:pt x="220" y="0"/>
                    <a:pt x="146" y="29"/>
                    <a:pt x="97" y="87"/>
                  </a:cubicBezTo>
                  <a:cubicBezTo>
                    <a:pt x="1" y="210"/>
                    <a:pt x="39" y="396"/>
                    <a:pt x="181" y="519"/>
                  </a:cubicBezTo>
                  <a:cubicBezTo>
                    <a:pt x="252" y="577"/>
                    <a:pt x="336" y="606"/>
                    <a:pt x="414" y="606"/>
                  </a:cubicBezTo>
                  <a:cubicBezTo>
                    <a:pt x="492" y="606"/>
                    <a:pt x="564" y="577"/>
                    <a:pt x="613" y="519"/>
                  </a:cubicBezTo>
                  <a:cubicBezTo>
                    <a:pt x="709" y="396"/>
                    <a:pt x="677" y="210"/>
                    <a:pt x="535" y="87"/>
                  </a:cubicBezTo>
                  <a:cubicBezTo>
                    <a:pt x="465" y="29"/>
                    <a:pt x="379" y="0"/>
                    <a:pt x="29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2"/>
            <p:cNvSpPr/>
            <p:nvPr/>
          </p:nvSpPr>
          <p:spPr>
            <a:xfrm>
              <a:off x="3815150" y="4435825"/>
              <a:ext cx="87775" cy="156975"/>
            </a:xfrm>
            <a:custGeom>
              <a:avLst/>
              <a:gdLst/>
              <a:ahLst/>
              <a:cxnLst/>
              <a:rect l="l" t="t" r="r" b="b"/>
              <a:pathLst>
                <a:path w="3511" h="6279" extrusionOk="0">
                  <a:moveTo>
                    <a:pt x="2820" y="0"/>
                  </a:moveTo>
                  <a:cubicBezTo>
                    <a:pt x="2498" y="0"/>
                    <a:pt x="2255" y="230"/>
                    <a:pt x="2255" y="230"/>
                  </a:cubicBezTo>
                  <a:lnTo>
                    <a:pt x="1720" y="4017"/>
                  </a:lnTo>
                  <a:cubicBezTo>
                    <a:pt x="838" y="4037"/>
                    <a:pt x="148" y="4365"/>
                    <a:pt x="84" y="4855"/>
                  </a:cubicBezTo>
                  <a:cubicBezTo>
                    <a:pt x="0" y="5460"/>
                    <a:pt x="876" y="6085"/>
                    <a:pt x="2048" y="6252"/>
                  </a:cubicBezTo>
                  <a:cubicBezTo>
                    <a:pt x="2152" y="6265"/>
                    <a:pt x="2248" y="6272"/>
                    <a:pt x="2351" y="6278"/>
                  </a:cubicBezTo>
                  <a:cubicBezTo>
                    <a:pt x="2293" y="6259"/>
                    <a:pt x="1230" y="6027"/>
                    <a:pt x="696" y="5583"/>
                  </a:cubicBezTo>
                  <a:lnTo>
                    <a:pt x="696" y="5583"/>
                  </a:lnTo>
                  <a:cubicBezTo>
                    <a:pt x="754" y="5598"/>
                    <a:pt x="808" y="5610"/>
                    <a:pt x="865" y="5610"/>
                  </a:cubicBezTo>
                  <a:cubicBezTo>
                    <a:pt x="877" y="5610"/>
                    <a:pt x="889" y="5609"/>
                    <a:pt x="902" y="5608"/>
                  </a:cubicBezTo>
                  <a:cubicBezTo>
                    <a:pt x="1224" y="5602"/>
                    <a:pt x="1475" y="5376"/>
                    <a:pt x="1462" y="5106"/>
                  </a:cubicBezTo>
                  <a:cubicBezTo>
                    <a:pt x="1456" y="4843"/>
                    <a:pt x="1207" y="4642"/>
                    <a:pt x="898" y="4642"/>
                  </a:cubicBezTo>
                  <a:cubicBezTo>
                    <a:pt x="889" y="4642"/>
                    <a:pt x="879" y="4642"/>
                    <a:pt x="870" y="4642"/>
                  </a:cubicBezTo>
                  <a:cubicBezTo>
                    <a:pt x="728" y="4642"/>
                    <a:pt x="593" y="4694"/>
                    <a:pt x="483" y="4777"/>
                  </a:cubicBezTo>
                  <a:cubicBezTo>
                    <a:pt x="776" y="4310"/>
                    <a:pt x="1772" y="4281"/>
                    <a:pt x="2019" y="4281"/>
                  </a:cubicBezTo>
                  <a:cubicBezTo>
                    <a:pt x="2054" y="4281"/>
                    <a:pt x="2074" y="4281"/>
                    <a:pt x="2074" y="4281"/>
                  </a:cubicBezTo>
                  <a:lnTo>
                    <a:pt x="2486" y="1054"/>
                  </a:lnTo>
                  <a:lnTo>
                    <a:pt x="2512" y="874"/>
                  </a:lnTo>
                  <a:cubicBezTo>
                    <a:pt x="2595" y="464"/>
                    <a:pt x="2897" y="373"/>
                    <a:pt x="3147" y="373"/>
                  </a:cubicBezTo>
                  <a:cubicBezTo>
                    <a:pt x="3345" y="373"/>
                    <a:pt x="3511" y="429"/>
                    <a:pt x="3511" y="429"/>
                  </a:cubicBezTo>
                  <a:cubicBezTo>
                    <a:pt x="3278" y="100"/>
                    <a:pt x="3032" y="0"/>
                    <a:pt x="282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2"/>
            <p:cNvSpPr/>
            <p:nvPr/>
          </p:nvSpPr>
          <p:spPr>
            <a:xfrm>
              <a:off x="3889850" y="4540750"/>
              <a:ext cx="35775" cy="49800"/>
            </a:xfrm>
            <a:custGeom>
              <a:avLst/>
              <a:gdLst/>
              <a:ahLst/>
              <a:cxnLst/>
              <a:rect l="l" t="t" r="r" b="b"/>
              <a:pathLst>
                <a:path w="1431" h="1992" extrusionOk="0">
                  <a:moveTo>
                    <a:pt x="1" y="1"/>
                  </a:moveTo>
                  <a:cubicBezTo>
                    <a:pt x="110" y="59"/>
                    <a:pt x="1431" y="703"/>
                    <a:pt x="1070" y="1386"/>
                  </a:cubicBezTo>
                  <a:cubicBezTo>
                    <a:pt x="890" y="1740"/>
                    <a:pt x="651" y="1914"/>
                    <a:pt x="458" y="1991"/>
                  </a:cubicBezTo>
                  <a:cubicBezTo>
                    <a:pt x="948" y="1856"/>
                    <a:pt x="1283" y="1592"/>
                    <a:pt x="1328" y="1257"/>
                  </a:cubicBezTo>
                  <a:cubicBezTo>
                    <a:pt x="1399" y="767"/>
                    <a:pt x="838" y="265"/>
                    <a:pt x="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2"/>
            <p:cNvSpPr/>
            <p:nvPr/>
          </p:nvSpPr>
          <p:spPr>
            <a:xfrm>
              <a:off x="3950400" y="4358775"/>
              <a:ext cx="121300" cy="174050"/>
            </a:xfrm>
            <a:custGeom>
              <a:avLst/>
              <a:gdLst/>
              <a:ahLst/>
              <a:cxnLst/>
              <a:rect l="l" t="t" r="r" b="b"/>
              <a:pathLst>
                <a:path w="4852" h="6962" extrusionOk="0">
                  <a:moveTo>
                    <a:pt x="697" y="1"/>
                  </a:moveTo>
                  <a:lnTo>
                    <a:pt x="1" y="375"/>
                  </a:lnTo>
                  <a:lnTo>
                    <a:pt x="1772" y="3673"/>
                  </a:lnTo>
                  <a:lnTo>
                    <a:pt x="1882" y="3460"/>
                  </a:lnTo>
                  <a:lnTo>
                    <a:pt x="1914" y="3499"/>
                  </a:lnTo>
                  <a:lnTo>
                    <a:pt x="3183" y="5785"/>
                  </a:lnTo>
                  <a:cubicBezTo>
                    <a:pt x="3183" y="5785"/>
                    <a:pt x="2461" y="6275"/>
                    <a:pt x="2571" y="6681"/>
                  </a:cubicBezTo>
                  <a:cubicBezTo>
                    <a:pt x="2626" y="6891"/>
                    <a:pt x="2810" y="6962"/>
                    <a:pt x="3032" y="6962"/>
                  </a:cubicBezTo>
                  <a:cubicBezTo>
                    <a:pt x="3459" y="6962"/>
                    <a:pt x="4025" y="6700"/>
                    <a:pt x="4059" y="6687"/>
                  </a:cubicBezTo>
                  <a:cubicBezTo>
                    <a:pt x="4194" y="6603"/>
                    <a:pt x="4317" y="6507"/>
                    <a:pt x="4432" y="6397"/>
                  </a:cubicBezTo>
                  <a:cubicBezTo>
                    <a:pt x="4484" y="6346"/>
                    <a:pt x="4536" y="6288"/>
                    <a:pt x="4581" y="6236"/>
                  </a:cubicBezTo>
                  <a:cubicBezTo>
                    <a:pt x="4774" y="5985"/>
                    <a:pt x="4851" y="5727"/>
                    <a:pt x="4748" y="5540"/>
                  </a:cubicBezTo>
                  <a:cubicBezTo>
                    <a:pt x="4659" y="5378"/>
                    <a:pt x="4453" y="5294"/>
                    <a:pt x="4190" y="5294"/>
                  </a:cubicBezTo>
                  <a:cubicBezTo>
                    <a:pt x="4015" y="5294"/>
                    <a:pt x="3816" y="5331"/>
                    <a:pt x="3608" y="5405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2"/>
            <p:cNvSpPr/>
            <p:nvPr/>
          </p:nvSpPr>
          <p:spPr>
            <a:xfrm>
              <a:off x="4033025" y="4517825"/>
              <a:ext cx="10400" cy="8825"/>
            </a:xfrm>
            <a:custGeom>
              <a:avLst/>
              <a:gdLst/>
              <a:ahLst/>
              <a:cxnLst/>
              <a:rect l="l" t="t" r="r" b="b"/>
              <a:pathLst>
                <a:path w="416" h="353" extrusionOk="0">
                  <a:moveTo>
                    <a:pt x="227" y="0"/>
                  </a:moveTo>
                  <a:cubicBezTo>
                    <a:pt x="192" y="0"/>
                    <a:pt x="155" y="11"/>
                    <a:pt x="123" y="35"/>
                  </a:cubicBezTo>
                  <a:cubicBezTo>
                    <a:pt x="0" y="125"/>
                    <a:pt x="39" y="319"/>
                    <a:pt x="187" y="351"/>
                  </a:cubicBezTo>
                  <a:cubicBezTo>
                    <a:pt x="195" y="352"/>
                    <a:pt x="203" y="352"/>
                    <a:pt x="211" y="352"/>
                  </a:cubicBezTo>
                  <a:cubicBezTo>
                    <a:pt x="305" y="352"/>
                    <a:pt x="388" y="285"/>
                    <a:pt x="406" y="190"/>
                  </a:cubicBezTo>
                  <a:cubicBezTo>
                    <a:pt x="415" y="81"/>
                    <a:pt x="325" y="0"/>
                    <a:pt x="22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2"/>
            <p:cNvSpPr/>
            <p:nvPr/>
          </p:nvSpPr>
          <p:spPr>
            <a:xfrm>
              <a:off x="3994700" y="4440325"/>
              <a:ext cx="57175" cy="94850"/>
            </a:xfrm>
            <a:custGeom>
              <a:avLst/>
              <a:gdLst/>
              <a:ahLst/>
              <a:cxnLst/>
              <a:rect l="l" t="t" r="r" b="b"/>
              <a:pathLst>
                <a:path w="2287" h="3794" extrusionOk="0">
                  <a:moveTo>
                    <a:pt x="467" y="1"/>
                  </a:moveTo>
                  <a:cubicBezTo>
                    <a:pt x="70" y="1"/>
                    <a:pt x="0" y="411"/>
                    <a:pt x="0" y="411"/>
                  </a:cubicBezTo>
                  <a:lnTo>
                    <a:pt x="1134" y="2517"/>
                  </a:lnTo>
                  <a:cubicBezTo>
                    <a:pt x="696" y="2852"/>
                    <a:pt x="470" y="3270"/>
                    <a:pt x="619" y="3547"/>
                  </a:cubicBezTo>
                  <a:cubicBezTo>
                    <a:pt x="707" y="3711"/>
                    <a:pt x="913" y="3793"/>
                    <a:pt x="1177" y="3793"/>
                  </a:cubicBezTo>
                  <a:cubicBezTo>
                    <a:pt x="1453" y="3793"/>
                    <a:pt x="1793" y="3703"/>
                    <a:pt x="2126" y="3522"/>
                  </a:cubicBezTo>
                  <a:cubicBezTo>
                    <a:pt x="2184" y="3489"/>
                    <a:pt x="2235" y="3457"/>
                    <a:pt x="2287" y="3425"/>
                  </a:cubicBezTo>
                  <a:lnTo>
                    <a:pt x="2287" y="3425"/>
                  </a:lnTo>
                  <a:cubicBezTo>
                    <a:pt x="2256" y="3437"/>
                    <a:pt x="1672" y="3690"/>
                    <a:pt x="1244" y="3690"/>
                  </a:cubicBezTo>
                  <a:cubicBezTo>
                    <a:pt x="1228" y="3690"/>
                    <a:pt x="1213" y="3690"/>
                    <a:pt x="1198" y="3689"/>
                  </a:cubicBezTo>
                  <a:cubicBezTo>
                    <a:pt x="1237" y="3670"/>
                    <a:pt x="1276" y="3650"/>
                    <a:pt x="1314" y="3625"/>
                  </a:cubicBezTo>
                  <a:cubicBezTo>
                    <a:pt x="1469" y="3502"/>
                    <a:pt x="1514" y="3296"/>
                    <a:pt x="1411" y="3161"/>
                  </a:cubicBezTo>
                  <a:cubicBezTo>
                    <a:pt x="1357" y="3094"/>
                    <a:pt x="1274" y="3060"/>
                    <a:pt x="1184" y="3060"/>
                  </a:cubicBezTo>
                  <a:cubicBezTo>
                    <a:pt x="1101" y="3060"/>
                    <a:pt x="1012" y="3089"/>
                    <a:pt x="934" y="3148"/>
                  </a:cubicBezTo>
                  <a:cubicBezTo>
                    <a:pt x="863" y="3200"/>
                    <a:pt x="818" y="3277"/>
                    <a:pt x="792" y="3361"/>
                  </a:cubicBezTo>
                  <a:cubicBezTo>
                    <a:pt x="767" y="2968"/>
                    <a:pt x="1411" y="2523"/>
                    <a:pt x="1411" y="2523"/>
                  </a:cubicBezTo>
                  <a:lnTo>
                    <a:pt x="419" y="739"/>
                  </a:lnTo>
                  <a:lnTo>
                    <a:pt x="367" y="642"/>
                  </a:lnTo>
                  <a:cubicBezTo>
                    <a:pt x="174" y="211"/>
                    <a:pt x="709" y="43"/>
                    <a:pt x="709" y="43"/>
                  </a:cubicBezTo>
                  <a:cubicBezTo>
                    <a:pt x="617" y="13"/>
                    <a:pt x="537" y="1"/>
                    <a:pt x="467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2"/>
            <p:cNvSpPr/>
            <p:nvPr/>
          </p:nvSpPr>
          <p:spPr>
            <a:xfrm>
              <a:off x="4040750" y="4491150"/>
              <a:ext cx="30950" cy="23550"/>
            </a:xfrm>
            <a:custGeom>
              <a:avLst/>
              <a:gdLst/>
              <a:ahLst/>
              <a:cxnLst/>
              <a:rect l="l" t="t" r="r" b="b"/>
              <a:pathLst>
                <a:path w="1238" h="942" extrusionOk="0">
                  <a:moveTo>
                    <a:pt x="577" y="1"/>
                  </a:moveTo>
                  <a:cubicBezTo>
                    <a:pt x="404" y="1"/>
                    <a:pt x="206" y="35"/>
                    <a:pt x="0" y="104"/>
                  </a:cubicBezTo>
                  <a:cubicBezTo>
                    <a:pt x="33" y="98"/>
                    <a:pt x="208" y="67"/>
                    <a:pt x="406" y="67"/>
                  </a:cubicBezTo>
                  <a:cubicBezTo>
                    <a:pt x="685" y="67"/>
                    <a:pt x="1009" y="128"/>
                    <a:pt x="1050" y="407"/>
                  </a:cubicBezTo>
                  <a:cubicBezTo>
                    <a:pt x="1089" y="587"/>
                    <a:pt x="1057" y="774"/>
                    <a:pt x="967" y="941"/>
                  </a:cubicBezTo>
                  <a:cubicBezTo>
                    <a:pt x="1166" y="690"/>
                    <a:pt x="1237" y="432"/>
                    <a:pt x="1134" y="245"/>
                  </a:cubicBezTo>
                  <a:cubicBezTo>
                    <a:pt x="1048" y="82"/>
                    <a:pt x="842" y="1"/>
                    <a:pt x="57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2"/>
            <p:cNvSpPr/>
            <p:nvPr/>
          </p:nvSpPr>
          <p:spPr>
            <a:xfrm>
              <a:off x="4042025" y="4241875"/>
              <a:ext cx="187325" cy="67300"/>
            </a:xfrm>
            <a:custGeom>
              <a:avLst/>
              <a:gdLst/>
              <a:ahLst/>
              <a:cxnLst/>
              <a:rect l="l" t="t" r="r" b="b"/>
              <a:pathLst>
                <a:path w="7493" h="2692" extrusionOk="0">
                  <a:moveTo>
                    <a:pt x="136" y="1"/>
                  </a:moveTo>
                  <a:lnTo>
                    <a:pt x="1" y="786"/>
                  </a:lnTo>
                  <a:lnTo>
                    <a:pt x="3685" y="1431"/>
                  </a:lnTo>
                  <a:lnTo>
                    <a:pt x="3589" y="1212"/>
                  </a:lnTo>
                  <a:lnTo>
                    <a:pt x="3634" y="1212"/>
                  </a:lnTo>
                  <a:lnTo>
                    <a:pt x="6217" y="1624"/>
                  </a:lnTo>
                  <a:cubicBezTo>
                    <a:pt x="6217" y="1624"/>
                    <a:pt x="6159" y="2493"/>
                    <a:pt x="6545" y="2661"/>
                  </a:cubicBezTo>
                  <a:cubicBezTo>
                    <a:pt x="6595" y="2682"/>
                    <a:pt x="6642" y="2692"/>
                    <a:pt x="6688" y="2692"/>
                  </a:cubicBezTo>
                  <a:cubicBezTo>
                    <a:pt x="7184" y="2692"/>
                    <a:pt x="7455" y="1542"/>
                    <a:pt x="7473" y="1495"/>
                  </a:cubicBezTo>
                  <a:cubicBezTo>
                    <a:pt x="7492" y="1340"/>
                    <a:pt x="7492" y="1179"/>
                    <a:pt x="7473" y="1025"/>
                  </a:cubicBezTo>
                  <a:cubicBezTo>
                    <a:pt x="7466" y="954"/>
                    <a:pt x="7454" y="877"/>
                    <a:pt x="7434" y="812"/>
                  </a:cubicBezTo>
                  <a:cubicBezTo>
                    <a:pt x="7363" y="503"/>
                    <a:pt x="7202" y="284"/>
                    <a:pt x="6996" y="245"/>
                  </a:cubicBezTo>
                  <a:cubicBezTo>
                    <a:pt x="6976" y="242"/>
                    <a:pt x="6956" y="240"/>
                    <a:pt x="6935" y="240"/>
                  </a:cubicBezTo>
                  <a:cubicBezTo>
                    <a:pt x="6650" y="240"/>
                    <a:pt x="6353" y="570"/>
                    <a:pt x="6185" y="1050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2"/>
            <p:cNvSpPr/>
            <p:nvPr/>
          </p:nvSpPr>
          <p:spPr>
            <a:xfrm>
              <a:off x="4213250" y="4282900"/>
              <a:ext cx="9325" cy="8950"/>
            </a:xfrm>
            <a:custGeom>
              <a:avLst/>
              <a:gdLst/>
              <a:ahLst/>
              <a:cxnLst/>
              <a:rect l="l" t="t" r="r" b="b"/>
              <a:pathLst>
                <a:path w="373" h="358" extrusionOk="0">
                  <a:moveTo>
                    <a:pt x="182" y="0"/>
                  </a:moveTo>
                  <a:cubicBezTo>
                    <a:pt x="93" y="0"/>
                    <a:pt x="10" y="70"/>
                    <a:pt x="6" y="176"/>
                  </a:cubicBezTo>
                  <a:cubicBezTo>
                    <a:pt x="1" y="282"/>
                    <a:pt x="88" y="358"/>
                    <a:pt x="183" y="358"/>
                  </a:cubicBezTo>
                  <a:cubicBezTo>
                    <a:pt x="221" y="358"/>
                    <a:pt x="260" y="345"/>
                    <a:pt x="295" y="318"/>
                  </a:cubicBezTo>
                  <a:cubicBezTo>
                    <a:pt x="366" y="247"/>
                    <a:pt x="373" y="124"/>
                    <a:pt x="302" y="47"/>
                  </a:cubicBezTo>
                  <a:cubicBezTo>
                    <a:pt x="265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2"/>
            <p:cNvSpPr/>
            <p:nvPr/>
          </p:nvSpPr>
          <p:spPr>
            <a:xfrm>
              <a:off x="4124650" y="4257975"/>
              <a:ext cx="104200" cy="56200"/>
            </a:xfrm>
            <a:custGeom>
              <a:avLst/>
              <a:gdLst/>
              <a:ahLst/>
              <a:cxnLst/>
              <a:rect l="l" t="t" r="r" b="b"/>
              <a:pathLst>
                <a:path w="4168" h="2248" extrusionOk="0">
                  <a:moveTo>
                    <a:pt x="535" y="1"/>
                  </a:moveTo>
                  <a:lnTo>
                    <a:pt x="535" y="1"/>
                  </a:lnTo>
                  <a:cubicBezTo>
                    <a:pt x="0" y="355"/>
                    <a:pt x="380" y="787"/>
                    <a:pt x="380" y="787"/>
                  </a:cubicBezTo>
                  <a:lnTo>
                    <a:pt x="2738" y="1199"/>
                  </a:lnTo>
                  <a:cubicBezTo>
                    <a:pt x="2731" y="1753"/>
                    <a:pt x="2925" y="2184"/>
                    <a:pt x="3227" y="2242"/>
                  </a:cubicBezTo>
                  <a:cubicBezTo>
                    <a:pt x="3248" y="2246"/>
                    <a:pt x="3269" y="2247"/>
                    <a:pt x="3289" y="2247"/>
                  </a:cubicBezTo>
                  <a:cubicBezTo>
                    <a:pt x="3651" y="2247"/>
                    <a:pt x="4020" y="1726"/>
                    <a:pt x="4142" y="1038"/>
                  </a:cubicBezTo>
                  <a:cubicBezTo>
                    <a:pt x="4155" y="973"/>
                    <a:pt x="4161" y="915"/>
                    <a:pt x="4168" y="851"/>
                  </a:cubicBezTo>
                  <a:lnTo>
                    <a:pt x="4168" y="851"/>
                  </a:lnTo>
                  <a:cubicBezTo>
                    <a:pt x="4155" y="890"/>
                    <a:pt x="3988" y="1547"/>
                    <a:pt x="3698" y="1869"/>
                  </a:cubicBezTo>
                  <a:cubicBezTo>
                    <a:pt x="3711" y="1830"/>
                    <a:pt x="3717" y="1785"/>
                    <a:pt x="3717" y="1746"/>
                  </a:cubicBezTo>
                  <a:cubicBezTo>
                    <a:pt x="3717" y="1540"/>
                    <a:pt x="3582" y="1379"/>
                    <a:pt x="3414" y="1379"/>
                  </a:cubicBezTo>
                  <a:cubicBezTo>
                    <a:pt x="3247" y="1379"/>
                    <a:pt x="3112" y="1540"/>
                    <a:pt x="3112" y="1746"/>
                  </a:cubicBezTo>
                  <a:cubicBezTo>
                    <a:pt x="3112" y="1830"/>
                    <a:pt x="3137" y="1914"/>
                    <a:pt x="3189" y="1985"/>
                  </a:cubicBezTo>
                  <a:cubicBezTo>
                    <a:pt x="2860" y="1766"/>
                    <a:pt x="2912" y="980"/>
                    <a:pt x="2912" y="980"/>
                  </a:cubicBezTo>
                  <a:lnTo>
                    <a:pt x="902" y="658"/>
                  </a:lnTo>
                  <a:lnTo>
                    <a:pt x="793" y="638"/>
                  </a:lnTo>
                  <a:cubicBezTo>
                    <a:pt x="335" y="529"/>
                    <a:pt x="535" y="1"/>
                    <a:pt x="53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2"/>
            <p:cNvSpPr/>
            <p:nvPr/>
          </p:nvSpPr>
          <p:spPr>
            <a:xfrm>
              <a:off x="4196625" y="4247875"/>
              <a:ext cx="31275" cy="20275"/>
            </a:xfrm>
            <a:custGeom>
              <a:avLst/>
              <a:gdLst/>
              <a:ahLst/>
              <a:cxnLst/>
              <a:rect l="l" t="t" r="r" b="b"/>
              <a:pathLst>
                <a:path w="1251" h="811" extrusionOk="0">
                  <a:moveTo>
                    <a:pt x="751" y="0"/>
                  </a:moveTo>
                  <a:cubicBezTo>
                    <a:pt x="466" y="0"/>
                    <a:pt x="169" y="330"/>
                    <a:pt x="1" y="810"/>
                  </a:cubicBezTo>
                  <a:cubicBezTo>
                    <a:pt x="29" y="754"/>
                    <a:pt x="363" y="125"/>
                    <a:pt x="727" y="125"/>
                  </a:cubicBezTo>
                  <a:cubicBezTo>
                    <a:pt x="779" y="125"/>
                    <a:pt x="831" y="138"/>
                    <a:pt x="883" y="166"/>
                  </a:cubicBezTo>
                  <a:cubicBezTo>
                    <a:pt x="1051" y="250"/>
                    <a:pt x="1179" y="392"/>
                    <a:pt x="1250" y="566"/>
                  </a:cubicBezTo>
                  <a:cubicBezTo>
                    <a:pt x="1179" y="257"/>
                    <a:pt x="1018" y="44"/>
                    <a:pt x="812" y="5"/>
                  </a:cubicBezTo>
                  <a:cubicBezTo>
                    <a:pt x="792" y="2"/>
                    <a:pt x="772" y="0"/>
                    <a:pt x="751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2"/>
            <p:cNvSpPr/>
            <p:nvPr/>
          </p:nvSpPr>
          <p:spPr>
            <a:xfrm>
              <a:off x="3634450" y="4091550"/>
              <a:ext cx="226300" cy="136975"/>
            </a:xfrm>
            <a:custGeom>
              <a:avLst/>
              <a:gdLst/>
              <a:ahLst/>
              <a:cxnLst/>
              <a:rect l="l" t="t" r="r" b="b"/>
              <a:pathLst>
                <a:path w="9052" h="5479" extrusionOk="0">
                  <a:moveTo>
                    <a:pt x="1444" y="0"/>
                  </a:moveTo>
                  <a:cubicBezTo>
                    <a:pt x="869" y="0"/>
                    <a:pt x="234" y="1158"/>
                    <a:pt x="201" y="1208"/>
                  </a:cubicBezTo>
                  <a:cubicBezTo>
                    <a:pt x="123" y="1395"/>
                    <a:pt x="72" y="1582"/>
                    <a:pt x="40" y="1782"/>
                  </a:cubicBezTo>
                  <a:cubicBezTo>
                    <a:pt x="20" y="1872"/>
                    <a:pt x="14" y="1962"/>
                    <a:pt x="7" y="2052"/>
                  </a:cubicBezTo>
                  <a:cubicBezTo>
                    <a:pt x="1" y="2458"/>
                    <a:pt x="117" y="2774"/>
                    <a:pt x="355" y="2883"/>
                  </a:cubicBezTo>
                  <a:cubicBezTo>
                    <a:pt x="421" y="2914"/>
                    <a:pt x="492" y="2929"/>
                    <a:pt x="567" y="2929"/>
                  </a:cubicBezTo>
                  <a:cubicBezTo>
                    <a:pt x="896" y="2929"/>
                    <a:pt x="1298" y="2642"/>
                    <a:pt x="1618" y="2175"/>
                  </a:cubicBezTo>
                  <a:lnTo>
                    <a:pt x="8613" y="5479"/>
                  </a:lnTo>
                  <a:lnTo>
                    <a:pt x="9051" y="4564"/>
                  </a:lnTo>
                  <a:lnTo>
                    <a:pt x="4780" y="2555"/>
                  </a:lnTo>
                  <a:lnTo>
                    <a:pt x="4826" y="2851"/>
                  </a:lnTo>
                  <a:lnTo>
                    <a:pt x="4768" y="2838"/>
                  </a:lnTo>
                  <a:lnTo>
                    <a:pt x="1766" y="1466"/>
                  </a:lnTo>
                  <a:cubicBezTo>
                    <a:pt x="1766" y="1466"/>
                    <a:pt x="2127" y="429"/>
                    <a:pt x="1714" y="100"/>
                  </a:cubicBezTo>
                  <a:cubicBezTo>
                    <a:pt x="1628" y="31"/>
                    <a:pt x="1536" y="0"/>
                    <a:pt x="144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2"/>
            <p:cNvSpPr/>
            <p:nvPr/>
          </p:nvSpPr>
          <p:spPr>
            <a:xfrm>
              <a:off x="3649275" y="4109900"/>
              <a:ext cx="12825" cy="11250"/>
            </a:xfrm>
            <a:custGeom>
              <a:avLst/>
              <a:gdLst/>
              <a:ahLst/>
              <a:cxnLst/>
              <a:rect l="l" t="t" r="r" b="b"/>
              <a:pathLst>
                <a:path w="513" h="450" extrusionOk="0">
                  <a:moveTo>
                    <a:pt x="245" y="0"/>
                  </a:moveTo>
                  <a:cubicBezTo>
                    <a:pt x="218" y="0"/>
                    <a:pt x="190" y="6"/>
                    <a:pt x="162" y="17"/>
                  </a:cubicBezTo>
                  <a:cubicBezTo>
                    <a:pt x="46" y="81"/>
                    <a:pt x="1" y="230"/>
                    <a:pt x="65" y="346"/>
                  </a:cubicBezTo>
                  <a:cubicBezTo>
                    <a:pt x="110" y="416"/>
                    <a:pt x="182" y="450"/>
                    <a:pt x="252" y="450"/>
                  </a:cubicBezTo>
                  <a:cubicBezTo>
                    <a:pt x="343" y="450"/>
                    <a:pt x="432" y="395"/>
                    <a:pt x="464" y="294"/>
                  </a:cubicBezTo>
                  <a:cubicBezTo>
                    <a:pt x="513" y="143"/>
                    <a:pt x="389" y="0"/>
                    <a:pt x="245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2"/>
            <p:cNvSpPr/>
            <p:nvPr/>
          </p:nvSpPr>
          <p:spPr>
            <a:xfrm>
              <a:off x="3639625" y="4086000"/>
              <a:ext cx="122550" cy="91800"/>
            </a:xfrm>
            <a:custGeom>
              <a:avLst/>
              <a:gdLst/>
              <a:ahLst/>
              <a:cxnLst/>
              <a:rect l="l" t="t" r="r" b="b"/>
              <a:pathLst>
                <a:path w="4902" h="3672" extrusionOk="0">
                  <a:moveTo>
                    <a:pt x="1396" y="0"/>
                  </a:moveTo>
                  <a:cubicBezTo>
                    <a:pt x="972" y="0"/>
                    <a:pt x="431" y="486"/>
                    <a:pt x="90" y="1205"/>
                  </a:cubicBezTo>
                  <a:cubicBezTo>
                    <a:pt x="58" y="1276"/>
                    <a:pt x="26" y="1347"/>
                    <a:pt x="0" y="1424"/>
                  </a:cubicBezTo>
                  <a:cubicBezTo>
                    <a:pt x="19" y="1385"/>
                    <a:pt x="451" y="638"/>
                    <a:pt x="908" y="342"/>
                  </a:cubicBezTo>
                  <a:lnTo>
                    <a:pt x="908" y="342"/>
                  </a:lnTo>
                  <a:cubicBezTo>
                    <a:pt x="876" y="387"/>
                    <a:pt x="857" y="432"/>
                    <a:pt x="844" y="490"/>
                  </a:cubicBezTo>
                  <a:cubicBezTo>
                    <a:pt x="773" y="735"/>
                    <a:pt x="889" y="973"/>
                    <a:pt x="1089" y="1031"/>
                  </a:cubicBezTo>
                  <a:cubicBezTo>
                    <a:pt x="1118" y="1039"/>
                    <a:pt x="1148" y="1043"/>
                    <a:pt x="1177" y="1043"/>
                  </a:cubicBezTo>
                  <a:cubicBezTo>
                    <a:pt x="1354" y="1043"/>
                    <a:pt x="1523" y="900"/>
                    <a:pt x="1578" y="690"/>
                  </a:cubicBezTo>
                  <a:cubicBezTo>
                    <a:pt x="1610" y="587"/>
                    <a:pt x="1604" y="471"/>
                    <a:pt x="1565" y="368"/>
                  </a:cubicBezTo>
                  <a:lnTo>
                    <a:pt x="1565" y="368"/>
                  </a:lnTo>
                  <a:cubicBezTo>
                    <a:pt x="1887" y="748"/>
                    <a:pt x="1565" y="1682"/>
                    <a:pt x="1565" y="1682"/>
                  </a:cubicBezTo>
                  <a:lnTo>
                    <a:pt x="3904" y="2751"/>
                  </a:lnTo>
                  <a:lnTo>
                    <a:pt x="4032" y="2809"/>
                  </a:lnTo>
                  <a:cubicBezTo>
                    <a:pt x="4554" y="3099"/>
                    <a:pt x="4135" y="3672"/>
                    <a:pt x="4135" y="3672"/>
                  </a:cubicBezTo>
                  <a:cubicBezTo>
                    <a:pt x="4902" y="3421"/>
                    <a:pt x="4580" y="2770"/>
                    <a:pt x="4580" y="2770"/>
                  </a:cubicBezTo>
                  <a:lnTo>
                    <a:pt x="1842" y="1482"/>
                  </a:lnTo>
                  <a:cubicBezTo>
                    <a:pt x="2036" y="812"/>
                    <a:pt x="1952" y="219"/>
                    <a:pt x="1604" y="45"/>
                  </a:cubicBezTo>
                  <a:cubicBezTo>
                    <a:pt x="1539" y="15"/>
                    <a:pt x="1469" y="0"/>
                    <a:pt x="139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2"/>
            <p:cNvSpPr/>
            <p:nvPr/>
          </p:nvSpPr>
          <p:spPr>
            <a:xfrm>
              <a:off x="3634450" y="4142850"/>
              <a:ext cx="40450" cy="22000"/>
            </a:xfrm>
            <a:custGeom>
              <a:avLst/>
              <a:gdLst/>
              <a:ahLst/>
              <a:cxnLst/>
              <a:rect l="l" t="t" r="r" b="b"/>
              <a:pathLst>
                <a:path w="1618" h="880" extrusionOk="0">
                  <a:moveTo>
                    <a:pt x="14" y="0"/>
                  </a:moveTo>
                  <a:lnTo>
                    <a:pt x="14" y="0"/>
                  </a:lnTo>
                  <a:cubicBezTo>
                    <a:pt x="1" y="406"/>
                    <a:pt x="117" y="715"/>
                    <a:pt x="362" y="831"/>
                  </a:cubicBezTo>
                  <a:cubicBezTo>
                    <a:pt x="427" y="864"/>
                    <a:pt x="498" y="879"/>
                    <a:pt x="574" y="879"/>
                  </a:cubicBezTo>
                  <a:cubicBezTo>
                    <a:pt x="899" y="879"/>
                    <a:pt x="1299" y="588"/>
                    <a:pt x="1618" y="123"/>
                  </a:cubicBezTo>
                  <a:lnTo>
                    <a:pt x="1618" y="123"/>
                  </a:lnTo>
                  <a:cubicBezTo>
                    <a:pt x="1566" y="179"/>
                    <a:pt x="1047" y="728"/>
                    <a:pt x="620" y="728"/>
                  </a:cubicBezTo>
                  <a:cubicBezTo>
                    <a:pt x="512" y="728"/>
                    <a:pt x="410" y="693"/>
                    <a:pt x="323" y="606"/>
                  </a:cubicBezTo>
                  <a:cubicBezTo>
                    <a:pt x="149" y="451"/>
                    <a:pt x="40" y="232"/>
                    <a:pt x="1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2"/>
            <p:cNvSpPr/>
            <p:nvPr/>
          </p:nvSpPr>
          <p:spPr>
            <a:xfrm>
              <a:off x="3605950" y="4212400"/>
              <a:ext cx="352225" cy="211775"/>
            </a:xfrm>
            <a:custGeom>
              <a:avLst/>
              <a:gdLst/>
              <a:ahLst/>
              <a:cxnLst/>
              <a:rect l="l" t="t" r="r" b="b"/>
              <a:pathLst>
                <a:path w="14089" h="8471" extrusionOk="0">
                  <a:moveTo>
                    <a:pt x="13425" y="1"/>
                  </a:moveTo>
                  <a:lnTo>
                    <a:pt x="2519" y="5089"/>
                  </a:lnTo>
                  <a:cubicBezTo>
                    <a:pt x="2519" y="5089"/>
                    <a:pt x="2519" y="5089"/>
                    <a:pt x="2513" y="5083"/>
                  </a:cubicBezTo>
                  <a:cubicBezTo>
                    <a:pt x="2017" y="4355"/>
                    <a:pt x="1396" y="3900"/>
                    <a:pt x="884" y="3900"/>
                  </a:cubicBezTo>
                  <a:cubicBezTo>
                    <a:pt x="770" y="3900"/>
                    <a:pt x="662" y="3922"/>
                    <a:pt x="561" y="3969"/>
                  </a:cubicBezTo>
                  <a:cubicBezTo>
                    <a:pt x="188" y="4143"/>
                    <a:pt x="1" y="4632"/>
                    <a:pt x="20" y="5257"/>
                  </a:cubicBezTo>
                  <a:cubicBezTo>
                    <a:pt x="20" y="5399"/>
                    <a:pt x="39" y="5540"/>
                    <a:pt x="59" y="5682"/>
                  </a:cubicBezTo>
                  <a:lnTo>
                    <a:pt x="59" y="5688"/>
                  </a:lnTo>
                  <a:cubicBezTo>
                    <a:pt x="110" y="5991"/>
                    <a:pt x="188" y="6294"/>
                    <a:pt x="297" y="6584"/>
                  </a:cubicBezTo>
                  <a:cubicBezTo>
                    <a:pt x="353" y="6656"/>
                    <a:pt x="1337" y="8471"/>
                    <a:pt x="2230" y="8471"/>
                  </a:cubicBezTo>
                  <a:cubicBezTo>
                    <a:pt x="2373" y="8471"/>
                    <a:pt x="2514" y="8424"/>
                    <a:pt x="2648" y="8317"/>
                  </a:cubicBezTo>
                  <a:cubicBezTo>
                    <a:pt x="3299" y="7808"/>
                    <a:pt x="2745" y="6191"/>
                    <a:pt x="2745" y="6191"/>
                  </a:cubicBezTo>
                  <a:lnTo>
                    <a:pt x="7415" y="4085"/>
                  </a:lnTo>
                  <a:lnTo>
                    <a:pt x="7505" y="4052"/>
                  </a:lnTo>
                  <a:lnTo>
                    <a:pt x="7441" y="4523"/>
                  </a:lnTo>
                  <a:lnTo>
                    <a:pt x="7441" y="4523"/>
                  </a:lnTo>
                  <a:lnTo>
                    <a:pt x="14088" y="1418"/>
                  </a:lnTo>
                  <a:lnTo>
                    <a:pt x="13425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2"/>
            <p:cNvSpPr/>
            <p:nvPr/>
          </p:nvSpPr>
          <p:spPr>
            <a:xfrm>
              <a:off x="3628500" y="4378450"/>
              <a:ext cx="22400" cy="18300"/>
            </a:xfrm>
            <a:custGeom>
              <a:avLst/>
              <a:gdLst/>
              <a:ahLst/>
              <a:cxnLst/>
              <a:rect l="l" t="t" r="r" b="b"/>
              <a:pathLst>
                <a:path w="896" h="732" extrusionOk="0">
                  <a:moveTo>
                    <a:pt x="384" y="0"/>
                  </a:moveTo>
                  <a:cubicBezTo>
                    <a:pt x="268" y="0"/>
                    <a:pt x="163" y="48"/>
                    <a:pt x="104" y="142"/>
                  </a:cubicBezTo>
                  <a:cubicBezTo>
                    <a:pt x="1" y="303"/>
                    <a:pt x="71" y="528"/>
                    <a:pt x="265" y="657"/>
                  </a:cubicBezTo>
                  <a:cubicBezTo>
                    <a:pt x="342" y="707"/>
                    <a:pt x="428" y="732"/>
                    <a:pt x="510" y="732"/>
                  </a:cubicBezTo>
                  <a:cubicBezTo>
                    <a:pt x="626" y="732"/>
                    <a:pt x="732" y="683"/>
                    <a:pt x="793" y="592"/>
                  </a:cubicBezTo>
                  <a:cubicBezTo>
                    <a:pt x="896" y="431"/>
                    <a:pt x="825" y="206"/>
                    <a:pt x="638" y="77"/>
                  </a:cubicBezTo>
                  <a:cubicBezTo>
                    <a:pt x="557" y="26"/>
                    <a:pt x="468" y="0"/>
                    <a:pt x="38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2"/>
            <p:cNvSpPr/>
            <p:nvPr/>
          </p:nvSpPr>
          <p:spPr>
            <a:xfrm>
              <a:off x="3613525" y="4290350"/>
              <a:ext cx="191000" cy="142000"/>
            </a:xfrm>
            <a:custGeom>
              <a:avLst/>
              <a:gdLst/>
              <a:ahLst/>
              <a:cxnLst/>
              <a:rect l="l" t="t" r="r" b="b"/>
              <a:pathLst>
                <a:path w="7640" h="5680" extrusionOk="0">
                  <a:moveTo>
                    <a:pt x="6448" y="0"/>
                  </a:moveTo>
                  <a:cubicBezTo>
                    <a:pt x="6448" y="0"/>
                    <a:pt x="7092" y="896"/>
                    <a:pt x="6287" y="1340"/>
                  </a:cubicBezTo>
                  <a:lnTo>
                    <a:pt x="6088" y="1430"/>
                  </a:lnTo>
                  <a:lnTo>
                    <a:pt x="2442" y="3073"/>
                  </a:lnTo>
                  <a:cubicBezTo>
                    <a:pt x="2442" y="3073"/>
                    <a:pt x="2938" y="4529"/>
                    <a:pt x="2429" y="5115"/>
                  </a:cubicBezTo>
                  <a:cubicBezTo>
                    <a:pt x="2493" y="4960"/>
                    <a:pt x="2500" y="4780"/>
                    <a:pt x="2455" y="4612"/>
                  </a:cubicBezTo>
                  <a:cubicBezTo>
                    <a:pt x="2366" y="4284"/>
                    <a:pt x="2098" y="4061"/>
                    <a:pt x="1823" y="4061"/>
                  </a:cubicBezTo>
                  <a:cubicBezTo>
                    <a:pt x="1780" y="4061"/>
                    <a:pt x="1737" y="4066"/>
                    <a:pt x="1695" y="4078"/>
                  </a:cubicBezTo>
                  <a:cubicBezTo>
                    <a:pt x="1373" y="4168"/>
                    <a:pt x="1199" y="4548"/>
                    <a:pt x="1302" y="4928"/>
                  </a:cubicBezTo>
                  <a:cubicBezTo>
                    <a:pt x="1328" y="5005"/>
                    <a:pt x="1360" y="5083"/>
                    <a:pt x="1405" y="5153"/>
                  </a:cubicBezTo>
                  <a:cubicBezTo>
                    <a:pt x="696" y="4683"/>
                    <a:pt x="39" y="3524"/>
                    <a:pt x="1" y="3466"/>
                  </a:cubicBezTo>
                  <a:lnTo>
                    <a:pt x="1" y="3466"/>
                  </a:lnTo>
                  <a:cubicBezTo>
                    <a:pt x="39" y="3575"/>
                    <a:pt x="84" y="3691"/>
                    <a:pt x="142" y="3807"/>
                  </a:cubicBezTo>
                  <a:cubicBezTo>
                    <a:pt x="664" y="4929"/>
                    <a:pt x="1506" y="5679"/>
                    <a:pt x="2165" y="5679"/>
                  </a:cubicBezTo>
                  <a:cubicBezTo>
                    <a:pt x="2279" y="5679"/>
                    <a:pt x="2387" y="5657"/>
                    <a:pt x="2487" y="5611"/>
                  </a:cubicBezTo>
                  <a:cubicBezTo>
                    <a:pt x="3034" y="5360"/>
                    <a:pt x="3176" y="4432"/>
                    <a:pt x="2880" y="3395"/>
                  </a:cubicBezTo>
                  <a:lnTo>
                    <a:pt x="7138" y="1405"/>
                  </a:lnTo>
                  <a:cubicBezTo>
                    <a:pt x="7138" y="1405"/>
                    <a:pt x="7640" y="400"/>
                    <a:pt x="644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2"/>
            <p:cNvSpPr/>
            <p:nvPr/>
          </p:nvSpPr>
          <p:spPr>
            <a:xfrm>
              <a:off x="3605950" y="4309975"/>
              <a:ext cx="62825" cy="34025"/>
            </a:xfrm>
            <a:custGeom>
              <a:avLst/>
              <a:gdLst/>
              <a:ahLst/>
              <a:cxnLst/>
              <a:rect l="l" t="t" r="r" b="b"/>
              <a:pathLst>
                <a:path w="2513" h="1361" extrusionOk="0">
                  <a:moveTo>
                    <a:pt x="887" y="0"/>
                  </a:moveTo>
                  <a:cubicBezTo>
                    <a:pt x="772" y="0"/>
                    <a:pt x="662" y="23"/>
                    <a:pt x="561" y="72"/>
                  </a:cubicBezTo>
                  <a:cubicBezTo>
                    <a:pt x="188" y="246"/>
                    <a:pt x="1" y="736"/>
                    <a:pt x="14" y="1360"/>
                  </a:cubicBezTo>
                  <a:cubicBezTo>
                    <a:pt x="39" y="1103"/>
                    <a:pt x="155" y="761"/>
                    <a:pt x="503" y="420"/>
                  </a:cubicBezTo>
                  <a:cubicBezTo>
                    <a:pt x="638" y="287"/>
                    <a:pt x="796" y="234"/>
                    <a:pt x="962" y="234"/>
                  </a:cubicBezTo>
                  <a:cubicBezTo>
                    <a:pt x="1626" y="234"/>
                    <a:pt x="2431" y="1092"/>
                    <a:pt x="2513" y="1180"/>
                  </a:cubicBezTo>
                  <a:cubicBezTo>
                    <a:pt x="2019" y="455"/>
                    <a:pt x="1397" y="0"/>
                    <a:pt x="8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2"/>
            <p:cNvSpPr/>
            <p:nvPr/>
          </p:nvSpPr>
          <p:spPr>
            <a:xfrm>
              <a:off x="3895825" y="3926100"/>
              <a:ext cx="89875" cy="249625"/>
            </a:xfrm>
            <a:custGeom>
              <a:avLst/>
              <a:gdLst/>
              <a:ahLst/>
              <a:cxnLst/>
              <a:rect l="l" t="t" r="r" b="b"/>
              <a:pathLst>
                <a:path w="3595" h="9985" extrusionOk="0">
                  <a:moveTo>
                    <a:pt x="2108" y="0"/>
                  </a:moveTo>
                  <a:cubicBezTo>
                    <a:pt x="2039" y="0"/>
                    <a:pt x="1969" y="2"/>
                    <a:pt x="1900" y="7"/>
                  </a:cubicBezTo>
                  <a:cubicBezTo>
                    <a:pt x="1836" y="32"/>
                    <a:pt x="0" y="393"/>
                    <a:pt x="303" y="1185"/>
                  </a:cubicBezTo>
                  <a:cubicBezTo>
                    <a:pt x="483" y="1640"/>
                    <a:pt x="1385" y="1669"/>
                    <a:pt x="1615" y="1669"/>
                  </a:cubicBezTo>
                  <a:cubicBezTo>
                    <a:pt x="1649" y="1669"/>
                    <a:pt x="1669" y="1668"/>
                    <a:pt x="1669" y="1668"/>
                  </a:cubicBezTo>
                  <a:lnTo>
                    <a:pt x="2100" y="5121"/>
                  </a:lnTo>
                  <a:lnTo>
                    <a:pt x="2100" y="5185"/>
                  </a:lnTo>
                  <a:lnTo>
                    <a:pt x="1810" y="5050"/>
                  </a:lnTo>
                  <a:lnTo>
                    <a:pt x="2493" y="9984"/>
                  </a:lnTo>
                  <a:lnTo>
                    <a:pt x="3543" y="9836"/>
                  </a:lnTo>
                  <a:lnTo>
                    <a:pt x="2422" y="1746"/>
                  </a:lnTo>
                  <a:cubicBezTo>
                    <a:pt x="3124" y="1527"/>
                    <a:pt x="3594" y="1108"/>
                    <a:pt x="3537" y="696"/>
                  </a:cubicBezTo>
                  <a:cubicBezTo>
                    <a:pt x="3498" y="419"/>
                    <a:pt x="3221" y="200"/>
                    <a:pt x="2809" y="90"/>
                  </a:cubicBezTo>
                  <a:cubicBezTo>
                    <a:pt x="2718" y="65"/>
                    <a:pt x="2622" y="39"/>
                    <a:pt x="2525" y="26"/>
                  </a:cubicBezTo>
                  <a:cubicBezTo>
                    <a:pt x="2388" y="9"/>
                    <a:pt x="2248" y="0"/>
                    <a:pt x="2108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2"/>
            <p:cNvSpPr/>
            <p:nvPr/>
          </p:nvSpPr>
          <p:spPr>
            <a:xfrm>
              <a:off x="3924325" y="3934900"/>
              <a:ext cx="15475" cy="11500"/>
            </a:xfrm>
            <a:custGeom>
              <a:avLst/>
              <a:gdLst/>
              <a:ahLst/>
              <a:cxnLst/>
              <a:rect l="l" t="t" r="r" b="b"/>
              <a:pathLst>
                <a:path w="619" h="460" extrusionOk="0">
                  <a:moveTo>
                    <a:pt x="312" y="1"/>
                  </a:moveTo>
                  <a:cubicBezTo>
                    <a:pt x="247" y="1"/>
                    <a:pt x="181" y="25"/>
                    <a:pt x="129" y="73"/>
                  </a:cubicBezTo>
                  <a:cubicBezTo>
                    <a:pt x="0" y="228"/>
                    <a:pt x="110" y="460"/>
                    <a:pt x="310" y="460"/>
                  </a:cubicBezTo>
                  <a:cubicBezTo>
                    <a:pt x="509" y="460"/>
                    <a:pt x="619" y="228"/>
                    <a:pt x="490" y="73"/>
                  </a:cubicBezTo>
                  <a:cubicBezTo>
                    <a:pt x="442" y="25"/>
                    <a:pt x="377" y="1"/>
                    <a:pt x="3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2"/>
            <p:cNvSpPr/>
            <p:nvPr/>
          </p:nvSpPr>
          <p:spPr>
            <a:xfrm>
              <a:off x="3894200" y="3926250"/>
              <a:ext cx="72975" cy="130925"/>
            </a:xfrm>
            <a:custGeom>
              <a:avLst/>
              <a:gdLst/>
              <a:ahLst/>
              <a:cxnLst/>
              <a:rect l="l" t="t" r="r" b="b"/>
              <a:pathLst>
                <a:path w="2919" h="5237" extrusionOk="0">
                  <a:moveTo>
                    <a:pt x="1965" y="1"/>
                  </a:moveTo>
                  <a:cubicBezTo>
                    <a:pt x="1882" y="7"/>
                    <a:pt x="1804" y="13"/>
                    <a:pt x="1714" y="20"/>
                  </a:cubicBezTo>
                  <a:cubicBezTo>
                    <a:pt x="735" y="155"/>
                    <a:pt x="1" y="677"/>
                    <a:pt x="72" y="1179"/>
                  </a:cubicBezTo>
                  <a:cubicBezTo>
                    <a:pt x="130" y="1592"/>
                    <a:pt x="703" y="1869"/>
                    <a:pt x="1437" y="1881"/>
                  </a:cubicBezTo>
                  <a:lnTo>
                    <a:pt x="1875" y="5044"/>
                  </a:lnTo>
                  <a:cubicBezTo>
                    <a:pt x="1875" y="5044"/>
                    <a:pt x="2077" y="5236"/>
                    <a:pt x="2344" y="5236"/>
                  </a:cubicBezTo>
                  <a:cubicBezTo>
                    <a:pt x="2520" y="5236"/>
                    <a:pt x="2724" y="5153"/>
                    <a:pt x="2919" y="4877"/>
                  </a:cubicBezTo>
                  <a:lnTo>
                    <a:pt x="2919" y="4877"/>
                  </a:lnTo>
                  <a:cubicBezTo>
                    <a:pt x="2919" y="4877"/>
                    <a:pt x="2780" y="4924"/>
                    <a:pt x="2615" y="4924"/>
                  </a:cubicBezTo>
                  <a:cubicBezTo>
                    <a:pt x="2407" y="4924"/>
                    <a:pt x="2156" y="4848"/>
                    <a:pt x="2088" y="4503"/>
                  </a:cubicBezTo>
                  <a:lnTo>
                    <a:pt x="2068" y="4355"/>
                  </a:lnTo>
                  <a:lnTo>
                    <a:pt x="1734" y="1662"/>
                  </a:lnTo>
                  <a:cubicBezTo>
                    <a:pt x="1734" y="1662"/>
                    <a:pt x="1717" y="1663"/>
                    <a:pt x="1688" y="1663"/>
                  </a:cubicBezTo>
                  <a:cubicBezTo>
                    <a:pt x="1483" y="1663"/>
                    <a:pt x="649" y="1638"/>
                    <a:pt x="407" y="1244"/>
                  </a:cubicBezTo>
                  <a:lnTo>
                    <a:pt x="407" y="1244"/>
                  </a:lnTo>
                  <a:cubicBezTo>
                    <a:pt x="497" y="1321"/>
                    <a:pt x="613" y="1360"/>
                    <a:pt x="729" y="1366"/>
                  </a:cubicBezTo>
                  <a:cubicBezTo>
                    <a:pt x="734" y="1366"/>
                    <a:pt x="739" y="1366"/>
                    <a:pt x="743" y="1366"/>
                  </a:cubicBezTo>
                  <a:cubicBezTo>
                    <a:pt x="1001" y="1366"/>
                    <a:pt x="1218" y="1201"/>
                    <a:pt x="1225" y="973"/>
                  </a:cubicBezTo>
                  <a:cubicBezTo>
                    <a:pt x="1238" y="748"/>
                    <a:pt x="1025" y="561"/>
                    <a:pt x="754" y="555"/>
                  </a:cubicBezTo>
                  <a:cubicBezTo>
                    <a:pt x="696" y="555"/>
                    <a:pt x="645" y="561"/>
                    <a:pt x="587" y="574"/>
                  </a:cubicBezTo>
                  <a:cubicBezTo>
                    <a:pt x="1031" y="207"/>
                    <a:pt x="1920" y="13"/>
                    <a:pt x="196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2"/>
            <p:cNvSpPr/>
            <p:nvPr/>
          </p:nvSpPr>
          <p:spPr>
            <a:xfrm>
              <a:off x="3956525" y="3928350"/>
              <a:ext cx="29825" cy="41250"/>
            </a:xfrm>
            <a:custGeom>
              <a:avLst/>
              <a:gdLst/>
              <a:ahLst/>
              <a:cxnLst/>
              <a:rect l="l" t="t" r="r" b="b"/>
              <a:pathLst>
                <a:path w="1193" h="1650" extrusionOk="0">
                  <a:moveTo>
                    <a:pt x="387" y="0"/>
                  </a:moveTo>
                  <a:lnTo>
                    <a:pt x="387" y="0"/>
                  </a:lnTo>
                  <a:cubicBezTo>
                    <a:pt x="613" y="97"/>
                    <a:pt x="793" y="277"/>
                    <a:pt x="902" y="503"/>
                  </a:cubicBezTo>
                  <a:cubicBezTo>
                    <a:pt x="1192" y="1076"/>
                    <a:pt x="97" y="1604"/>
                    <a:pt x="1" y="1649"/>
                  </a:cubicBezTo>
                  <a:cubicBezTo>
                    <a:pt x="703" y="1437"/>
                    <a:pt x="1173" y="1018"/>
                    <a:pt x="1115" y="606"/>
                  </a:cubicBezTo>
                  <a:cubicBezTo>
                    <a:pt x="1076" y="329"/>
                    <a:pt x="793" y="110"/>
                    <a:pt x="3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2"/>
            <p:cNvSpPr/>
            <p:nvPr/>
          </p:nvSpPr>
          <p:spPr>
            <a:xfrm>
              <a:off x="3705650" y="4045050"/>
              <a:ext cx="466050" cy="424600"/>
            </a:xfrm>
            <a:custGeom>
              <a:avLst/>
              <a:gdLst/>
              <a:ahLst/>
              <a:cxnLst/>
              <a:rect l="l" t="t" r="r" b="b"/>
              <a:pathLst>
                <a:path w="18642" h="16984" extrusionOk="0">
                  <a:moveTo>
                    <a:pt x="9321" y="1"/>
                  </a:moveTo>
                  <a:cubicBezTo>
                    <a:pt x="7148" y="1"/>
                    <a:pt x="4976" y="830"/>
                    <a:pt x="3317" y="2489"/>
                  </a:cubicBezTo>
                  <a:cubicBezTo>
                    <a:pt x="0" y="5806"/>
                    <a:pt x="0" y="11178"/>
                    <a:pt x="3317" y="14495"/>
                  </a:cubicBezTo>
                  <a:cubicBezTo>
                    <a:pt x="4976" y="16154"/>
                    <a:pt x="7148" y="16983"/>
                    <a:pt x="9321" y="16983"/>
                  </a:cubicBezTo>
                  <a:cubicBezTo>
                    <a:pt x="11493" y="16983"/>
                    <a:pt x="13665" y="16154"/>
                    <a:pt x="15324" y="14495"/>
                  </a:cubicBezTo>
                  <a:cubicBezTo>
                    <a:pt x="18641" y="11178"/>
                    <a:pt x="18641" y="5806"/>
                    <a:pt x="15324" y="2489"/>
                  </a:cubicBezTo>
                  <a:cubicBezTo>
                    <a:pt x="13665" y="830"/>
                    <a:pt x="11493" y="1"/>
                    <a:pt x="932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2"/>
            <p:cNvSpPr/>
            <p:nvPr/>
          </p:nvSpPr>
          <p:spPr>
            <a:xfrm>
              <a:off x="3688250" y="4141225"/>
              <a:ext cx="457850" cy="328525"/>
            </a:xfrm>
            <a:custGeom>
              <a:avLst/>
              <a:gdLst/>
              <a:ahLst/>
              <a:cxnLst/>
              <a:rect l="l" t="t" r="r" b="b"/>
              <a:pathLst>
                <a:path w="18314" h="13141" extrusionOk="0">
                  <a:moveTo>
                    <a:pt x="2905" y="1"/>
                  </a:moveTo>
                  <a:cubicBezTo>
                    <a:pt x="0" y="4439"/>
                    <a:pt x="1836" y="10423"/>
                    <a:pt x="6732" y="12478"/>
                  </a:cubicBezTo>
                  <a:cubicBezTo>
                    <a:pt x="7810" y="12929"/>
                    <a:pt x="8920" y="13140"/>
                    <a:pt x="10008" y="13140"/>
                  </a:cubicBezTo>
                  <a:cubicBezTo>
                    <a:pt x="13859" y="13140"/>
                    <a:pt x="17429" y="10491"/>
                    <a:pt x="18313" y="6448"/>
                  </a:cubicBezTo>
                  <a:lnTo>
                    <a:pt x="18313" y="6448"/>
                  </a:lnTo>
                  <a:cubicBezTo>
                    <a:pt x="16722" y="8881"/>
                    <a:pt x="14030" y="10297"/>
                    <a:pt x="11201" y="10297"/>
                  </a:cubicBezTo>
                  <a:cubicBezTo>
                    <a:pt x="10629" y="10297"/>
                    <a:pt x="10051" y="10239"/>
                    <a:pt x="9476" y="10120"/>
                  </a:cubicBezTo>
                  <a:cubicBezTo>
                    <a:pt x="9836" y="9837"/>
                    <a:pt x="10055" y="9431"/>
                    <a:pt x="10010" y="9006"/>
                  </a:cubicBezTo>
                  <a:cubicBezTo>
                    <a:pt x="9945" y="8308"/>
                    <a:pt x="9238" y="7798"/>
                    <a:pt x="8387" y="7798"/>
                  </a:cubicBezTo>
                  <a:cubicBezTo>
                    <a:pt x="8319" y="7798"/>
                    <a:pt x="8250" y="7801"/>
                    <a:pt x="8181" y="7808"/>
                  </a:cubicBezTo>
                  <a:cubicBezTo>
                    <a:pt x="7395" y="7885"/>
                    <a:pt x="6770" y="8368"/>
                    <a:pt x="6628" y="8967"/>
                  </a:cubicBezTo>
                  <a:cubicBezTo>
                    <a:pt x="6081" y="8613"/>
                    <a:pt x="5579" y="8207"/>
                    <a:pt x="5128" y="7737"/>
                  </a:cubicBezTo>
                  <a:cubicBezTo>
                    <a:pt x="5147" y="7730"/>
                    <a:pt x="5166" y="7724"/>
                    <a:pt x="5186" y="7711"/>
                  </a:cubicBezTo>
                  <a:cubicBezTo>
                    <a:pt x="5521" y="7531"/>
                    <a:pt x="5669" y="7151"/>
                    <a:pt x="5521" y="6874"/>
                  </a:cubicBezTo>
                  <a:cubicBezTo>
                    <a:pt x="5422" y="6693"/>
                    <a:pt x="5227" y="6596"/>
                    <a:pt x="5010" y="6596"/>
                  </a:cubicBezTo>
                  <a:cubicBezTo>
                    <a:pt x="4886" y="6596"/>
                    <a:pt x="4756" y="6628"/>
                    <a:pt x="4632" y="6693"/>
                  </a:cubicBezTo>
                  <a:cubicBezTo>
                    <a:pt x="4542" y="6745"/>
                    <a:pt x="4464" y="6809"/>
                    <a:pt x="4400" y="6887"/>
                  </a:cubicBezTo>
                  <a:cubicBezTo>
                    <a:pt x="4155" y="6564"/>
                    <a:pt x="3936" y="6223"/>
                    <a:pt x="3743" y="5862"/>
                  </a:cubicBezTo>
                  <a:cubicBezTo>
                    <a:pt x="2764" y="4072"/>
                    <a:pt x="2467" y="1991"/>
                    <a:pt x="290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2"/>
            <p:cNvSpPr/>
            <p:nvPr/>
          </p:nvSpPr>
          <p:spPr>
            <a:xfrm>
              <a:off x="3896775" y="4105350"/>
              <a:ext cx="155750" cy="122850"/>
            </a:xfrm>
            <a:custGeom>
              <a:avLst/>
              <a:gdLst/>
              <a:ahLst/>
              <a:cxnLst/>
              <a:rect l="l" t="t" r="r" b="b"/>
              <a:pathLst>
                <a:path w="6230" h="4914" extrusionOk="0">
                  <a:moveTo>
                    <a:pt x="3307" y="0"/>
                  </a:moveTo>
                  <a:cubicBezTo>
                    <a:pt x="3102" y="0"/>
                    <a:pt x="2892" y="19"/>
                    <a:pt x="2680" y="57"/>
                  </a:cubicBezTo>
                  <a:cubicBezTo>
                    <a:pt x="1089" y="341"/>
                    <a:pt x="1" y="1648"/>
                    <a:pt x="239" y="2975"/>
                  </a:cubicBezTo>
                  <a:cubicBezTo>
                    <a:pt x="446" y="4126"/>
                    <a:pt x="1592" y="4913"/>
                    <a:pt x="2926" y="4913"/>
                  </a:cubicBezTo>
                  <a:cubicBezTo>
                    <a:pt x="3131" y="4913"/>
                    <a:pt x="3339" y="4895"/>
                    <a:pt x="3550" y="4856"/>
                  </a:cubicBezTo>
                  <a:cubicBezTo>
                    <a:pt x="5141" y="4566"/>
                    <a:pt x="6230" y="3259"/>
                    <a:pt x="5991" y="1932"/>
                  </a:cubicBezTo>
                  <a:cubicBezTo>
                    <a:pt x="5785" y="787"/>
                    <a:pt x="4643" y="0"/>
                    <a:pt x="330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2"/>
            <p:cNvSpPr/>
            <p:nvPr/>
          </p:nvSpPr>
          <p:spPr>
            <a:xfrm>
              <a:off x="3953800" y="4275675"/>
              <a:ext cx="60250" cy="47975"/>
            </a:xfrm>
            <a:custGeom>
              <a:avLst/>
              <a:gdLst/>
              <a:ahLst/>
              <a:cxnLst/>
              <a:rect l="l" t="t" r="r" b="b"/>
              <a:pathLst>
                <a:path w="2410" h="1919" extrusionOk="0">
                  <a:moveTo>
                    <a:pt x="1361" y="1"/>
                  </a:moveTo>
                  <a:cubicBezTo>
                    <a:pt x="1166" y="1"/>
                    <a:pt x="960" y="51"/>
                    <a:pt x="767" y="156"/>
                  </a:cubicBezTo>
                  <a:cubicBezTo>
                    <a:pt x="238" y="446"/>
                    <a:pt x="0" y="1045"/>
                    <a:pt x="245" y="1483"/>
                  </a:cubicBezTo>
                  <a:cubicBezTo>
                    <a:pt x="397" y="1766"/>
                    <a:pt x="708" y="1918"/>
                    <a:pt x="1051" y="1918"/>
                  </a:cubicBezTo>
                  <a:cubicBezTo>
                    <a:pt x="1246" y="1918"/>
                    <a:pt x="1451" y="1869"/>
                    <a:pt x="1643" y="1766"/>
                  </a:cubicBezTo>
                  <a:cubicBezTo>
                    <a:pt x="2171" y="1476"/>
                    <a:pt x="2409" y="884"/>
                    <a:pt x="2164" y="439"/>
                  </a:cubicBezTo>
                  <a:cubicBezTo>
                    <a:pt x="2012" y="156"/>
                    <a:pt x="1703" y="1"/>
                    <a:pt x="136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2"/>
            <p:cNvSpPr/>
            <p:nvPr/>
          </p:nvSpPr>
          <p:spPr>
            <a:xfrm>
              <a:off x="4031900" y="4280275"/>
              <a:ext cx="60400" cy="73100"/>
            </a:xfrm>
            <a:custGeom>
              <a:avLst/>
              <a:gdLst/>
              <a:ahLst/>
              <a:cxnLst/>
              <a:rect l="l" t="t" r="r" b="b"/>
              <a:pathLst>
                <a:path w="2416" h="2924" extrusionOk="0">
                  <a:moveTo>
                    <a:pt x="1062" y="1"/>
                  </a:moveTo>
                  <a:cubicBezTo>
                    <a:pt x="940" y="1"/>
                    <a:pt x="812" y="29"/>
                    <a:pt x="689" y="88"/>
                  </a:cubicBezTo>
                  <a:cubicBezTo>
                    <a:pt x="316" y="262"/>
                    <a:pt x="129" y="655"/>
                    <a:pt x="277" y="964"/>
                  </a:cubicBezTo>
                  <a:cubicBezTo>
                    <a:pt x="329" y="1080"/>
                    <a:pt x="425" y="1170"/>
                    <a:pt x="541" y="1221"/>
                  </a:cubicBezTo>
                  <a:cubicBezTo>
                    <a:pt x="200" y="1440"/>
                    <a:pt x="0" y="1801"/>
                    <a:pt x="71" y="2168"/>
                  </a:cubicBezTo>
                  <a:cubicBezTo>
                    <a:pt x="149" y="2621"/>
                    <a:pt x="597" y="2924"/>
                    <a:pt x="1123" y="2924"/>
                  </a:cubicBezTo>
                  <a:cubicBezTo>
                    <a:pt x="1202" y="2924"/>
                    <a:pt x="1284" y="2917"/>
                    <a:pt x="1366" y="2903"/>
                  </a:cubicBezTo>
                  <a:cubicBezTo>
                    <a:pt x="1984" y="2787"/>
                    <a:pt x="2416" y="2278"/>
                    <a:pt x="2319" y="1763"/>
                  </a:cubicBezTo>
                  <a:cubicBezTo>
                    <a:pt x="2248" y="1376"/>
                    <a:pt x="1907" y="1093"/>
                    <a:pt x="1475" y="1028"/>
                  </a:cubicBezTo>
                  <a:cubicBezTo>
                    <a:pt x="1668" y="829"/>
                    <a:pt x="1739" y="552"/>
                    <a:pt x="1636" y="326"/>
                  </a:cubicBezTo>
                  <a:cubicBezTo>
                    <a:pt x="1537" y="118"/>
                    <a:pt x="1312" y="1"/>
                    <a:pt x="106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2"/>
            <p:cNvSpPr/>
            <p:nvPr/>
          </p:nvSpPr>
          <p:spPr>
            <a:xfrm>
              <a:off x="3782600" y="4189625"/>
              <a:ext cx="79750" cy="64000"/>
            </a:xfrm>
            <a:custGeom>
              <a:avLst/>
              <a:gdLst/>
              <a:ahLst/>
              <a:cxnLst/>
              <a:rect l="l" t="t" r="r" b="b"/>
              <a:pathLst>
                <a:path w="3190" h="2560" extrusionOk="0">
                  <a:moveTo>
                    <a:pt x="1354" y="0"/>
                  </a:moveTo>
                  <a:cubicBezTo>
                    <a:pt x="933" y="0"/>
                    <a:pt x="552" y="179"/>
                    <a:pt x="349" y="512"/>
                  </a:cubicBezTo>
                  <a:cubicBezTo>
                    <a:pt x="1" y="1079"/>
                    <a:pt x="278" y="1884"/>
                    <a:pt x="967" y="2303"/>
                  </a:cubicBezTo>
                  <a:cubicBezTo>
                    <a:pt x="1247" y="2476"/>
                    <a:pt x="1552" y="2559"/>
                    <a:pt x="1839" y="2559"/>
                  </a:cubicBezTo>
                  <a:cubicBezTo>
                    <a:pt x="2256" y="2559"/>
                    <a:pt x="2635" y="2382"/>
                    <a:pt x="2842" y="2045"/>
                  </a:cubicBezTo>
                  <a:cubicBezTo>
                    <a:pt x="3189" y="1472"/>
                    <a:pt x="2912" y="673"/>
                    <a:pt x="2223" y="255"/>
                  </a:cubicBezTo>
                  <a:cubicBezTo>
                    <a:pt x="1944" y="83"/>
                    <a:pt x="1640" y="0"/>
                    <a:pt x="13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53"/>
          <p:cNvSpPr/>
          <p:nvPr/>
        </p:nvSpPr>
        <p:spPr>
          <a:xfrm>
            <a:off x="3264600" y="1426950"/>
            <a:ext cx="2614800" cy="26148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53"/>
          <p:cNvSpPr txBox="1">
            <a:spLocks noGrp="1"/>
          </p:cNvSpPr>
          <p:nvPr>
            <p:ph type="title" idx="4"/>
          </p:nvPr>
        </p:nvSpPr>
        <p:spPr>
          <a:xfrm>
            <a:off x="2350375" y="346050"/>
            <a:ext cx="44586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STAFF</a:t>
            </a:r>
            <a:endParaRPr/>
          </a:p>
        </p:txBody>
      </p:sp>
      <p:sp>
        <p:nvSpPr>
          <p:cNvPr id="1448" name="Google Shape;1448;p53"/>
          <p:cNvSpPr txBox="1">
            <a:spLocks noGrp="1"/>
          </p:cNvSpPr>
          <p:nvPr>
            <p:ph type="ctrTitle"/>
          </p:nvPr>
        </p:nvSpPr>
        <p:spPr>
          <a:xfrm flipH="1">
            <a:off x="6992626" y="1101750"/>
            <a:ext cx="129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Jonathan Guerrero</a:t>
            </a:r>
            <a:endParaRPr/>
          </a:p>
        </p:txBody>
      </p:sp>
      <p:sp>
        <p:nvSpPr>
          <p:cNvPr id="1449" name="Google Shape;1449;p53"/>
          <p:cNvSpPr txBox="1">
            <a:spLocks noGrp="1"/>
          </p:cNvSpPr>
          <p:nvPr>
            <p:ph type="subTitle" idx="1"/>
          </p:nvPr>
        </p:nvSpPr>
        <p:spPr>
          <a:xfrm flipH="1">
            <a:off x="6358430" y="2097460"/>
            <a:ext cx="19341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450" name="Google Shape;1450;p53"/>
          <p:cNvSpPr txBox="1">
            <a:spLocks noGrp="1"/>
          </p:cNvSpPr>
          <p:nvPr>
            <p:ph type="ctrTitle" idx="2"/>
          </p:nvPr>
        </p:nvSpPr>
        <p:spPr>
          <a:xfrm flipH="1">
            <a:off x="866500" y="2166800"/>
            <a:ext cx="15606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451" name="Google Shape;1451;p53"/>
          <p:cNvSpPr txBox="1">
            <a:spLocks noGrp="1"/>
          </p:cNvSpPr>
          <p:nvPr>
            <p:ph type="subTitle" idx="3"/>
          </p:nvPr>
        </p:nvSpPr>
        <p:spPr>
          <a:xfrm flipH="1">
            <a:off x="866507" y="3414881"/>
            <a:ext cx="1851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pic>
        <p:nvPicPr>
          <p:cNvPr id="1452" name="Google Shape;1452;p53"/>
          <p:cNvPicPr preferRelativeResize="0"/>
          <p:nvPr/>
        </p:nvPicPr>
        <p:blipFill rotWithShape="1">
          <a:blip r:embed="rId3">
            <a:alphaModFix/>
          </a:blip>
          <a:srcRect l="51038" r="3521" b="31394"/>
          <a:stretch/>
        </p:blipFill>
        <p:spPr>
          <a:xfrm>
            <a:off x="2415300" y="1264350"/>
            <a:ext cx="2156700" cy="2156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53" name="Google Shape;1453;p53"/>
          <p:cNvPicPr preferRelativeResize="0"/>
          <p:nvPr/>
        </p:nvPicPr>
        <p:blipFill rotWithShape="1">
          <a:blip r:embed="rId4">
            <a:alphaModFix/>
          </a:blip>
          <a:srcRect l="37172" t="3164" r="14731" b="22728"/>
          <a:stretch/>
        </p:blipFill>
        <p:spPr>
          <a:xfrm>
            <a:off x="4572000" y="2286375"/>
            <a:ext cx="2156700" cy="2156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54" name="Google Shape;1454;p53"/>
          <p:cNvSpPr/>
          <p:nvPr/>
        </p:nvSpPr>
        <p:spPr>
          <a:xfrm>
            <a:off x="864325" y="2996975"/>
            <a:ext cx="1183200" cy="417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53"/>
          <p:cNvSpPr/>
          <p:nvPr/>
        </p:nvSpPr>
        <p:spPr>
          <a:xfrm>
            <a:off x="7109325" y="1679550"/>
            <a:ext cx="1183200" cy="417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53"/>
          <p:cNvSpPr txBox="1">
            <a:spLocks noGrp="1"/>
          </p:cNvSpPr>
          <p:nvPr>
            <p:ph type="subTitle" idx="1"/>
          </p:nvPr>
        </p:nvSpPr>
        <p:spPr>
          <a:xfrm flipH="1">
            <a:off x="7305525" y="1679550"/>
            <a:ext cx="7908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Doctor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57" name="Google Shape;1457;p53"/>
          <p:cNvSpPr txBox="1">
            <a:spLocks noGrp="1"/>
          </p:cNvSpPr>
          <p:nvPr>
            <p:ph type="subTitle" idx="1"/>
          </p:nvPr>
        </p:nvSpPr>
        <p:spPr>
          <a:xfrm flipH="1">
            <a:off x="1060450" y="2996975"/>
            <a:ext cx="7908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Doctor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54"/>
          <p:cNvSpPr/>
          <p:nvPr/>
        </p:nvSpPr>
        <p:spPr>
          <a:xfrm>
            <a:off x="1106400" y="1355075"/>
            <a:ext cx="6931200" cy="26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54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464" name="Google Shape;1464;p54"/>
          <p:cNvSpPr txBox="1">
            <a:spLocks noGrp="1"/>
          </p:cNvSpPr>
          <p:nvPr>
            <p:ph type="body" idx="1"/>
          </p:nvPr>
        </p:nvSpPr>
        <p:spPr>
          <a:xfrm>
            <a:off x="1630925" y="1451375"/>
            <a:ext cx="5882100" cy="24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>
                <a:solidFill>
                  <a:schemeClr val="dk2"/>
                </a:solidFill>
              </a:rPr>
              <a:t>AUTHOR (YEAR). </a:t>
            </a:r>
            <a:r>
              <a:rPr lang="en" i="1">
                <a:solidFill>
                  <a:schemeClr val="dk2"/>
                </a:solidFill>
              </a:rPr>
              <a:t>Title of the publication</a:t>
            </a:r>
            <a:r>
              <a:rPr lang="en">
                <a:solidFill>
                  <a:schemeClr val="dk2"/>
                </a:solidFill>
              </a:rPr>
              <a:t>. Publisher</a:t>
            </a:r>
            <a:endParaRPr>
              <a:solidFill>
                <a:schemeClr val="dk2"/>
              </a:solidFill>
            </a:endParaRPr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>
                <a:solidFill>
                  <a:schemeClr val="dk2"/>
                </a:solidFill>
              </a:rPr>
              <a:t>AUTHOR (YEAR). </a:t>
            </a:r>
            <a:r>
              <a:rPr lang="en" i="1">
                <a:solidFill>
                  <a:schemeClr val="dk2"/>
                </a:solidFill>
              </a:rPr>
              <a:t>Title of the publication</a:t>
            </a:r>
            <a:r>
              <a:rPr lang="en">
                <a:solidFill>
                  <a:schemeClr val="dk2"/>
                </a:solidFill>
              </a:rPr>
              <a:t>. Publisher</a:t>
            </a:r>
            <a:endParaRPr>
              <a:solidFill>
                <a:schemeClr val="dk2"/>
              </a:solidFill>
            </a:endParaRPr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>
                <a:solidFill>
                  <a:schemeClr val="dk2"/>
                </a:solidFill>
              </a:rPr>
              <a:t>AUTHOR (YEAR). </a:t>
            </a:r>
            <a:r>
              <a:rPr lang="en" i="1">
                <a:solidFill>
                  <a:schemeClr val="dk2"/>
                </a:solidFill>
              </a:rPr>
              <a:t>Title of the publication</a:t>
            </a:r>
            <a:r>
              <a:rPr lang="en">
                <a:solidFill>
                  <a:schemeClr val="dk2"/>
                </a:solidFill>
              </a:rPr>
              <a:t>. Publisher</a:t>
            </a:r>
            <a:endParaRPr>
              <a:solidFill>
                <a:schemeClr val="dk2"/>
              </a:solidFill>
            </a:endParaRPr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>
                <a:solidFill>
                  <a:schemeClr val="dk2"/>
                </a:solidFill>
              </a:rPr>
              <a:t>AUTHOR (YEAR). </a:t>
            </a:r>
            <a:r>
              <a:rPr lang="en" i="1">
                <a:solidFill>
                  <a:schemeClr val="dk2"/>
                </a:solidFill>
              </a:rPr>
              <a:t>Title of the publication</a:t>
            </a:r>
            <a:r>
              <a:rPr lang="en">
                <a:solidFill>
                  <a:schemeClr val="dk2"/>
                </a:solidFill>
              </a:rPr>
              <a:t>. Publisher</a:t>
            </a:r>
            <a:endParaRPr>
              <a:solidFill>
                <a:schemeClr val="dk2"/>
              </a:solidFill>
            </a:endParaRPr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>
                <a:solidFill>
                  <a:schemeClr val="dk2"/>
                </a:solidFill>
              </a:rPr>
              <a:t>AUTHOR (YEAR). </a:t>
            </a:r>
            <a:r>
              <a:rPr lang="en" i="1">
                <a:solidFill>
                  <a:schemeClr val="dk2"/>
                </a:solidFill>
              </a:rPr>
              <a:t>Title of the publication</a:t>
            </a:r>
            <a:r>
              <a:rPr lang="en">
                <a:solidFill>
                  <a:schemeClr val="dk2"/>
                </a:solidFill>
              </a:rPr>
              <a:t>. Publisher</a:t>
            </a:r>
            <a:endParaRPr>
              <a:solidFill>
                <a:schemeClr val="dk2"/>
              </a:solidFill>
            </a:endParaRPr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>
                <a:solidFill>
                  <a:schemeClr val="dk2"/>
                </a:solidFill>
              </a:rPr>
              <a:t>AUTHOR (YEAR). </a:t>
            </a:r>
            <a:r>
              <a:rPr lang="en" i="1">
                <a:solidFill>
                  <a:schemeClr val="dk2"/>
                </a:solidFill>
              </a:rPr>
              <a:t>Title of the publication</a:t>
            </a:r>
            <a:r>
              <a:rPr lang="en">
                <a:solidFill>
                  <a:schemeClr val="dk2"/>
                </a:solidFill>
              </a:rPr>
              <a:t>. Publisher</a:t>
            </a:r>
            <a:endParaRPr>
              <a:solidFill>
                <a:schemeClr val="dk2"/>
              </a:solidFill>
            </a:endParaRPr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>
                <a:solidFill>
                  <a:schemeClr val="dk2"/>
                </a:solidFill>
              </a:rPr>
              <a:t>AUTHOR (YEAR). </a:t>
            </a:r>
            <a:r>
              <a:rPr lang="en" i="1">
                <a:solidFill>
                  <a:schemeClr val="dk2"/>
                </a:solidFill>
              </a:rPr>
              <a:t>Title of the publication</a:t>
            </a:r>
            <a:r>
              <a:rPr lang="en">
                <a:solidFill>
                  <a:schemeClr val="dk2"/>
                </a:solidFill>
              </a:rPr>
              <a:t>. Publisher</a:t>
            </a:r>
            <a:endParaRPr>
              <a:solidFill>
                <a:schemeClr val="dk2"/>
              </a:solidFill>
            </a:endParaRPr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>
                <a:solidFill>
                  <a:schemeClr val="dk2"/>
                </a:solidFill>
              </a:rPr>
              <a:t>AUTHOR (YEAR). </a:t>
            </a:r>
            <a:r>
              <a:rPr lang="en" i="1">
                <a:solidFill>
                  <a:schemeClr val="dk2"/>
                </a:solidFill>
              </a:rPr>
              <a:t>Title of the publication</a:t>
            </a:r>
            <a:r>
              <a:rPr lang="en">
                <a:solidFill>
                  <a:schemeClr val="dk2"/>
                </a:solidFill>
              </a:rPr>
              <a:t>. Publisher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55"/>
          <p:cNvSpPr txBox="1">
            <a:spLocks noGrp="1"/>
          </p:cNvSpPr>
          <p:nvPr>
            <p:ph type="title"/>
          </p:nvPr>
        </p:nvSpPr>
        <p:spPr>
          <a:xfrm>
            <a:off x="3197100" y="603854"/>
            <a:ext cx="27498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470" name="Google Shape;1470;p55"/>
          <p:cNvSpPr txBox="1">
            <a:spLocks noGrp="1"/>
          </p:cNvSpPr>
          <p:nvPr>
            <p:ph type="subTitle" idx="1"/>
          </p:nvPr>
        </p:nvSpPr>
        <p:spPr>
          <a:xfrm>
            <a:off x="3091800" y="172525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Do you have any questions?</a:t>
            </a: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youremail@freepik.com </a:t>
            </a: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+91  620 421 838 </a:t>
            </a: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yourcompany.com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471" name="Google Shape;1471;p55"/>
          <p:cNvSpPr txBox="1"/>
          <p:nvPr/>
        </p:nvSpPr>
        <p:spPr>
          <a:xfrm>
            <a:off x="3367986" y="4376395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2"/>
                </a:solidFill>
                <a:latin typeface="Hind"/>
                <a:ea typeface="Hind"/>
                <a:cs typeface="Hind"/>
                <a:sym typeface="Hind"/>
              </a:rPr>
              <a:t>Please keep this slide for attribution</a:t>
            </a:r>
            <a:endParaRPr sz="1000">
              <a:solidFill>
                <a:schemeClr val="lt2"/>
              </a:solidFill>
              <a:latin typeface="Hind"/>
              <a:ea typeface="Hind"/>
              <a:cs typeface="Hind"/>
              <a:sym typeface="Hind"/>
            </a:endParaRPr>
          </a:p>
        </p:txBody>
      </p:sp>
      <p:grpSp>
        <p:nvGrpSpPr>
          <p:cNvPr id="1472" name="Google Shape;1472;p55"/>
          <p:cNvGrpSpPr/>
          <p:nvPr/>
        </p:nvGrpSpPr>
        <p:grpSpPr>
          <a:xfrm>
            <a:off x="3773796" y="3245489"/>
            <a:ext cx="452076" cy="452076"/>
            <a:chOff x="2866317" y="3817357"/>
            <a:chExt cx="356865" cy="356865"/>
          </a:xfrm>
        </p:grpSpPr>
        <p:sp>
          <p:nvSpPr>
            <p:cNvPr id="1473" name="Google Shape;1473;p55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5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" name="Google Shape;1475;p55"/>
          <p:cNvGrpSpPr/>
          <p:nvPr/>
        </p:nvGrpSpPr>
        <p:grpSpPr>
          <a:xfrm>
            <a:off x="4341872" y="3245489"/>
            <a:ext cx="452076" cy="451611"/>
            <a:chOff x="3314750" y="3817357"/>
            <a:chExt cx="356865" cy="356498"/>
          </a:xfrm>
        </p:grpSpPr>
        <p:sp>
          <p:nvSpPr>
            <p:cNvPr id="1476" name="Google Shape;1476;p55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5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5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5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" name="Google Shape;1480;p55"/>
          <p:cNvGrpSpPr/>
          <p:nvPr/>
        </p:nvGrpSpPr>
        <p:grpSpPr>
          <a:xfrm>
            <a:off x="4909948" y="3245489"/>
            <a:ext cx="452076" cy="451611"/>
            <a:chOff x="3763184" y="3817357"/>
            <a:chExt cx="356865" cy="356498"/>
          </a:xfrm>
        </p:grpSpPr>
        <p:sp>
          <p:nvSpPr>
            <p:cNvPr id="1481" name="Google Shape;1481;p55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5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5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5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55"/>
          <p:cNvGrpSpPr/>
          <p:nvPr/>
        </p:nvGrpSpPr>
        <p:grpSpPr>
          <a:xfrm>
            <a:off x="386248" y="2763465"/>
            <a:ext cx="1589730" cy="1612939"/>
            <a:chOff x="3605950" y="3926100"/>
            <a:chExt cx="657375" cy="667000"/>
          </a:xfrm>
        </p:grpSpPr>
        <p:sp>
          <p:nvSpPr>
            <p:cNvPr id="1486" name="Google Shape;1486;p55"/>
            <p:cNvSpPr/>
            <p:nvPr/>
          </p:nvSpPr>
          <p:spPr>
            <a:xfrm>
              <a:off x="3911275" y="4247025"/>
              <a:ext cx="344325" cy="233925"/>
            </a:xfrm>
            <a:custGeom>
              <a:avLst/>
              <a:gdLst/>
              <a:ahLst/>
              <a:cxnLst/>
              <a:rect l="l" t="t" r="r" b="b"/>
              <a:pathLst>
                <a:path w="13773" h="9357" extrusionOk="0">
                  <a:moveTo>
                    <a:pt x="774" y="1"/>
                  </a:moveTo>
                  <a:lnTo>
                    <a:pt x="1" y="1366"/>
                  </a:lnTo>
                  <a:lnTo>
                    <a:pt x="6371" y="4993"/>
                  </a:lnTo>
                  <a:lnTo>
                    <a:pt x="6371" y="4993"/>
                  </a:lnTo>
                  <a:lnTo>
                    <a:pt x="6345" y="4522"/>
                  </a:lnTo>
                  <a:lnTo>
                    <a:pt x="6429" y="4561"/>
                  </a:lnTo>
                  <a:lnTo>
                    <a:pt x="10919" y="7041"/>
                  </a:lnTo>
                  <a:cubicBezTo>
                    <a:pt x="10919" y="7041"/>
                    <a:pt x="10236" y="8606"/>
                    <a:pt x="10841" y="9167"/>
                  </a:cubicBezTo>
                  <a:cubicBezTo>
                    <a:pt x="10983" y="9300"/>
                    <a:pt x="11139" y="9357"/>
                    <a:pt x="11302" y="9357"/>
                  </a:cubicBezTo>
                  <a:cubicBezTo>
                    <a:pt x="12184" y="9357"/>
                    <a:pt x="13267" y="7698"/>
                    <a:pt x="13321" y="7627"/>
                  </a:cubicBezTo>
                  <a:cubicBezTo>
                    <a:pt x="13457" y="7350"/>
                    <a:pt x="13560" y="7060"/>
                    <a:pt x="13637" y="6758"/>
                  </a:cubicBezTo>
                  <a:lnTo>
                    <a:pt x="13637" y="6751"/>
                  </a:lnTo>
                  <a:cubicBezTo>
                    <a:pt x="13669" y="6616"/>
                    <a:pt x="13695" y="6474"/>
                    <a:pt x="13708" y="6332"/>
                  </a:cubicBezTo>
                  <a:cubicBezTo>
                    <a:pt x="13772" y="5714"/>
                    <a:pt x="13630" y="5205"/>
                    <a:pt x="13270" y="5006"/>
                  </a:cubicBezTo>
                  <a:cubicBezTo>
                    <a:pt x="13153" y="4939"/>
                    <a:pt x="13021" y="4907"/>
                    <a:pt x="12879" y="4907"/>
                  </a:cubicBezTo>
                  <a:cubicBezTo>
                    <a:pt x="12381" y="4907"/>
                    <a:pt x="11761" y="5302"/>
                    <a:pt x="11234" y="5959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5"/>
            <p:cNvSpPr/>
            <p:nvPr/>
          </p:nvSpPr>
          <p:spPr>
            <a:xfrm>
              <a:off x="4205975" y="4437000"/>
              <a:ext cx="22550" cy="18000"/>
            </a:xfrm>
            <a:custGeom>
              <a:avLst/>
              <a:gdLst/>
              <a:ahLst/>
              <a:cxnLst/>
              <a:rect l="l" t="t" r="r" b="b"/>
              <a:pathLst>
                <a:path w="902" h="720" extrusionOk="0">
                  <a:moveTo>
                    <a:pt x="512" y="1"/>
                  </a:moveTo>
                  <a:cubicBezTo>
                    <a:pt x="439" y="1"/>
                    <a:pt x="361" y="20"/>
                    <a:pt x="290" y="60"/>
                  </a:cubicBezTo>
                  <a:cubicBezTo>
                    <a:pt x="90" y="170"/>
                    <a:pt x="0" y="389"/>
                    <a:pt x="90" y="556"/>
                  </a:cubicBezTo>
                  <a:cubicBezTo>
                    <a:pt x="147" y="662"/>
                    <a:pt x="263" y="719"/>
                    <a:pt x="390" y="719"/>
                  </a:cubicBezTo>
                  <a:cubicBezTo>
                    <a:pt x="464" y="719"/>
                    <a:pt x="541" y="700"/>
                    <a:pt x="612" y="659"/>
                  </a:cubicBezTo>
                  <a:cubicBezTo>
                    <a:pt x="812" y="556"/>
                    <a:pt x="902" y="331"/>
                    <a:pt x="812" y="163"/>
                  </a:cubicBezTo>
                  <a:cubicBezTo>
                    <a:pt x="755" y="58"/>
                    <a:pt x="639" y="1"/>
                    <a:pt x="5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5"/>
            <p:cNvSpPr/>
            <p:nvPr/>
          </p:nvSpPr>
          <p:spPr>
            <a:xfrm>
              <a:off x="4060075" y="4338325"/>
              <a:ext cx="184575" cy="150325"/>
            </a:xfrm>
            <a:custGeom>
              <a:avLst/>
              <a:gdLst/>
              <a:ahLst/>
              <a:cxnLst/>
              <a:rect l="l" t="t" r="r" b="b"/>
              <a:pathLst>
                <a:path w="7383" h="6013" extrusionOk="0">
                  <a:moveTo>
                    <a:pt x="1224" y="1"/>
                  </a:moveTo>
                  <a:lnTo>
                    <a:pt x="1224" y="1"/>
                  </a:lnTo>
                  <a:cubicBezTo>
                    <a:pt x="0" y="297"/>
                    <a:pt x="426" y="1341"/>
                    <a:pt x="426" y="1341"/>
                  </a:cubicBezTo>
                  <a:lnTo>
                    <a:pt x="4503" y="3666"/>
                  </a:lnTo>
                  <a:cubicBezTo>
                    <a:pt x="4123" y="4684"/>
                    <a:pt x="4187" y="5611"/>
                    <a:pt x="4728" y="5914"/>
                  </a:cubicBezTo>
                  <a:cubicBezTo>
                    <a:pt x="4845" y="5981"/>
                    <a:pt x="4976" y="6013"/>
                    <a:pt x="5117" y="6013"/>
                  </a:cubicBezTo>
                  <a:cubicBezTo>
                    <a:pt x="5764" y="6013"/>
                    <a:pt x="6621" y="5341"/>
                    <a:pt x="7208" y="4304"/>
                  </a:cubicBezTo>
                  <a:cubicBezTo>
                    <a:pt x="7273" y="4194"/>
                    <a:pt x="7331" y="4085"/>
                    <a:pt x="7382" y="3975"/>
                  </a:cubicBezTo>
                  <a:lnTo>
                    <a:pt x="7382" y="3975"/>
                  </a:lnTo>
                  <a:cubicBezTo>
                    <a:pt x="7331" y="4027"/>
                    <a:pt x="6583" y="5128"/>
                    <a:pt x="5843" y="5540"/>
                  </a:cubicBezTo>
                  <a:cubicBezTo>
                    <a:pt x="5888" y="5476"/>
                    <a:pt x="5933" y="5399"/>
                    <a:pt x="5959" y="5321"/>
                  </a:cubicBezTo>
                  <a:cubicBezTo>
                    <a:pt x="6094" y="4954"/>
                    <a:pt x="5952" y="4561"/>
                    <a:pt x="5637" y="4445"/>
                  </a:cubicBezTo>
                  <a:cubicBezTo>
                    <a:pt x="5581" y="4426"/>
                    <a:pt x="5525" y="4417"/>
                    <a:pt x="5468" y="4417"/>
                  </a:cubicBezTo>
                  <a:cubicBezTo>
                    <a:pt x="5206" y="4417"/>
                    <a:pt x="4943" y="4614"/>
                    <a:pt x="4831" y="4916"/>
                  </a:cubicBezTo>
                  <a:cubicBezTo>
                    <a:pt x="4773" y="5083"/>
                    <a:pt x="4767" y="5257"/>
                    <a:pt x="4818" y="5425"/>
                  </a:cubicBezTo>
                  <a:cubicBezTo>
                    <a:pt x="4361" y="4793"/>
                    <a:pt x="4973" y="3383"/>
                    <a:pt x="4973" y="3383"/>
                  </a:cubicBezTo>
                  <a:lnTo>
                    <a:pt x="1469" y="1450"/>
                  </a:lnTo>
                  <a:lnTo>
                    <a:pt x="1276" y="1347"/>
                  </a:lnTo>
                  <a:cubicBezTo>
                    <a:pt x="509" y="838"/>
                    <a:pt x="1224" y="1"/>
                    <a:pt x="1224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5"/>
            <p:cNvSpPr/>
            <p:nvPr/>
          </p:nvSpPr>
          <p:spPr>
            <a:xfrm>
              <a:off x="4192125" y="4369600"/>
              <a:ext cx="63625" cy="35750"/>
            </a:xfrm>
            <a:custGeom>
              <a:avLst/>
              <a:gdLst/>
              <a:ahLst/>
              <a:cxnLst/>
              <a:rect l="l" t="t" r="r" b="b"/>
              <a:pathLst>
                <a:path w="2545" h="1430" extrusionOk="0">
                  <a:moveTo>
                    <a:pt x="1654" y="0"/>
                  </a:moveTo>
                  <a:cubicBezTo>
                    <a:pt x="1158" y="0"/>
                    <a:pt x="534" y="395"/>
                    <a:pt x="0" y="1049"/>
                  </a:cubicBezTo>
                  <a:cubicBezTo>
                    <a:pt x="90" y="970"/>
                    <a:pt x="906" y="226"/>
                    <a:pt x="1559" y="226"/>
                  </a:cubicBezTo>
                  <a:cubicBezTo>
                    <a:pt x="1750" y="226"/>
                    <a:pt x="1927" y="289"/>
                    <a:pt x="2068" y="450"/>
                  </a:cubicBezTo>
                  <a:cubicBezTo>
                    <a:pt x="2390" y="824"/>
                    <a:pt x="2474" y="1172"/>
                    <a:pt x="2480" y="1429"/>
                  </a:cubicBezTo>
                  <a:cubicBezTo>
                    <a:pt x="2545" y="805"/>
                    <a:pt x="2396" y="302"/>
                    <a:pt x="2036" y="96"/>
                  </a:cubicBezTo>
                  <a:cubicBezTo>
                    <a:pt x="1922" y="31"/>
                    <a:pt x="1793" y="0"/>
                    <a:pt x="16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5"/>
            <p:cNvSpPr/>
            <p:nvPr/>
          </p:nvSpPr>
          <p:spPr>
            <a:xfrm>
              <a:off x="3938175" y="4030200"/>
              <a:ext cx="325150" cy="290125"/>
            </a:xfrm>
            <a:custGeom>
              <a:avLst/>
              <a:gdLst/>
              <a:ahLst/>
              <a:cxnLst/>
              <a:rect l="l" t="t" r="r" b="b"/>
              <a:pathLst>
                <a:path w="13006" h="11605" extrusionOk="0">
                  <a:moveTo>
                    <a:pt x="9324" y="0"/>
                  </a:moveTo>
                  <a:cubicBezTo>
                    <a:pt x="9095" y="0"/>
                    <a:pt x="8897" y="63"/>
                    <a:pt x="8748" y="197"/>
                  </a:cubicBezTo>
                  <a:cubicBezTo>
                    <a:pt x="8290" y="596"/>
                    <a:pt x="8419" y="1517"/>
                    <a:pt x="8992" y="2432"/>
                  </a:cubicBezTo>
                  <a:lnTo>
                    <a:pt x="8992" y="2438"/>
                  </a:lnTo>
                  <a:lnTo>
                    <a:pt x="0" y="10432"/>
                  </a:lnTo>
                  <a:lnTo>
                    <a:pt x="1044" y="11604"/>
                  </a:lnTo>
                  <a:lnTo>
                    <a:pt x="6525" y="6728"/>
                  </a:lnTo>
                  <a:lnTo>
                    <a:pt x="6068" y="6606"/>
                  </a:lnTo>
                  <a:lnTo>
                    <a:pt x="6132" y="6535"/>
                  </a:lnTo>
                  <a:lnTo>
                    <a:pt x="9913" y="3076"/>
                  </a:lnTo>
                  <a:cubicBezTo>
                    <a:pt x="9913" y="3076"/>
                    <a:pt x="10843" y="3916"/>
                    <a:pt x="11567" y="3916"/>
                  </a:cubicBezTo>
                  <a:cubicBezTo>
                    <a:pt x="11689" y="3916"/>
                    <a:pt x="11805" y="3892"/>
                    <a:pt x="11910" y="3836"/>
                  </a:cubicBezTo>
                  <a:cubicBezTo>
                    <a:pt x="13005" y="3244"/>
                    <a:pt x="11298" y="1079"/>
                    <a:pt x="11247" y="989"/>
                  </a:cubicBezTo>
                  <a:cubicBezTo>
                    <a:pt x="11028" y="770"/>
                    <a:pt x="10783" y="577"/>
                    <a:pt x="10525" y="409"/>
                  </a:cubicBezTo>
                  <a:lnTo>
                    <a:pt x="10519" y="409"/>
                  </a:lnTo>
                  <a:cubicBezTo>
                    <a:pt x="10397" y="339"/>
                    <a:pt x="10274" y="268"/>
                    <a:pt x="10145" y="210"/>
                  </a:cubicBezTo>
                  <a:cubicBezTo>
                    <a:pt x="9852" y="73"/>
                    <a:pt x="9570" y="0"/>
                    <a:pt x="932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5"/>
            <p:cNvSpPr/>
            <p:nvPr/>
          </p:nvSpPr>
          <p:spPr>
            <a:xfrm>
              <a:off x="4209200" y="4073000"/>
              <a:ext cx="18850" cy="20525"/>
            </a:xfrm>
            <a:custGeom>
              <a:avLst/>
              <a:gdLst/>
              <a:ahLst/>
              <a:cxnLst/>
              <a:rect l="l" t="t" r="r" b="b"/>
              <a:pathLst>
                <a:path w="754" h="821" extrusionOk="0">
                  <a:moveTo>
                    <a:pt x="359" y="1"/>
                  </a:moveTo>
                  <a:cubicBezTo>
                    <a:pt x="342" y="1"/>
                    <a:pt x="326" y="2"/>
                    <a:pt x="309" y="5"/>
                  </a:cubicBezTo>
                  <a:cubicBezTo>
                    <a:pt x="116" y="37"/>
                    <a:pt x="0" y="243"/>
                    <a:pt x="39" y="469"/>
                  </a:cubicBezTo>
                  <a:cubicBezTo>
                    <a:pt x="74" y="674"/>
                    <a:pt x="227" y="821"/>
                    <a:pt x="395" y="821"/>
                  </a:cubicBezTo>
                  <a:cubicBezTo>
                    <a:pt x="411" y="821"/>
                    <a:pt x="428" y="820"/>
                    <a:pt x="445" y="817"/>
                  </a:cubicBezTo>
                  <a:cubicBezTo>
                    <a:pt x="631" y="784"/>
                    <a:pt x="754" y="578"/>
                    <a:pt x="715" y="353"/>
                  </a:cubicBezTo>
                  <a:cubicBezTo>
                    <a:pt x="680" y="147"/>
                    <a:pt x="527" y="1"/>
                    <a:pt x="359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5"/>
            <p:cNvSpPr/>
            <p:nvPr/>
          </p:nvSpPr>
          <p:spPr>
            <a:xfrm>
              <a:off x="4073375" y="4054925"/>
              <a:ext cx="184625" cy="143500"/>
            </a:xfrm>
            <a:custGeom>
              <a:avLst/>
              <a:gdLst/>
              <a:ahLst/>
              <a:cxnLst/>
              <a:rect l="l" t="t" r="r" b="b"/>
              <a:pathLst>
                <a:path w="7385" h="5740" extrusionOk="0">
                  <a:moveTo>
                    <a:pt x="5839" y="0"/>
                  </a:moveTo>
                  <a:lnTo>
                    <a:pt x="5839" y="0"/>
                  </a:lnTo>
                  <a:cubicBezTo>
                    <a:pt x="5878" y="65"/>
                    <a:pt x="6683" y="1127"/>
                    <a:pt x="6831" y="1965"/>
                  </a:cubicBezTo>
                  <a:cubicBezTo>
                    <a:pt x="6786" y="1894"/>
                    <a:pt x="6728" y="1830"/>
                    <a:pt x="6663" y="1778"/>
                  </a:cubicBezTo>
                  <a:cubicBezTo>
                    <a:pt x="6515" y="1660"/>
                    <a:pt x="6341" y="1602"/>
                    <a:pt x="6178" y="1602"/>
                  </a:cubicBezTo>
                  <a:cubicBezTo>
                    <a:pt x="6002" y="1602"/>
                    <a:pt x="5839" y="1670"/>
                    <a:pt x="5736" y="1804"/>
                  </a:cubicBezTo>
                  <a:cubicBezTo>
                    <a:pt x="5530" y="2061"/>
                    <a:pt x="5613" y="2474"/>
                    <a:pt x="5923" y="2712"/>
                  </a:cubicBezTo>
                  <a:cubicBezTo>
                    <a:pt x="6051" y="2821"/>
                    <a:pt x="6219" y="2879"/>
                    <a:pt x="6393" y="2886"/>
                  </a:cubicBezTo>
                  <a:cubicBezTo>
                    <a:pt x="6318" y="2909"/>
                    <a:pt x="6239" y="2920"/>
                    <a:pt x="6157" y="2920"/>
                  </a:cubicBezTo>
                  <a:cubicBezTo>
                    <a:pt x="5433" y="2920"/>
                    <a:pt x="4512" y="2087"/>
                    <a:pt x="4512" y="2087"/>
                  </a:cubicBezTo>
                  <a:lnTo>
                    <a:pt x="1555" y="4786"/>
                  </a:lnTo>
                  <a:lnTo>
                    <a:pt x="1394" y="4934"/>
                  </a:lnTo>
                  <a:cubicBezTo>
                    <a:pt x="1227" y="5063"/>
                    <a:pt x="1069" y="5112"/>
                    <a:pt x="923" y="5112"/>
                  </a:cubicBezTo>
                  <a:cubicBezTo>
                    <a:pt x="436" y="5112"/>
                    <a:pt x="100" y="4554"/>
                    <a:pt x="100" y="4554"/>
                  </a:cubicBezTo>
                  <a:lnTo>
                    <a:pt x="100" y="4554"/>
                  </a:lnTo>
                  <a:cubicBezTo>
                    <a:pt x="0" y="5687"/>
                    <a:pt x="917" y="5740"/>
                    <a:pt x="1090" y="5740"/>
                  </a:cubicBezTo>
                  <a:cubicBezTo>
                    <a:pt x="1108" y="5740"/>
                    <a:pt x="1117" y="5739"/>
                    <a:pt x="1117" y="5739"/>
                  </a:cubicBezTo>
                  <a:lnTo>
                    <a:pt x="4634" y="2615"/>
                  </a:lnTo>
                  <a:cubicBezTo>
                    <a:pt x="5194" y="3076"/>
                    <a:pt x="5783" y="3335"/>
                    <a:pt x="6248" y="3335"/>
                  </a:cubicBezTo>
                  <a:cubicBezTo>
                    <a:pt x="6479" y="3335"/>
                    <a:pt x="6679" y="3272"/>
                    <a:pt x="6831" y="3137"/>
                  </a:cubicBezTo>
                  <a:cubicBezTo>
                    <a:pt x="7385" y="2635"/>
                    <a:pt x="7063" y="1353"/>
                    <a:pt x="6097" y="271"/>
                  </a:cubicBezTo>
                  <a:cubicBezTo>
                    <a:pt x="6013" y="174"/>
                    <a:pt x="5929" y="84"/>
                    <a:pt x="583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5"/>
            <p:cNvSpPr/>
            <p:nvPr/>
          </p:nvSpPr>
          <p:spPr>
            <a:xfrm>
              <a:off x="4143475" y="4030025"/>
              <a:ext cx="48350" cy="60825"/>
            </a:xfrm>
            <a:custGeom>
              <a:avLst/>
              <a:gdLst/>
              <a:ahLst/>
              <a:cxnLst/>
              <a:rect l="l" t="t" r="r" b="b"/>
              <a:pathLst>
                <a:path w="1934" h="2433" extrusionOk="0">
                  <a:moveTo>
                    <a:pt x="1112" y="1"/>
                  </a:moveTo>
                  <a:cubicBezTo>
                    <a:pt x="883" y="1"/>
                    <a:pt x="685" y="64"/>
                    <a:pt x="536" y="197"/>
                  </a:cubicBezTo>
                  <a:cubicBezTo>
                    <a:pt x="78" y="603"/>
                    <a:pt x="207" y="1524"/>
                    <a:pt x="780" y="2433"/>
                  </a:cubicBezTo>
                  <a:cubicBezTo>
                    <a:pt x="722" y="2291"/>
                    <a:pt x="1" y="642"/>
                    <a:pt x="877" y="288"/>
                  </a:cubicBezTo>
                  <a:cubicBezTo>
                    <a:pt x="1126" y="186"/>
                    <a:pt x="1344" y="149"/>
                    <a:pt x="1531" y="149"/>
                  </a:cubicBezTo>
                  <a:cubicBezTo>
                    <a:pt x="1687" y="149"/>
                    <a:pt x="1822" y="175"/>
                    <a:pt x="1933" y="210"/>
                  </a:cubicBezTo>
                  <a:cubicBezTo>
                    <a:pt x="1640" y="74"/>
                    <a:pt x="1358" y="1"/>
                    <a:pt x="111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5"/>
            <p:cNvSpPr/>
            <p:nvPr/>
          </p:nvSpPr>
          <p:spPr>
            <a:xfrm>
              <a:off x="3816750" y="4293575"/>
              <a:ext cx="108075" cy="299525"/>
            </a:xfrm>
            <a:custGeom>
              <a:avLst/>
              <a:gdLst/>
              <a:ahLst/>
              <a:cxnLst/>
              <a:rect l="l" t="t" r="r" b="b"/>
              <a:pathLst>
                <a:path w="4323" h="11981" extrusionOk="0">
                  <a:moveTo>
                    <a:pt x="3028" y="0"/>
                  </a:moveTo>
                  <a:lnTo>
                    <a:pt x="2191" y="5920"/>
                  </a:lnTo>
                  <a:lnTo>
                    <a:pt x="2191" y="5920"/>
                  </a:lnTo>
                  <a:lnTo>
                    <a:pt x="2538" y="5759"/>
                  </a:lnTo>
                  <a:lnTo>
                    <a:pt x="2538" y="5836"/>
                  </a:lnTo>
                  <a:lnTo>
                    <a:pt x="2010" y="9978"/>
                  </a:lnTo>
                  <a:cubicBezTo>
                    <a:pt x="2010" y="9978"/>
                    <a:pt x="1983" y="9977"/>
                    <a:pt x="1935" y="9977"/>
                  </a:cubicBezTo>
                  <a:cubicBezTo>
                    <a:pt x="1642" y="9977"/>
                    <a:pt x="585" y="10015"/>
                    <a:pt x="374" y="10558"/>
                  </a:cubicBezTo>
                  <a:cubicBezTo>
                    <a:pt x="1" y="11498"/>
                    <a:pt x="2203" y="11942"/>
                    <a:pt x="2281" y="11975"/>
                  </a:cubicBezTo>
                  <a:cubicBezTo>
                    <a:pt x="2360" y="11979"/>
                    <a:pt x="2440" y="11981"/>
                    <a:pt x="2519" y="11981"/>
                  </a:cubicBezTo>
                  <a:cubicBezTo>
                    <a:pt x="2691" y="11981"/>
                    <a:pt x="2863" y="11971"/>
                    <a:pt x="3034" y="11949"/>
                  </a:cubicBezTo>
                  <a:cubicBezTo>
                    <a:pt x="3150" y="11930"/>
                    <a:pt x="3266" y="11910"/>
                    <a:pt x="3376" y="11878"/>
                  </a:cubicBezTo>
                  <a:cubicBezTo>
                    <a:pt x="3865" y="11743"/>
                    <a:pt x="4207" y="11485"/>
                    <a:pt x="4252" y="11150"/>
                  </a:cubicBezTo>
                  <a:cubicBezTo>
                    <a:pt x="4323" y="10661"/>
                    <a:pt x="3756" y="10152"/>
                    <a:pt x="2918" y="9894"/>
                  </a:cubicBezTo>
                  <a:lnTo>
                    <a:pt x="2912" y="9894"/>
                  </a:lnTo>
                  <a:lnTo>
                    <a:pt x="4290" y="187"/>
                  </a:lnTo>
                  <a:lnTo>
                    <a:pt x="3028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5"/>
            <p:cNvSpPr/>
            <p:nvPr/>
          </p:nvSpPr>
          <p:spPr>
            <a:xfrm>
              <a:off x="3850400" y="4567250"/>
              <a:ext cx="17750" cy="15150"/>
            </a:xfrm>
            <a:custGeom>
              <a:avLst/>
              <a:gdLst/>
              <a:ahLst/>
              <a:cxnLst/>
              <a:rect l="l" t="t" r="r" b="b"/>
              <a:pathLst>
                <a:path w="710" h="606" extrusionOk="0">
                  <a:moveTo>
                    <a:pt x="299" y="0"/>
                  </a:moveTo>
                  <a:cubicBezTo>
                    <a:pt x="220" y="0"/>
                    <a:pt x="146" y="29"/>
                    <a:pt x="97" y="87"/>
                  </a:cubicBezTo>
                  <a:cubicBezTo>
                    <a:pt x="1" y="210"/>
                    <a:pt x="39" y="396"/>
                    <a:pt x="181" y="519"/>
                  </a:cubicBezTo>
                  <a:cubicBezTo>
                    <a:pt x="252" y="577"/>
                    <a:pt x="336" y="606"/>
                    <a:pt x="414" y="606"/>
                  </a:cubicBezTo>
                  <a:cubicBezTo>
                    <a:pt x="492" y="606"/>
                    <a:pt x="564" y="577"/>
                    <a:pt x="613" y="519"/>
                  </a:cubicBezTo>
                  <a:cubicBezTo>
                    <a:pt x="709" y="396"/>
                    <a:pt x="677" y="210"/>
                    <a:pt x="535" y="87"/>
                  </a:cubicBezTo>
                  <a:cubicBezTo>
                    <a:pt x="465" y="29"/>
                    <a:pt x="379" y="0"/>
                    <a:pt x="29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5"/>
            <p:cNvSpPr/>
            <p:nvPr/>
          </p:nvSpPr>
          <p:spPr>
            <a:xfrm>
              <a:off x="3815150" y="4435825"/>
              <a:ext cx="87775" cy="156975"/>
            </a:xfrm>
            <a:custGeom>
              <a:avLst/>
              <a:gdLst/>
              <a:ahLst/>
              <a:cxnLst/>
              <a:rect l="l" t="t" r="r" b="b"/>
              <a:pathLst>
                <a:path w="3511" h="6279" extrusionOk="0">
                  <a:moveTo>
                    <a:pt x="2820" y="0"/>
                  </a:moveTo>
                  <a:cubicBezTo>
                    <a:pt x="2498" y="0"/>
                    <a:pt x="2255" y="230"/>
                    <a:pt x="2255" y="230"/>
                  </a:cubicBezTo>
                  <a:lnTo>
                    <a:pt x="1720" y="4017"/>
                  </a:lnTo>
                  <a:cubicBezTo>
                    <a:pt x="838" y="4037"/>
                    <a:pt x="148" y="4365"/>
                    <a:pt x="84" y="4855"/>
                  </a:cubicBezTo>
                  <a:cubicBezTo>
                    <a:pt x="0" y="5460"/>
                    <a:pt x="876" y="6085"/>
                    <a:pt x="2048" y="6252"/>
                  </a:cubicBezTo>
                  <a:cubicBezTo>
                    <a:pt x="2152" y="6265"/>
                    <a:pt x="2248" y="6272"/>
                    <a:pt x="2351" y="6278"/>
                  </a:cubicBezTo>
                  <a:cubicBezTo>
                    <a:pt x="2293" y="6259"/>
                    <a:pt x="1230" y="6027"/>
                    <a:pt x="696" y="5583"/>
                  </a:cubicBezTo>
                  <a:lnTo>
                    <a:pt x="696" y="5583"/>
                  </a:lnTo>
                  <a:cubicBezTo>
                    <a:pt x="754" y="5598"/>
                    <a:pt x="808" y="5610"/>
                    <a:pt x="865" y="5610"/>
                  </a:cubicBezTo>
                  <a:cubicBezTo>
                    <a:pt x="877" y="5610"/>
                    <a:pt x="889" y="5609"/>
                    <a:pt x="902" y="5608"/>
                  </a:cubicBezTo>
                  <a:cubicBezTo>
                    <a:pt x="1224" y="5602"/>
                    <a:pt x="1475" y="5376"/>
                    <a:pt x="1462" y="5106"/>
                  </a:cubicBezTo>
                  <a:cubicBezTo>
                    <a:pt x="1456" y="4843"/>
                    <a:pt x="1207" y="4642"/>
                    <a:pt x="898" y="4642"/>
                  </a:cubicBezTo>
                  <a:cubicBezTo>
                    <a:pt x="889" y="4642"/>
                    <a:pt x="879" y="4642"/>
                    <a:pt x="870" y="4642"/>
                  </a:cubicBezTo>
                  <a:cubicBezTo>
                    <a:pt x="728" y="4642"/>
                    <a:pt x="593" y="4694"/>
                    <a:pt x="483" y="4777"/>
                  </a:cubicBezTo>
                  <a:cubicBezTo>
                    <a:pt x="776" y="4310"/>
                    <a:pt x="1772" y="4281"/>
                    <a:pt x="2019" y="4281"/>
                  </a:cubicBezTo>
                  <a:cubicBezTo>
                    <a:pt x="2054" y="4281"/>
                    <a:pt x="2074" y="4281"/>
                    <a:pt x="2074" y="4281"/>
                  </a:cubicBezTo>
                  <a:lnTo>
                    <a:pt x="2486" y="1054"/>
                  </a:lnTo>
                  <a:lnTo>
                    <a:pt x="2512" y="874"/>
                  </a:lnTo>
                  <a:cubicBezTo>
                    <a:pt x="2595" y="464"/>
                    <a:pt x="2897" y="373"/>
                    <a:pt x="3147" y="373"/>
                  </a:cubicBezTo>
                  <a:cubicBezTo>
                    <a:pt x="3345" y="373"/>
                    <a:pt x="3511" y="429"/>
                    <a:pt x="3511" y="429"/>
                  </a:cubicBezTo>
                  <a:cubicBezTo>
                    <a:pt x="3278" y="100"/>
                    <a:pt x="3032" y="0"/>
                    <a:pt x="282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5"/>
            <p:cNvSpPr/>
            <p:nvPr/>
          </p:nvSpPr>
          <p:spPr>
            <a:xfrm>
              <a:off x="3889850" y="4540750"/>
              <a:ext cx="35775" cy="49800"/>
            </a:xfrm>
            <a:custGeom>
              <a:avLst/>
              <a:gdLst/>
              <a:ahLst/>
              <a:cxnLst/>
              <a:rect l="l" t="t" r="r" b="b"/>
              <a:pathLst>
                <a:path w="1431" h="1992" extrusionOk="0">
                  <a:moveTo>
                    <a:pt x="1" y="1"/>
                  </a:moveTo>
                  <a:cubicBezTo>
                    <a:pt x="110" y="59"/>
                    <a:pt x="1431" y="703"/>
                    <a:pt x="1070" y="1386"/>
                  </a:cubicBezTo>
                  <a:cubicBezTo>
                    <a:pt x="890" y="1740"/>
                    <a:pt x="651" y="1914"/>
                    <a:pt x="458" y="1991"/>
                  </a:cubicBezTo>
                  <a:cubicBezTo>
                    <a:pt x="948" y="1856"/>
                    <a:pt x="1283" y="1592"/>
                    <a:pt x="1328" y="1257"/>
                  </a:cubicBezTo>
                  <a:cubicBezTo>
                    <a:pt x="1399" y="767"/>
                    <a:pt x="838" y="265"/>
                    <a:pt x="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5"/>
            <p:cNvSpPr/>
            <p:nvPr/>
          </p:nvSpPr>
          <p:spPr>
            <a:xfrm>
              <a:off x="3950400" y="4358775"/>
              <a:ext cx="121300" cy="174050"/>
            </a:xfrm>
            <a:custGeom>
              <a:avLst/>
              <a:gdLst/>
              <a:ahLst/>
              <a:cxnLst/>
              <a:rect l="l" t="t" r="r" b="b"/>
              <a:pathLst>
                <a:path w="4852" h="6962" extrusionOk="0">
                  <a:moveTo>
                    <a:pt x="697" y="1"/>
                  </a:moveTo>
                  <a:lnTo>
                    <a:pt x="1" y="375"/>
                  </a:lnTo>
                  <a:lnTo>
                    <a:pt x="1772" y="3673"/>
                  </a:lnTo>
                  <a:lnTo>
                    <a:pt x="1882" y="3460"/>
                  </a:lnTo>
                  <a:lnTo>
                    <a:pt x="1914" y="3499"/>
                  </a:lnTo>
                  <a:lnTo>
                    <a:pt x="3183" y="5785"/>
                  </a:lnTo>
                  <a:cubicBezTo>
                    <a:pt x="3183" y="5785"/>
                    <a:pt x="2461" y="6275"/>
                    <a:pt x="2571" y="6681"/>
                  </a:cubicBezTo>
                  <a:cubicBezTo>
                    <a:pt x="2626" y="6891"/>
                    <a:pt x="2810" y="6962"/>
                    <a:pt x="3032" y="6962"/>
                  </a:cubicBezTo>
                  <a:cubicBezTo>
                    <a:pt x="3459" y="6962"/>
                    <a:pt x="4025" y="6700"/>
                    <a:pt x="4059" y="6687"/>
                  </a:cubicBezTo>
                  <a:cubicBezTo>
                    <a:pt x="4194" y="6603"/>
                    <a:pt x="4317" y="6507"/>
                    <a:pt x="4432" y="6397"/>
                  </a:cubicBezTo>
                  <a:cubicBezTo>
                    <a:pt x="4484" y="6346"/>
                    <a:pt x="4536" y="6288"/>
                    <a:pt x="4581" y="6236"/>
                  </a:cubicBezTo>
                  <a:cubicBezTo>
                    <a:pt x="4774" y="5985"/>
                    <a:pt x="4851" y="5727"/>
                    <a:pt x="4748" y="5540"/>
                  </a:cubicBezTo>
                  <a:cubicBezTo>
                    <a:pt x="4659" y="5378"/>
                    <a:pt x="4453" y="5294"/>
                    <a:pt x="4190" y="5294"/>
                  </a:cubicBezTo>
                  <a:cubicBezTo>
                    <a:pt x="4015" y="5294"/>
                    <a:pt x="3816" y="5331"/>
                    <a:pt x="3608" y="5405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5"/>
            <p:cNvSpPr/>
            <p:nvPr/>
          </p:nvSpPr>
          <p:spPr>
            <a:xfrm>
              <a:off x="4033025" y="4517825"/>
              <a:ext cx="10400" cy="8825"/>
            </a:xfrm>
            <a:custGeom>
              <a:avLst/>
              <a:gdLst/>
              <a:ahLst/>
              <a:cxnLst/>
              <a:rect l="l" t="t" r="r" b="b"/>
              <a:pathLst>
                <a:path w="416" h="353" extrusionOk="0">
                  <a:moveTo>
                    <a:pt x="227" y="0"/>
                  </a:moveTo>
                  <a:cubicBezTo>
                    <a:pt x="192" y="0"/>
                    <a:pt x="155" y="11"/>
                    <a:pt x="123" y="35"/>
                  </a:cubicBezTo>
                  <a:cubicBezTo>
                    <a:pt x="0" y="125"/>
                    <a:pt x="39" y="319"/>
                    <a:pt x="187" y="351"/>
                  </a:cubicBezTo>
                  <a:cubicBezTo>
                    <a:pt x="195" y="352"/>
                    <a:pt x="203" y="352"/>
                    <a:pt x="211" y="352"/>
                  </a:cubicBezTo>
                  <a:cubicBezTo>
                    <a:pt x="305" y="352"/>
                    <a:pt x="388" y="285"/>
                    <a:pt x="406" y="190"/>
                  </a:cubicBezTo>
                  <a:cubicBezTo>
                    <a:pt x="415" y="81"/>
                    <a:pt x="325" y="0"/>
                    <a:pt x="22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5"/>
            <p:cNvSpPr/>
            <p:nvPr/>
          </p:nvSpPr>
          <p:spPr>
            <a:xfrm>
              <a:off x="3994700" y="4440325"/>
              <a:ext cx="57175" cy="94850"/>
            </a:xfrm>
            <a:custGeom>
              <a:avLst/>
              <a:gdLst/>
              <a:ahLst/>
              <a:cxnLst/>
              <a:rect l="l" t="t" r="r" b="b"/>
              <a:pathLst>
                <a:path w="2287" h="3794" extrusionOk="0">
                  <a:moveTo>
                    <a:pt x="467" y="1"/>
                  </a:moveTo>
                  <a:cubicBezTo>
                    <a:pt x="70" y="1"/>
                    <a:pt x="0" y="411"/>
                    <a:pt x="0" y="411"/>
                  </a:cubicBezTo>
                  <a:lnTo>
                    <a:pt x="1134" y="2517"/>
                  </a:lnTo>
                  <a:cubicBezTo>
                    <a:pt x="696" y="2852"/>
                    <a:pt x="470" y="3270"/>
                    <a:pt x="619" y="3547"/>
                  </a:cubicBezTo>
                  <a:cubicBezTo>
                    <a:pt x="707" y="3711"/>
                    <a:pt x="913" y="3793"/>
                    <a:pt x="1177" y="3793"/>
                  </a:cubicBezTo>
                  <a:cubicBezTo>
                    <a:pt x="1453" y="3793"/>
                    <a:pt x="1793" y="3703"/>
                    <a:pt x="2126" y="3522"/>
                  </a:cubicBezTo>
                  <a:cubicBezTo>
                    <a:pt x="2184" y="3489"/>
                    <a:pt x="2235" y="3457"/>
                    <a:pt x="2287" y="3425"/>
                  </a:cubicBezTo>
                  <a:lnTo>
                    <a:pt x="2287" y="3425"/>
                  </a:lnTo>
                  <a:cubicBezTo>
                    <a:pt x="2256" y="3437"/>
                    <a:pt x="1672" y="3690"/>
                    <a:pt x="1244" y="3690"/>
                  </a:cubicBezTo>
                  <a:cubicBezTo>
                    <a:pt x="1228" y="3690"/>
                    <a:pt x="1213" y="3690"/>
                    <a:pt x="1198" y="3689"/>
                  </a:cubicBezTo>
                  <a:cubicBezTo>
                    <a:pt x="1237" y="3670"/>
                    <a:pt x="1276" y="3650"/>
                    <a:pt x="1314" y="3625"/>
                  </a:cubicBezTo>
                  <a:cubicBezTo>
                    <a:pt x="1469" y="3502"/>
                    <a:pt x="1514" y="3296"/>
                    <a:pt x="1411" y="3161"/>
                  </a:cubicBezTo>
                  <a:cubicBezTo>
                    <a:pt x="1357" y="3094"/>
                    <a:pt x="1274" y="3060"/>
                    <a:pt x="1184" y="3060"/>
                  </a:cubicBezTo>
                  <a:cubicBezTo>
                    <a:pt x="1101" y="3060"/>
                    <a:pt x="1012" y="3089"/>
                    <a:pt x="934" y="3148"/>
                  </a:cubicBezTo>
                  <a:cubicBezTo>
                    <a:pt x="863" y="3200"/>
                    <a:pt x="818" y="3277"/>
                    <a:pt x="792" y="3361"/>
                  </a:cubicBezTo>
                  <a:cubicBezTo>
                    <a:pt x="767" y="2968"/>
                    <a:pt x="1411" y="2523"/>
                    <a:pt x="1411" y="2523"/>
                  </a:cubicBezTo>
                  <a:lnTo>
                    <a:pt x="419" y="739"/>
                  </a:lnTo>
                  <a:lnTo>
                    <a:pt x="367" y="642"/>
                  </a:lnTo>
                  <a:cubicBezTo>
                    <a:pt x="174" y="211"/>
                    <a:pt x="709" y="43"/>
                    <a:pt x="709" y="43"/>
                  </a:cubicBezTo>
                  <a:cubicBezTo>
                    <a:pt x="617" y="13"/>
                    <a:pt x="537" y="1"/>
                    <a:pt x="467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5"/>
            <p:cNvSpPr/>
            <p:nvPr/>
          </p:nvSpPr>
          <p:spPr>
            <a:xfrm>
              <a:off x="4040750" y="4491150"/>
              <a:ext cx="30950" cy="23550"/>
            </a:xfrm>
            <a:custGeom>
              <a:avLst/>
              <a:gdLst/>
              <a:ahLst/>
              <a:cxnLst/>
              <a:rect l="l" t="t" r="r" b="b"/>
              <a:pathLst>
                <a:path w="1238" h="942" extrusionOk="0">
                  <a:moveTo>
                    <a:pt x="577" y="1"/>
                  </a:moveTo>
                  <a:cubicBezTo>
                    <a:pt x="404" y="1"/>
                    <a:pt x="206" y="35"/>
                    <a:pt x="0" y="104"/>
                  </a:cubicBezTo>
                  <a:cubicBezTo>
                    <a:pt x="33" y="98"/>
                    <a:pt x="208" y="67"/>
                    <a:pt x="406" y="67"/>
                  </a:cubicBezTo>
                  <a:cubicBezTo>
                    <a:pt x="685" y="67"/>
                    <a:pt x="1009" y="128"/>
                    <a:pt x="1050" y="407"/>
                  </a:cubicBezTo>
                  <a:cubicBezTo>
                    <a:pt x="1089" y="587"/>
                    <a:pt x="1057" y="774"/>
                    <a:pt x="967" y="941"/>
                  </a:cubicBezTo>
                  <a:cubicBezTo>
                    <a:pt x="1166" y="690"/>
                    <a:pt x="1237" y="432"/>
                    <a:pt x="1134" y="245"/>
                  </a:cubicBezTo>
                  <a:cubicBezTo>
                    <a:pt x="1048" y="82"/>
                    <a:pt x="842" y="1"/>
                    <a:pt x="57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5"/>
            <p:cNvSpPr/>
            <p:nvPr/>
          </p:nvSpPr>
          <p:spPr>
            <a:xfrm>
              <a:off x="4042025" y="4241875"/>
              <a:ext cx="187325" cy="67300"/>
            </a:xfrm>
            <a:custGeom>
              <a:avLst/>
              <a:gdLst/>
              <a:ahLst/>
              <a:cxnLst/>
              <a:rect l="l" t="t" r="r" b="b"/>
              <a:pathLst>
                <a:path w="7493" h="2692" extrusionOk="0">
                  <a:moveTo>
                    <a:pt x="136" y="1"/>
                  </a:moveTo>
                  <a:lnTo>
                    <a:pt x="1" y="786"/>
                  </a:lnTo>
                  <a:lnTo>
                    <a:pt x="3685" y="1431"/>
                  </a:lnTo>
                  <a:lnTo>
                    <a:pt x="3589" y="1212"/>
                  </a:lnTo>
                  <a:lnTo>
                    <a:pt x="3634" y="1212"/>
                  </a:lnTo>
                  <a:lnTo>
                    <a:pt x="6217" y="1624"/>
                  </a:lnTo>
                  <a:cubicBezTo>
                    <a:pt x="6217" y="1624"/>
                    <a:pt x="6159" y="2493"/>
                    <a:pt x="6545" y="2661"/>
                  </a:cubicBezTo>
                  <a:cubicBezTo>
                    <a:pt x="6595" y="2682"/>
                    <a:pt x="6642" y="2692"/>
                    <a:pt x="6688" y="2692"/>
                  </a:cubicBezTo>
                  <a:cubicBezTo>
                    <a:pt x="7184" y="2692"/>
                    <a:pt x="7455" y="1542"/>
                    <a:pt x="7473" y="1495"/>
                  </a:cubicBezTo>
                  <a:cubicBezTo>
                    <a:pt x="7492" y="1340"/>
                    <a:pt x="7492" y="1179"/>
                    <a:pt x="7473" y="1025"/>
                  </a:cubicBezTo>
                  <a:cubicBezTo>
                    <a:pt x="7466" y="954"/>
                    <a:pt x="7454" y="877"/>
                    <a:pt x="7434" y="812"/>
                  </a:cubicBezTo>
                  <a:cubicBezTo>
                    <a:pt x="7363" y="503"/>
                    <a:pt x="7202" y="284"/>
                    <a:pt x="6996" y="245"/>
                  </a:cubicBezTo>
                  <a:cubicBezTo>
                    <a:pt x="6976" y="242"/>
                    <a:pt x="6956" y="240"/>
                    <a:pt x="6935" y="240"/>
                  </a:cubicBezTo>
                  <a:cubicBezTo>
                    <a:pt x="6650" y="240"/>
                    <a:pt x="6353" y="570"/>
                    <a:pt x="6185" y="1050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5"/>
            <p:cNvSpPr/>
            <p:nvPr/>
          </p:nvSpPr>
          <p:spPr>
            <a:xfrm>
              <a:off x="4213250" y="4282900"/>
              <a:ext cx="9325" cy="8950"/>
            </a:xfrm>
            <a:custGeom>
              <a:avLst/>
              <a:gdLst/>
              <a:ahLst/>
              <a:cxnLst/>
              <a:rect l="l" t="t" r="r" b="b"/>
              <a:pathLst>
                <a:path w="373" h="358" extrusionOk="0">
                  <a:moveTo>
                    <a:pt x="182" y="0"/>
                  </a:moveTo>
                  <a:cubicBezTo>
                    <a:pt x="93" y="0"/>
                    <a:pt x="10" y="70"/>
                    <a:pt x="6" y="176"/>
                  </a:cubicBezTo>
                  <a:cubicBezTo>
                    <a:pt x="1" y="282"/>
                    <a:pt x="88" y="358"/>
                    <a:pt x="183" y="358"/>
                  </a:cubicBezTo>
                  <a:cubicBezTo>
                    <a:pt x="221" y="358"/>
                    <a:pt x="260" y="345"/>
                    <a:pt x="295" y="318"/>
                  </a:cubicBezTo>
                  <a:cubicBezTo>
                    <a:pt x="366" y="247"/>
                    <a:pt x="373" y="124"/>
                    <a:pt x="302" y="47"/>
                  </a:cubicBezTo>
                  <a:cubicBezTo>
                    <a:pt x="265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5"/>
            <p:cNvSpPr/>
            <p:nvPr/>
          </p:nvSpPr>
          <p:spPr>
            <a:xfrm>
              <a:off x="4124650" y="4257975"/>
              <a:ext cx="104200" cy="56200"/>
            </a:xfrm>
            <a:custGeom>
              <a:avLst/>
              <a:gdLst/>
              <a:ahLst/>
              <a:cxnLst/>
              <a:rect l="l" t="t" r="r" b="b"/>
              <a:pathLst>
                <a:path w="4168" h="2248" extrusionOk="0">
                  <a:moveTo>
                    <a:pt x="535" y="1"/>
                  </a:moveTo>
                  <a:lnTo>
                    <a:pt x="535" y="1"/>
                  </a:lnTo>
                  <a:cubicBezTo>
                    <a:pt x="0" y="355"/>
                    <a:pt x="380" y="787"/>
                    <a:pt x="380" y="787"/>
                  </a:cubicBezTo>
                  <a:lnTo>
                    <a:pt x="2738" y="1199"/>
                  </a:lnTo>
                  <a:cubicBezTo>
                    <a:pt x="2731" y="1753"/>
                    <a:pt x="2925" y="2184"/>
                    <a:pt x="3227" y="2242"/>
                  </a:cubicBezTo>
                  <a:cubicBezTo>
                    <a:pt x="3248" y="2246"/>
                    <a:pt x="3269" y="2247"/>
                    <a:pt x="3289" y="2247"/>
                  </a:cubicBezTo>
                  <a:cubicBezTo>
                    <a:pt x="3651" y="2247"/>
                    <a:pt x="4020" y="1726"/>
                    <a:pt x="4142" y="1038"/>
                  </a:cubicBezTo>
                  <a:cubicBezTo>
                    <a:pt x="4155" y="973"/>
                    <a:pt x="4161" y="915"/>
                    <a:pt x="4168" y="851"/>
                  </a:cubicBezTo>
                  <a:lnTo>
                    <a:pt x="4168" y="851"/>
                  </a:lnTo>
                  <a:cubicBezTo>
                    <a:pt x="4155" y="890"/>
                    <a:pt x="3988" y="1547"/>
                    <a:pt x="3698" y="1869"/>
                  </a:cubicBezTo>
                  <a:cubicBezTo>
                    <a:pt x="3711" y="1830"/>
                    <a:pt x="3717" y="1785"/>
                    <a:pt x="3717" y="1746"/>
                  </a:cubicBezTo>
                  <a:cubicBezTo>
                    <a:pt x="3717" y="1540"/>
                    <a:pt x="3582" y="1379"/>
                    <a:pt x="3414" y="1379"/>
                  </a:cubicBezTo>
                  <a:cubicBezTo>
                    <a:pt x="3247" y="1379"/>
                    <a:pt x="3112" y="1540"/>
                    <a:pt x="3112" y="1746"/>
                  </a:cubicBezTo>
                  <a:cubicBezTo>
                    <a:pt x="3112" y="1830"/>
                    <a:pt x="3137" y="1914"/>
                    <a:pt x="3189" y="1985"/>
                  </a:cubicBezTo>
                  <a:cubicBezTo>
                    <a:pt x="2860" y="1766"/>
                    <a:pt x="2912" y="980"/>
                    <a:pt x="2912" y="980"/>
                  </a:cubicBezTo>
                  <a:lnTo>
                    <a:pt x="902" y="658"/>
                  </a:lnTo>
                  <a:lnTo>
                    <a:pt x="793" y="638"/>
                  </a:lnTo>
                  <a:cubicBezTo>
                    <a:pt x="335" y="529"/>
                    <a:pt x="535" y="1"/>
                    <a:pt x="53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5"/>
            <p:cNvSpPr/>
            <p:nvPr/>
          </p:nvSpPr>
          <p:spPr>
            <a:xfrm>
              <a:off x="4196625" y="4247875"/>
              <a:ext cx="31275" cy="20275"/>
            </a:xfrm>
            <a:custGeom>
              <a:avLst/>
              <a:gdLst/>
              <a:ahLst/>
              <a:cxnLst/>
              <a:rect l="l" t="t" r="r" b="b"/>
              <a:pathLst>
                <a:path w="1251" h="811" extrusionOk="0">
                  <a:moveTo>
                    <a:pt x="751" y="0"/>
                  </a:moveTo>
                  <a:cubicBezTo>
                    <a:pt x="466" y="0"/>
                    <a:pt x="169" y="330"/>
                    <a:pt x="1" y="810"/>
                  </a:cubicBezTo>
                  <a:cubicBezTo>
                    <a:pt x="29" y="754"/>
                    <a:pt x="363" y="125"/>
                    <a:pt x="727" y="125"/>
                  </a:cubicBezTo>
                  <a:cubicBezTo>
                    <a:pt x="779" y="125"/>
                    <a:pt x="831" y="138"/>
                    <a:pt x="883" y="166"/>
                  </a:cubicBezTo>
                  <a:cubicBezTo>
                    <a:pt x="1051" y="250"/>
                    <a:pt x="1179" y="392"/>
                    <a:pt x="1250" y="566"/>
                  </a:cubicBezTo>
                  <a:cubicBezTo>
                    <a:pt x="1179" y="257"/>
                    <a:pt x="1018" y="44"/>
                    <a:pt x="812" y="5"/>
                  </a:cubicBezTo>
                  <a:cubicBezTo>
                    <a:pt x="792" y="2"/>
                    <a:pt x="772" y="0"/>
                    <a:pt x="751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5"/>
            <p:cNvSpPr/>
            <p:nvPr/>
          </p:nvSpPr>
          <p:spPr>
            <a:xfrm>
              <a:off x="3634450" y="4091550"/>
              <a:ext cx="226300" cy="136975"/>
            </a:xfrm>
            <a:custGeom>
              <a:avLst/>
              <a:gdLst/>
              <a:ahLst/>
              <a:cxnLst/>
              <a:rect l="l" t="t" r="r" b="b"/>
              <a:pathLst>
                <a:path w="9052" h="5479" extrusionOk="0">
                  <a:moveTo>
                    <a:pt x="1444" y="0"/>
                  </a:moveTo>
                  <a:cubicBezTo>
                    <a:pt x="869" y="0"/>
                    <a:pt x="234" y="1158"/>
                    <a:pt x="201" y="1208"/>
                  </a:cubicBezTo>
                  <a:cubicBezTo>
                    <a:pt x="123" y="1395"/>
                    <a:pt x="72" y="1582"/>
                    <a:pt x="40" y="1782"/>
                  </a:cubicBezTo>
                  <a:cubicBezTo>
                    <a:pt x="20" y="1872"/>
                    <a:pt x="14" y="1962"/>
                    <a:pt x="7" y="2052"/>
                  </a:cubicBezTo>
                  <a:cubicBezTo>
                    <a:pt x="1" y="2458"/>
                    <a:pt x="117" y="2774"/>
                    <a:pt x="355" y="2883"/>
                  </a:cubicBezTo>
                  <a:cubicBezTo>
                    <a:pt x="421" y="2914"/>
                    <a:pt x="492" y="2929"/>
                    <a:pt x="567" y="2929"/>
                  </a:cubicBezTo>
                  <a:cubicBezTo>
                    <a:pt x="896" y="2929"/>
                    <a:pt x="1298" y="2642"/>
                    <a:pt x="1618" y="2175"/>
                  </a:cubicBezTo>
                  <a:lnTo>
                    <a:pt x="8613" y="5479"/>
                  </a:lnTo>
                  <a:lnTo>
                    <a:pt x="9051" y="4564"/>
                  </a:lnTo>
                  <a:lnTo>
                    <a:pt x="4780" y="2555"/>
                  </a:lnTo>
                  <a:lnTo>
                    <a:pt x="4826" y="2851"/>
                  </a:lnTo>
                  <a:lnTo>
                    <a:pt x="4768" y="2838"/>
                  </a:lnTo>
                  <a:lnTo>
                    <a:pt x="1766" y="1466"/>
                  </a:lnTo>
                  <a:cubicBezTo>
                    <a:pt x="1766" y="1466"/>
                    <a:pt x="2127" y="429"/>
                    <a:pt x="1714" y="100"/>
                  </a:cubicBezTo>
                  <a:cubicBezTo>
                    <a:pt x="1628" y="31"/>
                    <a:pt x="1536" y="0"/>
                    <a:pt x="144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5"/>
            <p:cNvSpPr/>
            <p:nvPr/>
          </p:nvSpPr>
          <p:spPr>
            <a:xfrm>
              <a:off x="3649275" y="4109900"/>
              <a:ext cx="12825" cy="11250"/>
            </a:xfrm>
            <a:custGeom>
              <a:avLst/>
              <a:gdLst/>
              <a:ahLst/>
              <a:cxnLst/>
              <a:rect l="l" t="t" r="r" b="b"/>
              <a:pathLst>
                <a:path w="513" h="450" extrusionOk="0">
                  <a:moveTo>
                    <a:pt x="245" y="0"/>
                  </a:moveTo>
                  <a:cubicBezTo>
                    <a:pt x="218" y="0"/>
                    <a:pt x="190" y="6"/>
                    <a:pt x="162" y="17"/>
                  </a:cubicBezTo>
                  <a:cubicBezTo>
                    <a:pt x="46" y="81"/>
                    <a:pt x="1" y="230"/>
                    <a:pt x="65" y="346"/>
                  </a:cubicBezTo>
                  <a:cubicBezTo>
                    <a:pt x="110" y="416"/>
                    <a:pt x="182" y="450"/>
                    <a:pt x="252" y="450"/>
                  </a:cubicBezTo>
                  <a:cubicBezTo>
                    <a:pt x="343" y="450"/>
                    <a:pt x="432" y="395"/>
                    <a:pt x="464" y="294"/>
                  </a:cubicBezTo>
                  <a:cubicBezTo>
                    <a:pt x="513" y="143"/>
                    <a:pt x="389" y="0"/>
                    <a:pt x="245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5"/>
            <p:cNvSpPr/>
            <p:nvPr/>
          </p:nvSpPr>
          <p:spPr>
            <a:xfrm>
              <a:off x="3639625" y="4086000"/>
              <a:ext cx="122550" cy="91800"/>
            </a:xfrm>
            <a:custGeom>
              <a:avLst/>
              <a:gdLst/>
              <a:ahLst/>
              <a:cxnLst/>
              <a:rect l="l" t="t" r="r" b="b"/>
              <a:pathLst>
                <a:path w="4902" h="3672" extrusionOk="0">
                  <a:moveTo>
                    <a:pt x="1396" y="0"/>
                  </a:moveTo>
                  <a:cubicBezTo>
                    <a:pt x="972" y="0"/>
                    <a:pt x="431" y="486"/>
                    <a:pt x="90" y="1205"/>
                  </a:cubicBezTo>
                  <a:cubicBezTo>
                    <a:pt x="58" y="1276"/>
                    <a:pt x="26" y="1347"/>
                    <a:pt x="0" y="1424"/>
                  </a:cubicBezTo>
                  <a:cubicBezTo>
                    <a:pt x="19" y="1385"/>
                    <a:pt x="451" y="638"/>
                    <a:pt x="908" y="342"/>
                  </a:cubicBezTo>
                  <a:lnTo>
                    <a:pt x="908" y="342"/>
                  </a:lnTo>
                  <a:cubicBezTo>
                    <a:pt x="876" y="387"/>
                    <a:pt x="857" y="432"/>
                    <a:pt x="844" y="490"/>
                  </a:cubicBezTo>
                  <a:cubicBezTo>
                    <a:pt x="773" y="735"/>
                    <a:pt x="889" y="973"/>
                    <a:pt x="1089" y="1031"/>
                  </a:cubicBezTo>
                  <a:cubicBezTo>
                    <a:pt x="1118" y="1039"/>
                    <a:pt x="1148" y="1043"/>
                    <a:pt x="1177" y="1043"/>
                  </a:cubicBezTo>
                  <a:cubicBezTo>
                    <a:pt x="1354" y="1043"/>
                    <a:pt x="1523" y="900"/>
                    <a:pt x="1578" y="690"/>
                  </a:cubicBezTo>
                  <a:cubicBezTo>
                    <a:pt x="1610" y="587"/>
                    <a:pt x="1604" y="471"/>
                    <a:pt x="1565" y="368"/>
                  </a:cubicBezTo>
                  <a:lnTo>
                    <a:pt x="1565" y="368"/>
                  </a:lnTo>
                  <a:cubicBezTo>
                    <a:pt x="1887" y="748"/>
                    <a:pt x="1565" y="1682"/>
                    <a:pt x="1565" y="1682"/>
                  </a:cubicBezTo>
                  <a:lnTo>
                    <a:pt x="3904" y="2751"/>
                  </a:lnTo>
                  <a:lnTo>
                    <a:pt x="4032" y="2809"/>
                  </a:lnTo>
                  <a:cubicBezTo>
                    <a:pt x="4554" y="3099"/>
                    <a:pt x="4135" y="3672"/>
                    <a:pt x="4135" y="3672"/>
                  </a:cubicBezTo>
                  <a:cubicBezTo>
                    <a:pt x="4902" y="3421"/>
                    <a:pt x="4580" y="2770"/>
                    <a:pt x="4580" y="2770"/>
                  </a:cubicBezTo>
                  <a:lnTo>
                    <a:pt x="1842" y="1482"/>
                  </a:lnTo>
                  <a:cubicBezTo>
                    <a:pt x="2036" y="812"/>
                    <a:pt x="1952" y="219"/>
                    <a:pt x="1604" y="45"/>
                  </a:cubicBezTo>
                  <a:cubicBezTo>
                    <a:pt x="1539" y="15"/>
                    <a:pt x="1469" y="0"/>
                    <a:pt x="139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5"/>
            <p:cNvSpPr/>
            <p:nvPr/>
          </p:nvSpPr>
          <p:spPr>
            <a:xfrm>
              <a:off x="3634450" y="4142850"/>
              <a:ext cx="40450" cy="22000"/>
            </a:xfrm>
            <a:custGeom>
              <a:avLst/>
              <a:gdLst/>
              <a:ahLst/>
              <a:cxnLst/>
              <a:rect l="l" t="t" r="r" b="b"/>
              <a:pathLst>
                <a:path w="1618" h="880" extrusionOk="0">
                  <a:moveTo>
                    <a:pt x="14" y="0"/>
                  </a:moveTo>
                  <a:lnTo>
                    <a:pt x="14" y="0"/>
                  </a:lnTo>
                  <a:cubicBezTo>
                    <a:pt x="1" y="406"/>
                    <a:pt x="117" y="715"/>
                    <a:pt x="362" y="831"/>
                  </a:cubicBezTo>
                  <a:cubicBezTo>
                    <a:pt x="427" y="864"/>
                    <a:pt x="498" y="879"/>
                    <a:pt x="574" y="879"/>
                  </a:cubicBezTo>
                  <a:cubicBezTo>
                    <a:pt x="899" y="879"/>
                    <a:pt x="1299" y="588"/>
                    <a:pt x="1618" y="123"/>
                  </a:cubicBezTo>
                  <a:lnTo>
                    <a:pt x="1618" y="123"/>
                  </a:lnTo>
                  <a:cubicBezTo>
                    <a:pt x="1566" y="179"/>
                    <a:pt x="1047" y="728"/>
                    <a:pt x="620" y="728"/>
                  </a:cubicBezTo>
                  <a:cubicBezTo>
                    <a:pt x="512" y="728"/>
                    <a:pt x="410" y="693"/>
                    <a:pt x="323" y="606"/>
                  </a:cubicBezTo>
                  <a:cubicBezTo>
                    <a:pt x="149" y="451"/>
                    <a:pt x="40" y="232"/>
                    <a:pt x="1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5"/>
            <p:cNvSpPr/>
            <p:nvPr/>
          </p:nvSpPr>
          <p:spPr>
            <a:xfrm>
              <a:off x="3605950" y="4212400"/>
              <a:ext cx="352225" cy="211775"/>
            </a:xfrm>
            <a:custGeom>
              <a:avLst/>
              <a:gdLst/>
              <a:ahLst/>
              <a:cxnLst/>
              <a:rect l="l" t="t" r="r" b="b"/>
              <a:pathLst>
                <a:path w="14089" h="8471" extrusionOk="0">
                  <a:moveTo>
                    <a:pt x="13425" y="1"/>
                  </a:moveTo>
                  <a:lnTo>
                    <a:pt x="2519" y="5089"/>
                  </a:lnTo>
                  <a:cubicBezTo>
                    <a:pt x="2519" y="5089"/>
                    <a:pt x="2519" y="5089"/>
                    <a:pt x="2513" y="5083"/>
                  </a:cubicBezTo>
                  <a:cubicBezTo>
                    <a:pt x="2017" y="4355"/>
                    <a:pt x="1396" y="3900"/>
                    <a:pt x="884" y="3900"/>
                  </a:cubicBezTo>
                  <a:cubicBezTo>
                    <a:pt x="770" y="3900"/>
                    <a:pt x="662" y="3922"/>
                    <a:pt x="561" y="3969"/>
                  </a:cubicBezTo>
                  <a:cubicBezTo>
                    <a:pt x="188" y="4143"/>
                    <a:pt x="1" y="4632"/>
                    <a:pt x="20" y="5257"/>
                  </a:cubicBezTo>
                  <a:cubicBezTo>
                    <a:pt x="20" y="5399"/>
                    <a:pt x="39" y="5540"/>
                    <a:pt x="59" y="5682"/>
                  </a:cubicBezTo>
                  <a:lnTo>
                    <a:pt x="59" y="5688"/>
                  </a:lnTo>
                  <a:cubicBezTo>
                    <a:pt x="110" y="5991"/>
                    <a:pt x="188" y="6294"/>
                    <a:pt x="297" y="6584"/>
                  </a:cubicBezTo>
                  <a:cubicBezTo>
                    <a:pt x="353" y="6656"/>
                    <a:pt x="1337" y="8471"/>
                    <a:pt x="2230" y="8471"/>
                  </a:cubicBezTo>
                  <a:cubicBezTo>
                    <a:pt x="2373" y="8471"/>
                    <a:pt x="2514" y="8424"/>
                    <a:pt x="2648" y="8317"/>
                  </a:cubicBezTo>
                  <a:cubicBezTo>
                    <a:pt x="3299" y="7808"/>
                    <a:pt x="2745" y="6191"/>
                    <a:pt x="2745" y="6191"/>
                  </a:cubicBezTo>
                  <a:lnTo>
                    <a:pt x="7415" y="4085"/>
                  </a:lnTo>
                  <a:lnTo>
                    <a:pt x="7505" y="4052"/>
                  </a:lnTo>
                  <a:lnTo>
                    <a:pt x="7441" y="4523"/>
                  </a:lnTo>
                  <a:lnTo>
                    <a:pt x="7441" y="4523"/>
                  </a:lnTo>
                  <a:lnTo>
                    <a:pt x="14088" y="1418"/>
                  </a:lnTo>
                  <a:lnTo>
                    <a:pt x="13425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5"/>
            <p:cNvSpPr/>
            <p:nvPr/>
          </p:nvSpPr>
          <p:spPr>
            <a:xfrm>
              <a:off x="3628500" y="4378450"/>
              <a:ext cx="22400" cy="18300"/>
            </a:xfrm>
            <a:custGeom>
              <a:avLst/>
              <a:gdLst/>
              <a:ahLst/>
              <a:cxnLst/>
              <a:rect l="l" t="t" r="r" b="b"/>
              <a:pathLst>
                <a:path w="896" h="732" extrusionOk="0">
                  <a:moveTo>
                    <a:pt x="384" y="0"/>
                  </a:moveTo>
                  <a:cubicBezTo>
                    <a:pt x="268" y="0"/>
                    <a:pt x="163" y="48"/>
                    <a:pt x="104" y="142"/>
                  </a:cubicBezTo>
                  <a:cubicBezTo>
                    <a:pt x="1" y="303"/>
                    <a:pt x="71" y="528"/>
                    <a:pt x="265" y="657"/>
                  </a:cubicBezTo>
                  <a:cubicBezTo>
                    <a:pt x="342" y="707"/>
                    <a:pt x="428" y="732"/>
                    <a:pt x="510" y="732"/>
                  </a:cubicBezTo>
                  <a:cubicBezTo>
                    <a:pt x="626" y="732"/>
                    <a:pt x="732" y="683"/>
                    <a:pt x="793" y="592"/>
                  </a:cubicBezTo>
                  <a:cubicBezTo>
                    <a:pt x="896" y="431"/>
                    <a:pt x="825" y="206"/>
                    <a:pt x="638" y="77"/>
                  </a:cubicBezTo>
                  <a:cubicBezTo>
                    <a:pt x="557" y="26"/>
                    <a:pt x="468" y="0"/>
                    <a:pt x="38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5"/>
            <p:cNvSpPr/>
            <p:nvPr/>
          </p:nvSpPr>
          <p:spPr>
            <a:xfrm>
              <a:off x="3613525" y="4290350"/>
              <a:ext cx="191000" cy="142000"/>
            </a:xfrm>
            <a:custGeom>
              <a:avLst/>
              <a:gdLst/>
              <a:ahLst/>
              <a:cxnLst/>
              <a:rect l="l" t="t" r="r" b="b"/>
              <a:pathLst>
                <a:path w="7640" h="5680" extrusionOk="0">
                  <a:moveTo>
                    <a:pt x="6448" y="0"/>
                  </a:moveTo>
                  <a:cubicBezTo>
                    <a:pt x="6448" y="0"/>
                    <a:pt x="7092" y="896"/>
                    <a:pt x="6287" y="1340"/>
                  </a:cubicBezTo>
                  <a:lnTo>
                    <a:pt x="6088" y="1430"/>
                  </a:lnTo>
                  <a:lnTo>
                    <a:pt x="2442" y="3073"/>
                  </a:lnTo>
                  <a:cubicBezTo>
                    <a:pt x="2442" y="3073"/>
                    <a:pt x="2938" y="4529"/>
                    <a:pt x="2429" y="5115"/>
                  </a:cubicBezTo>
                  <a:cubicBezTo>
                    <a:pt x="2493" y="4960"/>
                    <a:pt x="2500" y="4780"/>
                    <a:pt x="2455" y="4612"/>
                  </a:cubicBezTo>
                  <a:cubicBezTo>
                    <a:pt x="2366" y="4284"/>
                    <a:pt x="2098" y="4061"/>
                    <a:pt x="1823" y="4061"/>
                  </a:cubicBezTo>
                  <a:cubicBezTo>
                    <a:pt x="1780" y="4061"/>
                    <a:pt x="1737" y="4066"/>
                    <a:pt x="1695" y="4078"/>
                  </a:cubicBezTo>
                  <a:cubicBezTo>
                    <a:pt x="1373" y="4168"/>
                    <a:pt x="1199" y="4548"/>
                    <a:pt x="1302" y="4928"/>
                  </a:cubicBezTo>
                  <a:cubicBezTo>
                    <a:pt x="1328" y="5005"/>
                    <a:pt x="1360" y="5083"/>
                    <a:pt x="1405" y="5153"/>
                  </a:cubicBezTo>
                  <a:cubicBezTo>
                    <a:pt x="696" y="4683"/>
                    <a:pt x="39" y="3524"/>
                    <a:pt x="1" y="3466"/>
                  </a:cubicBezTo>
                  <a:lnTo>
                    <a:pt x="1" y="3466"/>
                  </a:lnTo>
                  <a:cubicBezTo>
                    <a:pt x="39" y="3575"/>
                    <a:pt x="84" y="3691"/>
                    <a:pt x="142" y="3807"/>
                  </a:cubicBezTo>
                  <a:cubicBezTo>
                    <a:pt x="664" y="4929"/>
                    <a:pt x="1506" y="5679"/>
                    <a:pt x="2165" y="5679"/>
                  </a:cubicBezTo>
                  <a:cubicBezTo>
                    <a:pt x="2279" y="5679"/>
                    <a:pt x="2387" y="5657"/>
                    <a:pt x="2487" y="5611"/>
                  </a:cubicBezTo>
                  <a:cubicBezTo>
                    <a:pt x="3034" y="5360"/>
                    <a:pt x="3176" y="4432"/>
                    <a:pt x="2880" y="3395"/>
                  </a:cubicBezTo>
                  <a:lnTo>
                    <a:pt x="7138" y="1405"/>
                  </a:lnTo>
                  <a:cubicBezTo>
                    <a:pt x="7138" y="1405"/>
                    <a:pt x="7640" y="400"/>
                    <a:pt x="644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5"/>
            <p:cNvSpPr/>
            <p:nvPr/>
          </p:nvSpPr>
          <p:spPr>
            <a:xfrm>
              <a:off x="3605950" y="4309975"/>
              <a:ext cx="62825" cy="34025"/>
            </a:xfrm>
            <a:custGeom>
              <a:avLst/>
              <a:gdLst/>
              <a:ahLst/>
              <a:cxnLst/>
              <a:rect l="l" t="t" r="r" b="b"/>
              <a:pathLst>
                <a:path w="2513" h="1361" extrusionOk="0">
                  <a:moveTo>
                    <a:pt x="887" y="0"/>
                  </a:moveTo>
                  <a:cubicBezTo>
                    <a:pt x="772" y="0"/>
                    <a:pt x="662" y="23"/>
                    <a:pt x="561" y="72"/>
                  </a:cubicBezTo>
                  <a:cubicBezTo>
                    <a:pt x="188" y="246"/>
                    <a:pt x="1" y="736"/>
                    <a:pt x="14" y="1360"/>
                  </a:cubicBezTo>
                  <a:cubicBezTo>
                    <a:pt x="39" y="1103"/>
                    <a:pt x="155" y="761"/>
                    <a:pt x="503" y="420"/>
                  </a:cubicBezTo>
                  <a:cubicBezTo>
                    <a:pt x="638" y="287"/>
                    <a:pt x="796" y="234"/>
                    <a:pt x="962" y="234"/>
                  </a:cubicBezTo>
                  <a:cubicBezTo>
                    <a:pt x="1626" y="234"/>
                    <a:pt x="2431" y="1092"/>
                    <a:pt x="2513" y="1180"/>
                  </a:cubicBezTo>
                  <a:cubicBezTo>
                    <a:pt x="2019" y="455"/>
                    <a:pt x="1397" y="0"/>
                    <a:pt x="8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5"/>
            <p:cNvSpPr/>
            <p:nvPr/>
          </p:nvSpPr>
          <p:spPr>
            <a:xfrm>
              <a:off x="3895825" y="3926100"/>
              <a:ext cx="89875" cy="249625"/>
            </a:xfrm>
            <a:custGeom>
              <a:avLst/>
              <a:gdLst/>
              <a:ahLst/>
              <a:cxnLst/>
              <a:rect l="l" t="t" r="r" b="b"/>
              <a:pathLst>
                <a:path w="3595" h="9985" extrusionOk="0">
                  <a:moveTo>
                    <a:pt x="2108" y="0"/>
                  </a:moveTo>
                  <a:cubicBezTo>
                    <a:pt x="2039" y="0"/>
                    <a:pt x="1969" y="2"/>
                    <a:pt x="1900" y="7"/>
                  </a:cubicBezTo>
                  <a:cubicBezTo>
                    <a:pt x="1836" y="32"/>
                    <a:pt x="0" y="393"/>
                    <a:pt x="303" y="1185"/>
                  </a:cubicBezTo>
                  <a:cubicBezTo>
                    <a:pt x="483" y="1640"/>
                    <a:pt x="1385" y="1669"/>
                    <a:pt x="1615" y="1669"/>
                  </a:cubicBezTo>
                  <a:cubicBezTo>
                    <a:pt x="1649" y="1669"/>
                    <a:pt x="1669" y="1668"/>
                    <a:pt x="1669" y="1668"/>
                  </a:cubicBezTo>
                  <a:lnTo>
                    <a:pt x="2100" y="5121"/>
                  </a:lnTo>
                  <a:lnTo>
                    <a:pt x="2100" y="5185"/>
                  </a:lnTo>
                  <a:lnTo>
                    <a:pt x="1810" y="5050"/>
                  </a:lnTo>
                  <a:lnTo>
                    <a:pt x="2493" y="9984"/>
                  </a:lnTo>
                  <a:lnTo>
                    <a:pt x="3543" y="9836"/>
                  </a:lnTo>
                  <a:lnTo>
                    <a:pt x="2422" y="1746"/>
                  </a:lnTo>
                  <a:cubicBezTo>
                    <a:pt x="3124" y="1527"/>
                    <a:pt x="3594" y="1108"/>
                    <a:pt x="3537" y="696"/>
                  </a:cubicBezTo>
                  <a:cubicBezTo>
                    <a:pt x="3498" y="419"/>
                    <a:pt x="3221" y="200"/>
                    <a:pt x="2809" y="90"/>
                  </a:cubicBezTo>
                  <a:cubicBezTo>
                    <a:pt x="2718" y="65"/>
                    <a:pt x="2622" y="39"/>
                    <a:pt x="2525" y="26"/>
                  </a:cubicBezTo>
                  <a:cubicBezTo>
                    <a:pt x="2388" y="9"/>
                    <a:pt x="2248" y="0"/>
                    <a:pt x="2108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5"/>
            <p:cNvSpPr/>
            <p:nvPr/>
          </p:nvSpPr>
          <p:spPr>
            <a:xfrm>
              <a:off x="3924325" y="3934900"/>
              <a:ext cx="15475" cy="11500"/>
            </a:xfrm>
            <a:custGeom>
              <a:avLst/>
              <a:gdLst/>
              <a:ahLst/>
              <a:cxnLst/>
              <a:rect l="l" t="t" r="r" b="b"/>
              <a:pathLst>
                <a:path w="619" h="460" extrusionOk="0">
                  <a:moveTo>
                    <a:pt x="312" y="1"/>
                  </a:moveTo>
                  <a:cubicBezTo>
                    <a:pt x="247" y="1"/>
                    <a:pt x="181" y="25"/>
                    <a:pt x="129" y="73"/>
                  </a:cubicBezTo>
                  <a:cubicBezTo>
                    <a:pt x="0" y="228"/>
                    <a:pt x="110" y="460"/>
                    <a:pt x="310" y="460"/>
                  </a:cubicBezTo>
                  <a:cubicBezTo>
                    <a:pt x="509" y="460"/>
                    <a:pt x="619" y="228"/>
                    <a:pt x="490" y="73"/>
                  </a:cubicBezTo>
                  <a:cubicBezTo>
                    <a:pt x="442" y="25"/>
                    <a:pt x="377" y="1"/>
                    <a:pt x="3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5"/>
            <p:cNvSpPr/>
            <p:nvPr/>
          </p:nvSpPr>
          <p:spPr>
            <a:xfrm>
              <a:off x="3894200" y="3926250"/>
              <a:ext cx="72975" cy="130925"/>
            </a:xfrm>
            <a:custGeom>
              <a:avLst/>
              <a:gdLst/>
              <a:ahLst/>
              <a:cxnLst/>
              <a:rect l="l" t="t" r="r" b="b"/>
              <a:pathLst>
                <a:path w="2919" h="5237" extrusionOk="0">
                  <a:moveTo>
                    <a:pt x="1965" y="1"/>
                  </a:moveTo>
                  <a:cubicBezTo>
                    <a:pt x="1882" y="7"/>
                    <a:pt x="1804" y="13"/>
                    <a:pt x="1714" y="20"/>
                  </a:cubicBezTo>
                  <a:cubicBezTo>
                    <a:pt x="735" y="155"/>
                    <a:pt x="1" y="677"/>
                    <a:pt x="72" y="1179"/>
                  </a:cubicBezTo>
                  <a:cubicBezTo>
                    <a:pt x="130" y="1592"/>
                    <a:pt x="703" y="1869"/>
                    <a:pt x="1437" y="1881"/>
                  </a:cubicBezTo>
                  <a:lnTo>
                    <a:pt x="1875" y="5044"/>
                  </a:lnTo>
                  <a:cubicBezTo>
                    <a:pt x="1875" y="5044"/>
                    <a:pt x="2077" y="5236"/>
                    <a:pt x="2344" y="5236"/>
                  </a:cubicBezTo>
                  <a:cubicBezTo>
                    <a:pt x="2520" y="5236"/>
                    <a:pt x="2724" y="5153"/>
                    <a:pt x="2919" y="4877"/>
                  </a:cubicBezTo>
                  <a:lnTo>
                    <a:pt x="2919" y="4877"/>
                  </a:lnTo>
                  <a:cubicBezTo>
                    <a:pt x="2919" y="4877"/>
                    <a:pt x="2780" y="4924"/>
                    <a:pt x="2615" y="4924"/>
                  </a:cubicBezTo>
                  <a:cubicBezTo>
                    <a:pt x="2407" y="4924"/>
                    <a:pt x="2156" y="4848"/>
                    <a:pt x="2088" y="4503"/>
                  </a:cubicBezTo>
                  <a:lnTo>
                    <a:pt x="2068" y="4355"/>
                  </a:lnTo>
                  <a:lnTo>
                    <a:pt x="1734" y="1662"/>
                  </a:lnTo>
                  <a:cubicBezTo>
                    <a:pt x="1734" y="1662"/>
                    <a:pt x="1717" y="1663"/>
                    <a:pt x="1688" y="1663"/>
                  </a:cubicBezTo>
                  <a:cubicBezTo>
                    <a:pt x="1483" y="1663"/>
                    <a:pt x="649" y="1638"/>
                    <a:pt x="407" y="1244"/>
                  </a:cubicBezTo>
                  <a:lnTo>
                    <a:pt x="407" y="1244"/>
                  </a:lnTo>
                  <a:cubicBezTo>
                    <a:pt x="497" y="1321"/>
                    <a:pt x="613" y="1360"/>
                    <a:pt x="729" y="1366"/>
                  </a:cubicBezTo>
                  <a:cubicBezTo>
                    <a:pt x="734" y="1366"/>
                    <a:pt x="739" y="1366"/>
                    <a:pt x="743" y="1366"/>
                  </a:cubicBezTo>
                  <a:cubicBezTo>
                    <a:pt x="1001" y="1366"/>
                    <a:pt x="1218" y="1201"/>
                    <a:pt x="1225" y="973"/>
                  </a:cubicBezTo>
                  <a:cubicBezTo>
                    <a:pt x="1238" y="748"/>
                    <a:pt x="1025" y="561"/>
                    <a:pt x="754" y="555"/>
                  </a:cubicBezTo>
                  <a:cubicBezTo>
                    <a:pt x="696" y="555"/>
                    <a:pt x="645" y="561"/>
                    <a:pt x="587" y="574"/>
                  </a:cubicBezTo>
                  <a:cubicBezTo>
                    <a:pt x="1031" y="207"/>
                    <a:pt x="1920" y="13"/>
                    <a:pt x="196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5"/>
            <p:cNvSpPr/>
            <p:nvPr/>
          </p:nvSpPr>
          <p:spPr>
            <a:xfrm>
              <a:off x="3956525" y="3928350"/>
              <a:ext cx="29825" cy="41250"/>
            </a:xfrm>
            <a:custGeom>
              <a:avLst/>
              <a:gdLst/>
              <a:ahLst/>
              <a:cxnLst/>
              <a:rect l="l" t="t" r="r" b="b"/>
              <a:pathLst>
                <a:path w="1193" h="1650" extrusionOk="0">
                  <a:moveTo>
                    <a:pt x="387" y="0"/>
                  </a:moveTo>
                  <a:lnTo>
                    <a:pt x="387" y="0"/>
                  </a:lnTo>
                  <a:cubicBezTo>
                    <a:pt x="613" y="97"/>
                    <a:pt x="793" y="277"/>
                    <a:pt x="902" y="503"/>
                  </a:cubicBezTo>
                  <a:cubicBezTo>
                    <a:pt x="1192" y="1076"/>
                    <a:pt x="97" y="1604"/>
                    <a:pt x="1" y="1649"/>
                  </a:cubicBezTo>
                  <a:cubicBezTo>
                    <a:pt x="703" y="1437"/>
                    <a:pt x="1173" y="1018"/>
                    <a:pt x="1115" y="606"/>
                  </a:cubicBezTo>
                  <a:cubicBezTo>
                    <a:pt x="1076" y="329"/>
                    <a:pt x="793" y="110"/>
                    <a:pt x="3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5"/>
            <p:cNvSpPr/>
            <p:nvPr/>
          </p:nvSpPr>
          <p:spPr>
            <a:xfrm>
              <a:off x="3705650" y="4045050"/>
              <a:ext cx="466050" cy="424600"/>
            </a:xfrm>
            <a:custGeom>
              <a:avLst/>
              <a:gdLst/>
              <a:ahLst/>
              <a:cxnLst/>
              <a:rect l="l" t="t" r="r" b="b"/>
              <a:pathLst>
                <a:path w="18642" h="16984" extrusionOk="0">
                  <a:moveTo>
                    <a:pt x="9321" y="1"/>
                  </a:moveTo>
                  <a:cubicBezTo>
                    <a:pt x="7148" y="1"/>
                    <a:pt x="4976" y="830"/>
                    <a:pt x="3317" y="2489"/>
                  </a:cubicBezTo>
                  <a:cubicBezTo>
                    <a:pt x="0" y="5806"/>
                    <a:pt x="0" y="11178"/>
                    <a:pt x="3317" y="14495"/>
                  </a:cubicBezTo>
                  <a:cubicBezTo>
                    <a:pt x="4976" y="16154"/>
                    <a:pt x="7148" y="16983"/>
                    <a:pt x="9321" y="16983"/>
                  </a:cubicBezTo>
                  <a:cubicBezTo>
                    <a:pt x="11493" y="16983"/>
                    <a:pt x="13665" y="16154"/>
                    <a:pt x="15324" y="14495"/>
                  </a:cubicBezTo>
                  <a:cubicBezTo>
                    <a:pt x="18641" y="11178"/>
                    <a:pt x="18641" y="5806"/>
                    <a:pt x="15324" y="2489"/>
                  </a:cubicBezTo>
                  <a:cubicBezTo>
                    <a:pt x="13665" y="830"/>
                    <a:pt x="11493" y="1"/>
                    <a:pt x="932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5"/>
            <p:cNvSpPr/>
            <p:nvPr/>
          </p:nvSpPr>
          <p:spPr>
            <a:xfrm>
              <a:off x="3688250" y="4141225"/>
              <a:ext cx="457850" cy="328525"/>
            </a:xfrm>
            <a:custGeom>
              <a:avLst/>
              <a:gdLst/>
              <a:ahLst/>
              <a:cxnLst/>
              <a:rect l="l" t="t" r="r" b="b"/>
              <a:pathLst>
                <a:path w="18314" h="13141" extrusionOk="0">
                  <a:moveTo>
                    <a:pt x="2905" y="1"/>
                  </a:moveTo>
                  <a:cubicBezTo>
                    <a:pt x="0" y="4439"/>
                    <a:pt x="1836" y="10423"/>
                    <a:pt x="6732" y="12478"/>
                  </a:cubicBezTo>
                  <a:cubicBezTo>
                    <a:pt x="7810" y="12929"/>
                    <a:pt x="8920" y="13140"/>
                    <a:pt x="10008" y="13140"/>
                  </a:cubicBezTo>
                  <a:cubicBezTo>
                    <a:pt x="13859" y="13140"/>
                    <a:pt x="17429" y="10491"/>
                    <a:pt x="18313" y="6448"/>
                  </a:cubicBezTo>
                  <a:lnTo>
                    <a:pt x="18313" y="6448"/>
                  </a:lnTo>
                  <a:cubicBezTo>
                    <a:pt x="16722" y="8881"/>
                    <a:pt x="14030" y="10297"/>
                    <a:pt x="11201" y="10297"/>
                  </a:cubicBezTo>
                  <a:cubicBezTo>
                    <a:pt x="10629" y="10297"/>
                    <a:pt x="10051" y="10239"/>
                    <a:pt x="9476" y="10120"/>
                  </a:cubicBezTo>
                  <a:cubicBezTo>
                    <a:pt x="9836" y="9837"/>
                    <a:pt x="10055" y="9431"/>
                    <a:pt x="10010" y="9006"/>
                  </a:cubicBezTo>
                  <a:cubicBezTo>
                    <a:pt x="9945" y="8308"/>
                    <a:pt x="9238" y="7798"/>
                    <a:pt x="8387" y="7798"/>
                  </a:cubicBezTo>
                  <a:cubicBezTo>
                    <a:pt x="8319" y="7798"/>
                    <a:pt x="8250" y="7801"/>
                    <a:pt x="8181" y="7808"/>
                  </a:cubicBezTo>
                  <a:cubicBezTo>
                    <a:pt x="7395" y="7885"/>
                    <a:pt x="6770" y="8368"/>
                    <a:pt x="6628" y="8967"/>
                  </a:cubicBezTo>
                  <a:cubicBezTo>
                    <a:pt x="6081" y="8613"/>
                    <a:pt x="5579" y="8207"/>
                    <a:pt x="5128" y="7737"/>
                  </a:cubicBezTo>
                  <a:cubicBezTo>
                    <a:pt x="5147" y="7730"/>
                    <a:pt x="5166" y="7724"/>
                    <a:pt x="5186" y="7711"/>
                  </a:cubicBezTo>
                  <a:cubicBezTo>
                    <a:pt x="5521" y="7531"/>
                    <a:pt x="5669" y="7151"/>
                    <a:pt x="5521" y="6874"/>
                  </a:cubicBezTo>
                  <a:cubicBezTo>
                    <a:pt x="5422" y="6693"/>
                    <a:pt x="5227" y="6596"/>
                    <a:pt x="5010" y="6596"/>
                  </a:cubicBezTo>
                  <a:cubicBezTo>
                    <a:pt x="4886" y="6596"/>
                    <a:pt x="4756" y="6628"/>
                    <a:pt x="4632" y="6693"/>
                  </a:cubicBezTo>
                  <a:cubicBezTo>
                    <a:pt x="4542" y="6745"/>
                    <a:pt x="4464" y="6809"/>
                    <a:pt x="4400" y="6887"/>
                  </a:cubicBezTo>
                  <a:cubicBezTo>
                    <a:pt x="4155" y="6564"/>
                    <a:pt x="3936" y="6223"/>
                    <a:pt x="3743" y="5862"/>
                  </a:cubicBezTo>
                  <a:cubicBezTo>
                    <a:pt x="2764" y="4072"/>
                    <a:pt x="2467" y="1991"/>
                    <a:pt x="290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5"/>
            <p:cNvSpPr/>
            <p:nvPr/>
          </p:nvSpPr>
          <p:spPr>
            <a:xfrm>
              <a:off x="3896775" y="4105350"/>
              <a:ext cx="155750" cy="122850"/>
            </a:xfrm>
            <a:custGeom>
              <a:avLst/>
              <a:gdLst/>
              <a:ahLst/>
              <a:cxnLst/>
              <a:rect l="l" t="t" r="r" b="b"/>
              <a:pathLst>
                <a:path w="6230" h="4914" extrusionOk="0">
                  <a:moveTo>
                    <a:pt x="3307" y="0"/>
                  </a:moveTo>
                  <a:cubicBezTo>
                    <a:pt x="3102" y="0"/>
                    <a:pt x="2892" y="19"/>
                    <a:pt x="2680" y="57"/>
                  </a:cubicBezTo>
                  <a:cubicBezTo>
                    <a:pt x="1089" y="341"/>
                    <a:pt x="1" y="1648"/>
                    <a:pt x="239" y="2975"/>
                  </a:cubicBezTo>
                  <a:cubicBezTo>
                    <a:pt x="446" y="4126"/>
                    <a:pt x="1592" y="4913"/>
                    <a:pt x="2926" y="4913"/>
                  </a:cubicBezTo>
                  <a:cubicBezTo>
                    <a:pt x="3131" y="4913"/>
                    <a:pt x="3339" y="4895"/>
                    <a:pt x="3550" y="4856"/>
                  </a:cubicBezTo>
                  <a:cubicBezTo>
                    <a:pt x="5141" y="4566"/>
                    <a:pt x="6230" y="3259"/>
                    <a:pt x="5991" y="1932"/>
                  </a:cubicBezTo>
                  <a:cubicBezTo>
                    <a:pt x="5785" y="787"/>
                    <a:pt x="4643" y="0"/>
                    <a:pt x="330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5"/>
            <p:cNvSpPr/>
            <p:nvPr/>
          </p:nvSpPr>
          <p:spPr>
            <a:xfrm>
              <a:off x="3953800" y="4275675"/>
              <a:ext cx="60250" cy="47975"/>
            </a:xfrm>
            <a:custGeom>
              <a:avLst/>
              <a:gdLst/>
              <a:ahLst/>
              <a:cxnLst/>
              <a:rect l="l" t="t" r="r" b="b"/>
              <a:pathLst>
                <a:path w="2410" h="1919" extrusionOk="0">
                  <a:moveTo>
                    <a:pt x="1361" y="1"/>
                  </a:moveTo>
                  <a:cubicBezTo>
                    <a:pt x="1166" y="1"/>
                    <a:pt x="960" y="51"/>
                    <a:pt x="767" y="156"/>
                  </a:cubicBezTo>
                  <a:cubicBezTo>
                    <a:pt x="238" y="446"/>
                    <a:pt x="0" y="1045"/>
                    <a:pt x="245" y="1483"/>
                  </a:cubicBezTo>
                  <a:cubicBezTo>
                    <a:pt x="397" y="1766"/>
                    <a:pt x="708" y="1918"/>
                    <a:pt x="1051" y="1918"/>
                  </a:cubicBezTo>
                  <a:cubicBezTo>
                    <a:pt x="1246" y="1918"/>
                    <a:pt x="1451" y="1869"/>
                    <a:pt x="1643" y="1766"/>
                  </a:cubicBezTo>
                  <a:cubicBezTo>
                    <a:pt x="2171" y="1476"/>
                    <a:pt x="2409" y="884"/>
                    <a:pt x="2164" y="439"/>
                  </a:cubicBezTo>
                  <a:cubicBezTo>
                    <a:pt x="2012" y="156"/>
                    <a:pt x="1703" y="1"/>
                    <a:pt x="136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5"/>
            <p:cNvSpPr/>
            <p:nvPr/>
          </p:nvSpPr>
          <p:spPr>
            <a:xfrm>
              <a:off x="4031900" y="4280275"/>
              <a:ext cx="60400" cy="73100"/>
            </a:xfrm>
            <a:custGeom>
              <a:avLst/>
              <a:gdLst/>
              <a:ahLst/>
              <a:cxnLst/>
              <a:rect l="l" t="t" r="r" b="b"/>
              <a:pathLst>
                <a:path w="2416" h="2924" extrusionOk="0">
                  <a:moveTo>
                    <a:pt x="1062" y="1"/>
                  </a:moveTo>
                  <a:cubicBezTo>
                    <a:pt x="940" y="1"/>
                    <a:pt x="812" y="29"/>
                    <a:pt x="689" y="88"/>
                  </a:cubicBezTo>
                  <a:cubicBezTo>
                    <a:pt x="316" y="262"/>
                    <a:pt x="129" y="655"/>
                    <a:pt x="277" y="964"/>
                  </a:cubicBezTo>
                  <a:cubicBezTo>
                    <a:pt x="329" y="1080"/>
                    <a:pt x="425" y="1170"/>
                    <a:pt x="541" y="1221"/>
                  </a:cubicBezTo>
                  <a:cubicBezTo>
                    <a:pt x="200" y="1440"/>
                    <a:pt x="0" y="1801"/>
                    <a:pt x="71" y="2168"/>
                  </a:cubicBezTo>
                  <a:cubicBezTo>
                    <a:pt x="149" y="2621"/>
                    <a:pt x="597" y="2924"/>
                    <a:pt x="1123" y="2924"/>
                  </a:cubicBezTo>
                  <a:cubicBezTo>
                    <a:pt x="1202" y="2924"/>
                    <a:pt x="1284" y="2917"/>
                    <a:pt x="1366" y="2903"/>
                  </a:cubicBezTo>
                  <a:cubicBezTo>
                    <a:pt x="1984" y="2787"/>
                    <a:pt x="2416" y="2278"/>
                    <a:pt x="2319" y="1763"/>
                  </a:cubicBezTo>
                  <a:cubicBezTo>
                    <a:pt x="2248" y="1376"/>
                    <a:pt x="1907" y="1093"/>
                    <a:pt x="1475" y="1028"/>
                  </a:cubicBezTo>
                  <a:cubicBezTo>
                    <a:pt x="1668" y="829"/>
                    <a:pt x="1739" y="552"/>
                    <a:pt x="1636" y="326"/>
                  </a:cubicBezTo>
                  <a:cubicBezTo>
                    <a:pt x="1537" y="118"/>
                    <a:pt x="1312" y="1"/>
                    <a:pt x="106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5"/>
            <p:cNvSpPr/>
            <p:nvPr/>
          </p:nvSpPr>
          <p:spPr>
            <a:xfrm>
              <a:off x="3782600" y="4189625"/>
              <a:ext cx="79750" cy="64000"/>
            </a:xfrm>
            <a:custGeom>
              <a:avLst/>
              <a:gdLst/>
              <a:ahLst/>
              <a:cxnLst/>
              <a:rect l="l" t="t" r="r" b="b"/>
              <a:pathLst>
                <a:path w="3190" h="2560" extrusionOk="0">
                  <a:moveTo>
                    <a:pt x="1354" y="0"/>
                  </a:moveTo>
                  <a:cubicBezTo>
                    <a:pt x="933" y="0"/>
                    <a:pt x="552" y="179"/>
                    <a:pt x="349" y="512"/>
                  </a:cubicBezTo>
                  <a:cubicBezTo>
                    <a:pt x="1" y="1079"/>
                    <a:pt x="278" y="1884"/>
                    <a:pt x="967" y="2303"/>
                  </a:cubicBezTo>
                  <a:cubicBezTo>
                    <a:pt x="1247" y="2476"/>
                    <a:pt x="1552" y="2559"/>
                    <a:pt x="1839" y="2559"/>
                  </a:cubicBezTo>
                  <a:cubicBezTo>
                    <a:pt x="2256" y="2559"/>
                    <a:pt x="2635" y="2382"/>
                    <a:pt x="2842" y="2045"/>
                  </a:cubicBezTo>
                  <a:cubicBezTo>
                    <a:pt x="3189" y="1472"/>
                    <a:pt x="2912" y="673"/>
                    <a:pt x="2223" y="255"/>
                  </a:cubicBezTo>
                  <a:cubicBezTo>
                    <a:pt x="1944" y="83"/>
                    <a:pt x="1640" y="0"/>
                    <a:pt x="13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4" name="Google Shape;1524;p55"/>
          <p:cNvGrpSpPr/>
          <p:nvPr/>
        </p:nvGrpSpPr>
        <p:grpSpPr>
          <a:xfrm>
            <a:off x="7025390" y="917146"/>
            <a:ext cx="1280829" cy="1299516"/>
            <a:chOff x="3605950" y="3926100"/>
            <a:chExt cx="657375" cy="667000"/>
          </a:xfrm>
        </p:grpSpPr>
        <p:sp>
          <p:nvSpPr>
            <p:cNvPr id="1525" name="Google Shape;1525;p55"/>
            <p:cNvSpPr/>
            <p:nvPr/>
          </p:nvSpPr>
          <p:spPr>
            <a:xfrm>
              <a:off x="3911275" y="4247025"/>
              <a:ext cx="344325" cy="233925"/>
            </a:xfrm>
            <a:custGeom>
              <a:avLst/>
              <a:gdLst/>
              <a:ahLst/>
              <a:cxnLst/>
              <a:rect l="l" t="t" r="r" b="b"/>
              <a:pathLst>
                <a:path w="13773" h="9357" extrusionOk="0">
                  <a:moveTo>
                    <a:pt x="774" y="1"/>
                  </a:moveTo>
                  <a:lnTo>
                    <a:pt x="1" y="1366"/>
                  </a:lnTo>
                  <a:lnTo>
                    <a:pt x="6371" y="4993"/>
                  </a:lnTo>
                  <a:lnTo>
                    <a:pt x="6371" y="4993"/>
                  </a:lnTo>
                  <a:lnTo>
                    <a:pt x="6345" y="4522"/>
                  </a:lnTo>
                  <a:lnTo>
                    <a:pt x="6429" y="4561"/>
                  </a:lnTo>
                  <a:lnTo>
                    <a:pt x="10919" y="7041"/>
                  </a:lnTo>
                  <a:cubicBezTo>
                    <a:pt x="10919" y="7041"/>
                    <a:pt x="10236" y="8606"/>
                    <a:pt x="10841" y="9167"/>
                  </a:cubicBezTo>
                  <a:cubicBezTo>
                    <a:pt x="10983" y="9300"/>
                    <a:pt x="11139" y="9357"/>
                    <a:pt x="11302" y="9357"/>
                  </a:cubicBezTo>
                  <a:cubicBezTo>
                    <a:pt x="12184" y="9357"/>
                    <a:pt x="13267" y="7698"/>
                    <a:pt x="13321" y="7627"/>
                  </a:cubicBezTo>
                  <a:cubicBezTo>
                    <a:pt x="13457" y="7350"/>
                    <a:pt x="13560" y="7060"/>
                    <a:pt x="13637" y="6758"/>
                  </a:cubicBezTo>
                  <a:lnTo>
                    <a:pt x="13637" y="6751"/>
                  </a:lnTo>
                  <a:cubicBezTo>
                    <a:pt x="13669" y="6616"/>
                    <a:pt x="13695" y="6474"/>
                    <a:pt x="13708" y="6332"/>
                  </a:cubicBezTo>
                  <a:cubicBezTo>
                    <a:pt x="13772" y="5714"/>
                    <a:pt x="13630" y="5205"/>
                    <a:pt x="13270" y="5006"/>
                  </a:cubicBezTo>
                  <a:cubicBezTo>
                    <a:pt x="13153" y="4939"/>
                    <a:pt x="13021" y="4907"/>
                    <a:pt x="12879" y="4907"/>
                  </a:cubicBezTo>
                  <a:cubicBezTo>
                    <a:pt x="12381" y="4907"/>
                    <a:pt x="11761" y="5302"/>
                    <a:pt x="11234" y="5959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5"/>
            <p:cNvSpPr/>
            <p:nvPr/>
          </p:nvSpPr>
          <p:spPr>
            <a:xfrm>
              <a:off x="4205975" y="4437000"/>
              <a:ext cx="22550" cy="18000"/>
            </a:xfrm>
            <a:custGeom>
              <a:avLst/>
              <a:gdLst/>
              <a:ahLst/>
              <a:cxnLst/>
              <a:rect l="l" t="t" r="r" b="b"/>
              <a:pathLst>
                <a:path w="902" h="720" extrusionOk="0">
                  <a:moveTo>
                    <a:pt x="512" y="1"/>
                  </a:moveTo>
                  <a:cubicBezTo>
                    <a:pt x="439" y="1"/>
                    <a:pt x="361" y="20"/>
                    <a:pt x="290" y="60"/>
                  </a:cubicBezTo>
                  <a:cubicBezTo>
                    <a:pt x="90" y="170"/>
                    <a:pt x="0" y="389"/>
                    <a:pt x="90" y="556"/>
                  </a:cubicBezTo>
                  <a:cubicBezTo>
                    <a:pt x="147" y="662"/>
                    <a:pt x="263" y="719"/>
                    <a:pt x="390" y="719"/>
                  </a:cubicBezTo>
                  <a:cubicBezTo>
                    <a:pt x="464" y="719"/>
                    <a:pt x="541" y="700"/>
                    <a:pt x="612" y="659"/>
                  </a:cubicBezTo>
                  <a:cubicBezTo>
                    <a:pt x="812" y="556"/>
                    <a:pt x="902" y="331"/>
                    <a:pt x="812" y="163"/>
                  </a:cubicBezTo>
                  <a:cubicBezTo>
                    <a:pt x="755" y="58"/>
                    <a:pt x="639" y="1"/>
                    <a:pt x="5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5"/>
            <p:cNvSpPr/>
            <p:nvPr/>
          </p:nvSpPr>
          <p:spPr>
            <a:xfrm>
              <a:off x="4060075" y="4338325"/>
              <a:ext cx="184575" cy="150325"/>
            </a:xfrm>
            <a:custGeom>
              <a:avLst/>
              <a:gdLst/>
              <a:ahLst/>
              <a:cxnLst/>
              <a:rect l="l" t="t" r="r" b="b"/>
              <a:pathLst>
                <a:path w="7383" h="6013" extrusionOk="0">
                  <a:moveTo>
                    <a:pt x="1224" y="1"/>
                  </a:moveTo>
                  <a:lnTo>
                    <a:pt x="1224" y="1"/>
                  </a:lnTo>
                  <a:cubicBezTo>
                    <a:pt x="0" y="297"/>
                    <a:pt x="426" y="1341"/>
                    <a:pt x="426" y="1341"/>
                  </a:cubicBezTo>
                  <a:lnTo>
                    <a:pt x="4503" y="3666"/>
                  </a:lnTo>
                  <a:cubicBezTo>
                    <a:pt x="4123" y="4684"/>
                    <a:pt x="4187" y="5611"/>
                    <a:pt x="4728" y="5914"/>
                  </a:cubicBezTo>
                  <a:cubicBezTo>
                    <a:pt x="4845" y="5981"/>
                    <a:pt x="4976" y="6013"/>
                    <a:pt x="5117" y="6013"/>
                  </a:cubicBezTo>
                  <a:cubicBezTo>
                    <a:pt x="5764" y="6013"/>
                    <a:pt x="6621" y="5341"/>
                    <a:pt x="7208" y="4304"/>
                  </a:cubicBezTo>
                  <a:cubicBezTo>
                    <a:pt x="7273" y="4194"/>
                    <a:pt x="7331" y="4085"/>
                    <a:pt x="7382" y="3975"/>
                  </a:cubicBezTo>
                  <a:lnTo>
                    <a:pt x="7382" y="3975"/>
                  </a:lnTo>
                  <a:cubicBezTo>
                    <a:pt x="7331" y="4027"/>
                    <a:pt x="6583" y="5128"/>
                    <a:pt x="5843" y="5540"/>
                  </a:cubicBezTo>
                  <a:cubicBezTo>
                    <a:pt x="5888" y="5476"/>
                    <a:pt x="5933" y="5399"/>
                    <a:pt x="5959" y="5321"/>
                  </a:cubicBezTo>
                  <a:cubicBezTo>
                    <a:pt x="6094" y="4954"/>
                    <a:pt x="5952" y="4561"/>
                    <a:pt x="5637" y="4445"/>
                  </a:cubicBezTo>
                  <a:cubicBezTo>
                    <a:pt x="5581" y="4426"/>
                    <a:pt x="5525" y="4417"/>
                    <a:pt x="5468" y="4417"/>
                  </a:cubicBezTo>
                  <a:cubicBezTo>
                    <a:pt x="5206" y="4417"/>
                    <a:pt x="4943" y="4614"/>
                    <a:pt x="4831" y="4916"/>
                  </a:cubicBezTo>
                  <a:cubicBezTo>
                    <a:pt x="4773" y="5083"/>
                    <a:pt x="4767" y="5257"/>
                    <a:pt x="4818" y="5425"/>
                  </a:cubicBezTo>
                  <a:cubicBezTo>
                    <a:pt x="4361" y="4793"/>
                    <a:pt x="4973" y="3383"/>
                    <a:pt x="4973" y="3383"/>
                  </a:cubicBezTo>
                  <a:lnTo>
                    <a:pt x="1469" y="1450"/>
                  </a:lnTo>
                  <a:lnTo>
                    <a:pt x="1276" y="1347"/>
                  </a:lnTo>
                  <a:cubicBezTo>
                    <a:pt x="509" y="838"/>
                    <a:pt x="1224" y="1"/>
                    <a:pt x="1224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5"/>
            <p:cNvSpPr/>
            <p:nvPr/>
          </p:nvSpPr>
          <p:spPr>
            <a:xfrm>
              <a:off x="4192125" y="4369600"/>
              <a:ext cx="63625" cy="35750"/>
            </a:xfrm>
            <a:custGeom>
              <a:avLst/>
              <a:gdLst/>
              <a:ahLst/>
              <a:cxnLst/>
              <a:rect l="l" t="t" r="r" b="b"/>
              <a:pathLst>
                <a:path w="2545" h="1430" extrusionOk="0">
                  <a:moveTo>
                    <a:pt x="1654" y="0"/>
                  </a:moveTo>
                  <a:cubicBezTo>
                    <a:pt x="1158" y="0"/>
                    <a:pt x="534" y="395"/>
                    <a:pt x="0" y="1049"/>
                  </a:cubicBezTo>
                  <a:cubicBezTo>
                    <a:pt x="90" y="970"/>
                    <a:pt x="906" y="226"/>
                    <a:pt x="1559" y="226"/>
                  </a:cubicBezTo>
                  <a:cubicBezTo>
                    <a:pt x="1750" y="226"/>
                    <a:pt x="1927" y="289"/>
                    <a:pt x="2068" y="450"/>
                  </a:cubicBezTo>
                  <a:cubicBezTo>
                    <a:pt x="2390" y="824"/>
                    <a:pt x="2474" y="1172"/>
                    <a:pt x="2480" y="1429"/>
                  </a:cubicBezTo>
                  <a:cubicBezTo>
                    <a:pt x="2545" y="805"/>
                    <a:pt x="2396" y="302"/>
                    <a:pt x="2036" y="96"/>
                  </a:cubicBezTo>
                  <a:cubicBezTo>
                    <a:pt x="1922" y="31"/>
                    <a:pt x="1793" y="0"/>
                    <a:pt x="16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5"/>
            <p:cNvSpPr/>
            <p:nvPr/>
          </p:nvSpPr>
          <p:spPr>
            <a:xfrm>
              <a:off x="3938175" y="4030200"/>
              <a:ext cx="325150" cy="290125"/>
            </a:xfrm>
            <a:custGeom>
              <a:avLst/>
              <a:gdLst/>
              <a:ahLst/>
              <a:cxnLst/>
              <a:rect l="l" t="t" r="r" b="b"/>
              <a:pathLst>
                <a:path w="13006" h="11605" extrusionOk="0">
                  <a:moveTo>
                    <a:pt x="9324" y="0"/>
                  </a:moveTo>
                  <a:cubicBezTo>
                    <a:pt x="9095" y="0"/>
                    <a:pt x="8897" y="63"/>
                    <a:pt x="8748" y="197"/>
                  </a:cubicBezTo>
                  <a:cubicBezTo>
                    <a:pt x="8290" y="596"/>
                    <a:pt x="8419" y="1517"/>
                    <a:pt x="8992" y="2432"/>
                  </a:cubicBezTo>
                  <a:lnTo>
                    <a:pt x="8992" y="2438"/>
                  </a:lnTo>
                  <a:lnTo>
                    <a:pt x="0" y="10432"/>
                  </a:lnTo>
                  <a:lnTo>
                    <a:pt x="1044" y="11604"/>
                  </a:lnTo>
                  <a:lnTo>
                    <a:pt x="6525" y="6728"/>
                  </a:lnTo>
                  <a:lnTo>
                    <a:pt x="6068" y="6606"/>
                  </a:lnTo>
                  <a:lnTo>
                    <a:pt x="6132" y="6535"/>
                  </a:lnTo>
                  <a:lnTo>
                    <a:pt x="9913" y="3076"/>
                  </a:lnTo>
                  <a:cubicBezTo>
                    <a:pt x="9913" y="3076"/>
                    <a:pt x="10843" y="3916"/>
                    <a:pt x="11567" y="3916"/>
                  </a:cubicBezTo>
                  <a:cubicBezTo>
                    <a:pt x="11689" y="3916"/>
                    <a:pt x="11805" y="3892"/>
                    <a:pt x="11910" y="3836"/>
                  </a:cubicBezTo>
                  <a:cubicBezTo>
                    <a:pt x="13005" y="3244"/>
                    <a:pt x="11298" y="1079"/>
                    <a:pt x="11247" y="989"/>
                  </a:cubicBezTo>
                  <a:cubicBezTo>
                    <a:pt x="11028" y="770"/>
                    <a:pt x="10783" y="577"/>
                    <a:pt x="10525" y="409"/>
                  </a:cubicBezTo>
                  <a:lnTo>
                    <a:pt x="10519" y="409"/>
                  </a:lnTo>
                  <a:cubicBezTo>
                    <a:pt x="10397" y="339"/>
                    <a:pt x="10274" y="268"/>
                    <a:pt x="10145" y="210"/>
                  </a:cubicBezTo>
                  <a:cubicBezTo>
                    <a:pt x="9852" y="73"/>
                    <a:pt x="9570" y="0"/>
                    <a:pt x="932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5"/>
            <p:cNvSpPr/>
            <p:nvPr/>
          </p:nvSpPr>
          <p:spPr>
            <a:xfrm>
              <a:off x="4209200" y="4073000"/>
              <a:ext cx="18850" cy="20525"/>
            </a:xfrm>
            <a:custGeom>
              <a:avLst/>
              <a:gdLst/>
              <a:ahLst/>
              <a:cxnLst/>
              <a:rect l="l" t="t" r="r" b="b"/>
              <a:pathLst>
                <a:path w="754" h="821" extrusionOk="0">
                  <a:moveTo>
                    <a:pt x="359" y="1"/>
                  </a:moveTo>
                  <a:cubicBezTo>
                    <a:pt x="342" y="1"/>
                    <a:pt x="326" y="2"/>
                    <a:pt x="309" y="5"/>
                  </a:cubicBezTo>
                  <a:cubicBezTo>
                    <a:pt x="116" y="37"/>
                    <a:pt x="0" y="243"/>
                    <a:pt x="39" y="469"/>
                  </a:cubicBezTo>
                  <a:cubicBezTo>
                    <a:pt x="74" y="674"/>
                    <a:pt x="227" y="821"/>
                    <a:pt x="395" y="821"/>
                  </a:cubicBezTo>
                  <a:cubicBezTo>
                    <a:pt x="411" y="821"/>
                    <a:pt x="428" y="820"/>
                    <a:pt x="445" y="817"/>
                  </a:cubicBezTo>
                  <a:cubicBezTo>
                    <a:pt x="631" y="784"/>
                    <a:pt x="754" y="578"/>
                    <a:pt x="715" y="353"/>
                  </a:cubicBezTo>
                  <a:cubicBezTo>
                    <a:pt x="680" y="147"/>
                    <a:pt x="527" y="1"/>
                    <a:pt x="359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5"/>
            <p:cNvSpPr/>
            <p:nvPr/>
          </p:nvSpPr>
          <p:spPr>
            <a:xfrm>
              <a:off x="4073375" y="4054925"/>
              <a:ext cx="184625" cy="143500"/>
            </a:xfrm>
            <a:custGeom>
              <a:avLst/>
              <a:gdLst/>
              <a:ahLst/>
              <a:cxnLst/>
              <a:rect l="l" t="t" r="r" b="b"/>
              <a:pathLst>
                <a:path w="7385" h="5740" extrusionOk="0">
                  <a:moveTo>
                    <a:pt x="5839" y="0"/>
                  </a:moveTo>
                  <a:lnTo>
                    <a:pt x="5839" y="0"/>
                  </a:lnTo>
                  <a:cubicBezTo>
                    <a:pt x="5878" y="65"/>
                    <a:pt x="6683" y="1127"/>
                    <a:pt x="6831" y="1965"/>
                  </a:cubicBezTo>
                  <a:cubicBezTo>
                    <a:pt x="6786" y="1894"/>
                    <a:pt x="6728" y="1830"/>
                    <a:pt x="6663" y="1778"/>
                  </a:cubicBezTo>
                  <a:cubicBezTo>
                    <a:pt x="6515" y="1660"/>
                    <a:pt x="6341" y="1602"/>
                    <a:pt x="6178" y="1602"/>
                  </a:cubicBezTo>
                  <a:cubicBezTo>
                    <a:pt x="6002" y="1602"/>
                    <a:pt x="5839" y="1670"/>
                    <a:pt x="5736" y="1804"/>
                  </a:cubicBezTo>
                  <a:cubicBezTo>
                    <a:pt x="5530" y="2061"/>
                    <a:pt x="5613" y="2474"/>
                    <a:pt x="5923" y="2712"/>
                  </a:cubicBezTo>
                  <a:cubicBezTo>
                    <a:pt x="6051" y="2821"/>
                    <a:pt x="6219" y="2879"/>
                    <a:pt x="6393" y="2886"/>
                  </a:cubicBezTo>
                  <a:cubicBezTo>
                    <a:pt x="6318" y="2909"/>
                    <a:pt x="6239" y="2920"/>
                    <a:pt x="6157" y="2920"/>
                  </a:cubicBezTo>
                  <a:cubicBezTo>
                    <a:pt x="5433" y="2920"/>
                    <a:pt x="4512" y="2087"/>
                    <a:pt x="4512" y="2087"/>
                  </a:cubicBezTo>
                  <a:lnTo>
                    <a:pt x="1555" y="4786"/>
                  </a:lnTo>
                  <a:lnTo>
                    <a:pt x="1394" y="4934"/>
                  </a:lnTo>
                  <a:cubicBezTo>
                    <a:pt x="1227" y="5063"/>
                    <a:pt x="1069" y="5112"/>
                    <a:pt x="923" y="5112"/>
                  </a:cubicBezTo>
                  <a:cubicBezTo>
                    <a:pt x="436" y="5112"/>
                    <a:pt x="100" y="4554"/>
                    <a:pt x="100" y="4554"/>
                  </a:cubicBezTo>
                  <a:lnTo>
                    <a:pt x="100" y="4554"/>
                  </a:lnTo>
                  <a:cubicBezTo>
                    <a:pt x="0" y="5687"/>
                    <a:pt x="917" y="5740"/>
                    <a:pt x="1090" y="5740"/>
                  </a:cubicBezTo>
                  <a:cubicBezTo>
                    <a:pt x="1108" y="5740"/>
                    <a:pt x="1117" y="5739"/>
                    <a:pt x="1117" y="5739"/>
                  </a:cubicBezTo>
                  <a:lnTo>
                    <a:pt x="4634" y="2615"/>
                  </a:lnTo>
                  <a:cubicBezTo>
                    <a:pt x="5194" y="3076"/>
                    <a:pt x="5783" y="3335"/>
                    <a:pt x="6248" y="3335"/>
                  </a:cubicBezTo>
                  <a:cubicBezTo>
                    <a:pt x="6479" y="3335"/>
                    <a:pt x="6679" y="3272"/>
                    <a:pt x="6831" y="3137"/>
                  </a:cubicBezTo>
                  <a:cubicBezTo>
                    <a:pt x="7385" y="2635"/>
                    <a:pt x="7063" y="1353"/>
                    <a:pt x="6097" y="271"/>
                  </a:cubicBezTo>
                  <a:cubicBezTo>
                    <a:pt x="6013" y="174"/>
                    <a:pt x="5929" y="84"/>
                    <a:pt x="583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5"/>
            <p:cNvSpPr/>
            <p:nvPr/>
          </p:nvSpPr>
          <p:spPr>
            <a:xfrm>
              <a:off x="4143475" y="4030025"/>
              <a:ext cx="48350" cy="60825"/>
            </a:xfrm>
            <a:custGeom>
              <a:avLst/>
              <a:gdLst/>
              <a:ahLst/>
              <a:cxnLst/>
              <a:rect l="l" t="t" r="r" b="b"/>
              <a:pathLst>
                <a:path w="1934" h="2433" extrusionOk="0">
                  <a:moveTo>
                    <a:pt x="1112" y="1"/>
                  </a:moveTo>
                  <a:cubicBezTo>
                    <a:pt x="883" y="1"/>
                    <a:pt x="685" y="64"/>
                    <a:pt x="536" y="197"/>
                  </a:cubicBezTo>
                  <a:cubicBezTo>
                    <a:pt x="78" y="603"/>
                    <a:pt x="207" y="1524"/>
                    <a:pt x="780" y="2433"/>
                  </a:cubicBezTo>
                  <a:cubicBezTo>
                    <a:pt x="722" y="2291"/>
                    <a:pt x="1" y="642"/>
                    <a:pt x="877" y="288"/>
                  </a:cubicBezTo>
                  <a:cubicBezTo>
                    <a:pt x="1126" y="186"/>
                    <a:pt x="1344" y="149"/>
                    <a:pt x="1531" y="149"/>
                  </a:cubicBezTo>
                  <a:cubicBezTo>
                    <a:pt x="1687" y="149"/>
                    <a:pt x="1822" y="175"/>
                    <a:pt x="1933" y="210"/>
                  </a:cubicBezTo>
                  <a:cubicBezTo>
                    <a:pt x="1640" y="74"/>
                    <a:pt x="1358" y="1"/>
                    <a:pt x="111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5"/>
            <p:cNvSpPr/>
            <p:nvPr/>
          </p:nvSpPr>
          <p:spPr>
            <a:xfrm>
              <a:off x="3816750" y="4293575"/>
              <a:ext cx="108075" cy="299525"/>
            </a:xfrm>
            <a:custGeom>
              <a:avLst/>
              <a:gdLst/>
              <a:ahLst/>
              <a:cxnLst/>
              <a:rect l="l" t="t" r="r" b="b"/>
              <a:pathLst>
                <a:path w="4323" h="11981" extrusionOk="0">
                  <a:moveTo>
                    <a:pt x="3028" y="0"/>
                  </a:moveTo>
                  <a:lnTo>
                    <a:pt x="2191" y="5920"/>
                  </a:lnTo>
                  <a:lnTo>
                    <a:pt x="2191" y="5920"/>
                  </a:lnTo>
                  <a:lnTo>
                    <a:pt x="2538" y="5759"/>
                  </a:lnTo>
                  <a:lnTo>
                    <a:pt x="2538" y="5836"/>
                  </a:lnTo>
                  <a:lnTo>
                    <a:pt x="2010" y="9978"/>
                  </a:lnTo>
                  <a:cubicBezTo>
                    <a:pt x="2010" y="9978"/>
                    <a:pt x="1983" y="9977"/>
                    <a:pt x="1935" y="9977"/>
                  </a:cubicBezTo>
                  <a:cubicBezTo>
                    <a:pt x="1642" y="9977"/>
                    <a:pt x="585" y="10015"/>
                    <a:pt x="374" y="10558"/>
                  </a:cubicBezTo>
                  <a:cubicBezTo>
                    <a:pt x="1" y="11498"/>
                    <a:pt x="2203" y="11942"/>
                    <a:pt x="2281" y="11975"/>
                  </a:cubicBezTo>
                  <a:cubicBezTo>
                    <a:pt x="2360" y="11979"/>
                    <a:pt x="2440" y="11981"/>
                    <a:pt x="2519" y="11981"/>
                  </a:cubicBezTo>
                  <a:cubicBezTo>
                    <a:pt x="2691" y="11981"/>
                    <a:pt x="2863" y="11971"/>
                    <a:pt x="3034" y="11949"/>
                  </a:cubicBezTo>
                  <a:cubicBezTo>
                    <a:pt x="3150" y="11930"/>
                    <a:pt x="3266" y="11910"/>
                    <a:pt x="3376" y="11878"/>
                  </a:cubicBezTo>
                  <a:cubicBezTo>
                    <a:pt x="3865" y="11743"/>
                    <a:pt x="4207" y="11485"/>
                    <a:pt x="4252" y="11150"/>
                  </a:cubicBezTo>
                  <a:cubicBezTo>
                    <a:pt x="4323" y="10661"/>
                    <a:pt x="3756" y="10152"/>
                    <a:pt x="2918" y="9894"/>
                  </a:cubicBezTo>
                  <a:lnTo>
                    <a:pt x="2912" y="9894"/>
                  </a:lnTo>
                  <a:lnTo>
                    <a:pt x="4290" y="187"/>
                  </a:lnTo>
                  <a:lnTo>
                    <a:pt x="3028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5"/>
            <p:cNvSpPr/>
            <p:nvPr/>
          </p:nvSpPr>
          <p:spPr>
            <a:xfrm>
              <a:off x="3850400" y="4567250"/>
              <a:ext cx="17750" cy="15150"/>
            </a:xfrm>
            <a:custGeom>
              <a:avLst/>
              <a:gdLst/>
              <a:ahLst/>
              <a:cxnLst/>
              <a:rect l="l" t="t" r="r" b="b"/>
              <a:pathLst>
                <a:path w="710" h="606" extrusionOk="0">
                  <a:moveTo>
                    <a:pt x="299" y="0"/>
                  </a:moveTo>
                  <a:cubicBezTo>
                    <a:pt x="220" y="0"/>
                    <a:pt x="146" y="29"/>
                    <a:pt x="97" y="87"/>
                  </a:cubicBezTo>
                  <a:cubicBezTo>
                    <a:pt x="1" y="210"/>
                    <a:pt x="39" y="396"/>
                    <a:pt x="181" y="519"/>
                  </a:cubicBezTo>
                  <a:cubicBezTo>
                    <a:pt x="252" y="577"/>
                    <a:pt x="336" y="606"/>
                    <a:pt x="414" y="606"/>
                  </a:cubicBezTo>
                  <a:cubicBezTo>
                    <a:pt x="492" y="606"/>
                    <a:pt x="564" y="577"/>
                    <a:pt x="613" y="519"/>
                  </a:cubicBezTo>
                  <a:cubicBezTo>
                    <a:pt x="709" y="396"/>
                    <a:pt x="677" y="210"/>
                    <a:pt x="535" y="87"/>
                  </a:cubicBezTo>
                  <a:cubicBezTo>
                    <a:pt x="465" y="29"/>
                    <a:pt x="379" y="0"/>
                    <a:pt x="29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5"/>
            <p:cNvSpPr/>
            <p:nvPr/>
          </p:nvSpPr>
          <p:spPr>
            <a:xfrm>
              <a:off x="3815150" y="4435825"/>
              <a:ext cx="87775" cy="156975"/>
            </a:xfrm>
            <a:custGeom>
              <a:avLst/>
              <a:gdLst/>
              <a:ahLst/>
              <a:cxnLst/>
              <a:rect l="l" t="t" r="r" b="b"/>
              <a:pathLst>
                <a:path w="3511" h="6279" extrusionOk="0">
                  <a:moveTo>
                    <a:pt x="2820" y="0"/>
                  </a:moveTo>
                  <a:cubicBezTo>
                    <a:pt x="2498" y="0"/>
                    <a:pt x="2255" y="230"/>
                    <a:pt x="2255" y="230"/>
                  </a:cubicBezTo>
                  <a:lnTo>
                    <a:pt x="1720" y="4017"/>
                  </a:lnTo>
                  <a:cubicBezTo>
                    <a:pt x="838" y="4037"/>
                    <a:pt x="148" y="4365"/>
                    <a:pt x="84" y="4855"/>
                  </a:cubicBezTo>
                  <a:cubicBezTo>
                    <a:pt x="0" y="5460"/>
                    <a:pt x="876" y="6085"/>
                    <a:pt x="2048" y="6252"/>
                  </a:cubicBezTo>
                  <a:cubicBezTo>
                    <a:pt x="2152" y="6265"/>
                    <a:pt x="2248" y="6272"/>
                    <a:pt x="2351" y="6278"/>
                  </a:cubicBezTo>
                  <a:cubicBezTo>
                    <a:pt x="2293" y="6259"/>
                    <a:pt x="1230" y="6027"/>
                    <a:pt x="696" y="5583"/>
                  </a:cubicBezTo>
                  <a:lnTo>
                    <a:pt x="696" y="5583"/>
                  </a:lnTo>
                  <a:cubicBezTo>
                    <a:pt x="754" y="5598"/>
                    <a:pt x="808" y="5610"/>
                    <a:pt x="865" y="5610"/>
                  </a:cubicBezTo>
                  <a:cubicBezTo>
                    <a:pt x="877" y="5610"/>
                    <a:pt x="889" y="5609"/>
                    <a:pt x="902" y="5608"/>
                  </a:cubicBezTo>
                  <a:cubicBezTo>
                    <a:pt x="1224" y="5602"/>
                    <a:pt x="1475" y="5376"/>
                    <a:pt x="1462" y="5106"/>
                  </a:cubicBezTo>
                  <a:cubicBezTo>
                    <a:pt x="1456" y="4843"/>
                    <a:pt x="1207" y="4642"/>
                    <a:pt x="898" y="4642"/>
                  </a:cubicBezTo>
                  <a:cubicBezTo>
                    <a:pt x="889" y="4642"/>
                    <a:pt x="879" y="4642"/>
                    <a:pt x="870" y="4642"/>
                  </a:cubicBezTo>
                  <a:cubicBezTo>
                    <a:pt x="728" y="4642"/>
                    <a:pt x="593" y="4694"/>
                    <a:pt x="483" y="4777"/>
                  </a:cubicBezTo>
                  <a:cubicBezTo>
                    <a:pt x="776" y="4310"/>
                    <a:pt x="1772" y="4281"/>
                    <a:pt x="2019" y="4281"/>
                  </a:cubicBezTo>
                  <a:cubicBezTo>
                    <a:pt x="2054" y="4281"/>
                    <a:pt x="2074" y="4281"/>
                    <a:pt x="2074" y="4281"/>
                  </a:cubicBezTo>
                  <a:lnTo>
                    <a:pt x="2486" y="1054"/>
                  </a:lnTo>
                  <a:lnTo>
                    <a:pt x="2512" y="874"/>
                  </a:lnTo>
                  <a:cubicBezTo>
                    <a:pt x="2595" y="464"/>
                    <a:pt x="2897" y="373"/>
                    <a:pt x="3147" y="373"/>
                  </a:cubicBezTo>
                  <a:cubicBezTo>
                    <a:pt x="3345" y="373"/>
                    <a:pt x="3511" y="429"/>
                    <a:pt x="3511" y="429"/>
                  </a:cubicBezTo>
                  <a:cubicBezTo>
                    <a:pt x="3278" y="100"/>
                    <a:pt x="3032" y="0"/>
                    <a:pt x="282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5"/>
            <p:cNvSpPr/>
            <p:nvPr/>
          </p:nvSpPr>
          <p:spPr>
            <a:xfrm>
              <a:off x="3889850" y="4540750"/>
              <a:ext cx="35775" cy="49800"/>
            </a:xfrm>
            <a:custGeom>
              <a:avLst/>
              <a:gdLst/>
              <a:ahLst/>
              <a:cxnLst/>
              <a:rect l="l" t="t" r="r" b="b"/>
              <a:pathLst>
                <a:path w="1431" h="1992" extrusionOk="0">
                  <a:moveTo>
                    <a:pt x="1" y="1"/>
                  </a:moveTo>
                  <a:cubicBezTo>
                    <a:pt x="110" y="59"/>
                    <a:pt x="1431" y="703"/>
                    <a:pt x="1070" y="1386"/>
                  </a:cubicBezTo>
                  <a:cubicBezTo>
                    <a:pt x="890" y="1740"/>
                    <a:pt x="651" y="1914"/>
                    <a:pt x="458" y="1991"/>
                  </a:cubicBezTo>
                  <a:cubicBezTo>
                    <a:pt x="948" y="1856"/>
                    <a:pt x="1283" y="1592"/>
                    <a:pt x="1328" y="1257"/>
                  </a:cubicBezTo>
                  <a:cubicBezTo>
                    <a:pt x="1399" y="767"/>
                    <a:pt x="838" y="265"/>
                    <a:pt x="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5"/>
            <p:cNvSpPr/>
            <p:nvPr/>
          </p:nvSpPr>
          <p:spPr>
            <a:xfrm>
              <a:off x="3950400" y="4358775"/>
              <a:ext cx="121300" cy="174050"/>
            </a:xfrm>
            <a:custGeom>
              <a:avLst/>
              <a:gdLst/>
              <a:ahLst/>
              <a:cxnLst/>
              <a:rect l="l" t="t" r="r" b="b"/>
              <a:pathLst>
                <a:path w="4852" h="6962" extrusionOk="0">
                  <a:moveTo>
                    <a:pt x="697" y="1"/>
                  </a:moveTo>
                  <a:lnTo>
                    <a:pt x="1" y="375"/>
                  </a:lnTo>
                  <a:lnTo>
                    <a:pt x="1772" y="3673"/>
                  </a:lnTo>
                  <a:lnTo>
                    <a:pt x="1882" y="3460"/>
                  </a:lnTo>
                  <a:lnTo>
                    <a:pt x="1914" y="3499"/>
                  </a:lnTo>
                  <a:lnTo>
                    <a:pt x="3183" y="5785"/>
                  </a:lnTo>
                  <a:cubicBezTo>
                    <a:pt x="3183" y="5785"/>
                    <a:pt x="2461" y="6275"/>
                    <a:pt x="2571" y="6681"/>
                  </a:cubicBezTo>
                  <a:cubicBezTo>
                    <a:pt x="2626" y="6891"/>
                    <a:pt x="2810" y="6962"/>
                    <a:pt x="3032" y="6962"/>
                  </a:cubicBezTo>
                  <a:cubicBezTo>
                    <a:pt x="3459" y="6962"/>
                    <a:pt x="4025" y="6700"/>
                    <a:pt x="4059" y="6687"/>
                  </a:cubicBezTo>
                  <a:cubicBezTo>
                    <a:pt x="4194" y="6603"/>
                    <a:pt x="4317" y="6507"/>
                    <a:pt x="4432" y="6397"/>
                  </a:cubicBezTo>
                  <a:cubicBezTo>
                    <a:pt x="4484" y="6346"/>
                    <a:pt x="4536" y="6288"/>
                    <a:pt x="4581" y="6236"/>
                  </a:cubicBezTo>
                  <a:cubicBezTo>
                    <a:pt x="4774" y="5985"/>
                    <a:pt x="4851" y="5727"/>
                    <a:pt x="4748" y="5540"/>
                  </a:cubicBezTo>
                  <a:cubicBezTo>
                    <a:pt x="4659" y="5378"/>
                    <a:pt x="4453" y="5294"/>
                    <a:pt x="4190" y="5294"/>
                  </a:cubicBezTo>
                  <a:cubicBezTo>
                    <a:pt x="4015" y="5294"/>
                    <a:pt x="3816" y="5331"/>
                    <a:pt x="3608" y="5405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5"/>
            <p:cNvSpPr/>
            <p:nvPr/>
          </p:nvSpPr>
          <p:spPr>
            <a:xfrm>
              <a:off x="4033025" y="4517825"/>
              <a:ext cx="10400" cy="8825"/>
            </a:xfrm>
            <a:custGeom>
              <a:avLst/>
              <a:gdLst/>
              <a:ahLst/>
              <a:cxnLst/>
              <a:rect l="l" t="t" r="r" b="b"/>
              <a:pathLst>
                <a:path w="416" h="353" extrusionOk="0">
                  <a:moveTo>
                    <a:pt x="227" y="0"/>
                  </a:moveTo>
                  <a:cubicBezTo>
                    <a:pt x="192" y="0"/>
                    <a:pt x="155" y="11"/>
                    <a:pt x="123" y="35"/>
                  </a:cubicBezTo>
                  <a:cubicBezTo>
                    <a:pt x="0" y="125"/>
                    <a:pt x="39" y="319"/>
                    <a:pt x="187" y="351"/>
                  </a:cubicBezTo>
                  <a:cubicBezTo>
                    <a:pt x="195" y="352"/>
                    <a:pt x="203" y="352"/>
                    <a:pt x="211" y="352"/>
                  </a:cubicBezTo>
                  <a:cubicBezTo>
                    <a:pt x="305" y="352"/>
                    <a:pt x="388" y="285"/>
                    <a:pt x="406" y="190"/>
                  </a:cubicBezTo>
                  <a:cubicBezTo>
                    <a:pt x="415" y="81"/>
                    <a:pt x="325" y="0"/>
                    <a:pt x="22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5"/>
            <p:cNvSpPr/>
            <p:nvPr/>
          </p:nvSpPr>
          <p:spPr>
            <a:xfrm>
              <a:off x="3994700" y="4440325"/>
              <a:ext cx="57175" cy="94850"/>
            </a:xfrm>
            <a:custGeom>
              <a:avLst/>
              <a:gdLst/>
              <a:ahLst/>
              <a:cxnLst/>
              <a:rect l="l" t="t" r="r" b="b"/>
              <a:pathLst>
                <a:path w="2287" h="3794" extrusionOk="0">
                  <a:moveTo>
                    <a:pt x="467" y="1"/>
                  </a:moveTo>
                  <a:cubicBezTo>
                    <a:pt x="70" y="1"/>
                    <a:pt x="0" y="411"/>
                    <a:pt x="0" y="411"/>
                  </a:cubicBezTo>
                  <a:lnTo>
                    <a:pt x="1134" y="2517"/>
                  </a:lnTo>
                  <a:cubicBezTo>
                    <a:pt x="696" y="2852"/>
                    <a:pt x="470" y="3270"/>
                    <a:pt x="619" y="3547"/>
                  </a:cubicBezTo>
                  <a:cubicBezTo>
                    <a:pt x="707" y="3711"/>
                    <a:pt x="913" y="3793"/>
                    <a:pt x="1177" y="3793"/>
                  </a:cubicBezTo>
                  <a:cubicBezTo>
                    <a:pt x="1453" y="3793"/>
                    <a:pt x="1793" y="3703"/>
                    <a:pt x="2126" y="3522"/>
                  </a:cubicBezTo>
                  <a:cubicBezTo>
                    <a:pt x="2184" y="3489"/>
                    <a:pt x="2235" y="3457"/>
                    <a:pt x="2287" y="3425"/>
                  </a:cubicBezTo>
                  <a:lnTo>
                    <a:pt x="2287" y="3425"/>
                  </a:lnTo>
                  <a:cubicBezTo>
                    <a:pt x="2256" y="3437"/>
                    <a:pt x="1672" y="3690"/>
                    <a:pt x="1244" y="3690"/>
                  </a:cubicBezTo>
                  <a:cubicBezTo>
                    <a:pt x="1228" y="3690"/>
                    <a:pt x="1213" y="3690"/>
                    <a:pt x="1198" y="3689"/>
                  </a:cubicBezTo>
                  <a:cubicBezTo>
                    <a:pt x="1237" y="3670"/>
                    <a:pt x="1276" y="3650"/>
                    <a:pt x="1314" y="3625"/>
                  </a:cubicBezTo>
                  <a:cubicBezTo>
                    <a:pt x="1469" y="3502"/>
                    <a:pt x="1514" y="3296"/>
                    <a:pt x="1411" y="3161"/>
                  </a:cubicBezTo>
                  <a:cubicBezTo>
                    <a:pt x="1357" y="3094"/>
                    <a:pt x="1274" y="3060"/>
                    <a:pt x="1184" y="3060"/>
                  </a:cubicBezTo>
                  <a:cubicBezTo>
                    <a:pt x="1101" y="3060"/>
                    <a:pt x="1012" y="3089"/>
                    <a:pt x="934" y="3148"/>
                  </a:cubicBezTo>
                  <a:cubicBezTo>
                    <a:pt x="863" y="3200"/>
                    <a:pt x="818" y="3277"/>
                    <a:pt x="792" y="3361"/>
                  </a:cubicBezTo>
                  <a:cubicBezTo>
                    <a:pt x="767" y="2968"/>
                    <a:pt x="1411" y="2523"/>
                    <a:pt x="1411" y="2523"/>
                  </a:cubicBezTo>
                  <a:lnTo>
                    <a:pt x="419" y="739"/>
                  </a:lnTo>
                  <a:lnTo>
                    <a:pt x="367" y="642"/>
                  </a:lnTo>
                  <a:cubicBezTo>
                    <a:pt x="174" y="211"/>
                    <a:pt x="709" y="43"/>
                    <a:pt x="709" y="43"/>
                  </a:cubicBezTo>
                  <a:cubicBezTo>
                    <a:pt x="617" y="13"/>
                    <a:pt x="537" y="1"/>
                    <a:pt x="467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5"/>
            <p:cNvSpPr/>
            <p:nvPr/>
          </p:nvSpPr>
          <p:spPr>
            <a:xfrm>
              <a:off x="4040750" y="4491150"/>
              <a:ext cx="30950" cy="23550"/>
            </a:xfrm>
            <a:custGeom>
              <a:avLst/>
              <a:gdLst/>
              <a:ahLst/>
              <a:cxnLst/>
              <a:rect l="l" t="t" r="r" b="b"/>
              <a:pathLst>
                <a:path w="1238" h="942" extrusionOk="0">
                  <a:moveTo>
                    <a:pt x="577" y="1"/>
                  </a:moveTo>
                  <a:cubicBezTo>
                    <a:pt x="404" y="1"/>
                    <a:pt x="206" y="35"/>
                    <a:pt x="0" y="104"/>
                  </a:cubicBezTo>
                  <a:cubicBezTo>
                    <a:pt x="33" y="98"/>
                    <a:pt x="208" y="67"/>
                    <a:pt x="406" y="67"/>
                  </a:cubicBezTo>
                  <a:cubicBezTo>
                    <a:pt x="685" y="67"/>
                    <a:pt x="1009" y="128"/>
                    <a:pt x="1050" y="407"/>
                  </a:cubicBezTo>
                  <a:cubicBezTo>
                    <a:pt x="1089" y="587"/>
                    <a:pt x="1057" y="774"/>
                    <a:pt x="967" y="941"/>
                  </a:cubicBezTo>
                  <a:cubicBezTo>
                    <a:pt x="1166" y="690"/>
                    <a:pt x="1237" y="432"/>
                    <a:pt x="1134" y="245"/>
                  </a:cubicBezTo>
                  <a:cubicBezTo>
                    <a:pt x="1048" y="82"/>
                    <a:pt x="842" y="1"/>
                    <a:pt x="57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5"/>
            <p:cNvSpPr/>
            <p:nvPr/>
          </p:nvSpPr>
          <p:spPr>
            <a:xfrm>
              <a:off x="4042025" y="4241875"/>
              <a:ext cx="187325" cy="67300"/>
            </a:xfrm>
            <a:custGeom>
              <a:avLst/>
              <a:gdLst/>
              <a:ahLst/>
              <a:cxnLst/>
              <a:rect l="l" t="t" r="r" b="b"/>
              <a:pathLst>
                <a:path w="7493" h="2692" extrusionOk="0">
                  <a:moveTo>
                    <a:pt x="136" y="1"/>
                  </a:moveTo>
                  <a:lnTo>
                    <a:pt x="1" y="786"/>
                  </a:lnTo>
                  <a:lnTo>
                    <a:pt x="3685" y="1431"/>
                  </a:lnTo>
                  <a:lnTo>
                    <a:pt x="3589" y="1212"/>
                  </a:lnTo>
                  <a:lnTo>
                    <a:pt x="3634" y="1212"/>
                  </a:lnTo>
                  <a:lnTo>
                    <a:pt x="6217" y="1624"/>
                  </a:lnTo>
                  <a:cubicBezTo>
                    <a:pt x="6217" y="1624"/>
                    <a:pt x="6159" y="2493"/>
                    <a:pt x="6545" y="2661"/>
                  </a:cubicBezTo>
                  <a:cubicBezTo>
                    <a:pt x="6595" y="2682"/>
                    <a:pt x="6642" y="2692"/>
                    <a:pt x="6688" y="2692"/>
                  </a:cubicBezTo>
                  <a:cubicBezTo>
                    <a:pt x="7184" y="2692"/>
                    <a:pt x="7455" y="1542"/>
                    <a:pt x="7473" y="1495"/>
                  </a:cubicBezTo>
                  <a:cubicBezTo>
                    <a:pt x="7492" y="1340"/>
                    <a:pt x="7492" y="1179"/>
                    <a:pt x="7473" y="1025"/>
                  </a:cubicBezTo>
                  <a:cubicBezTo>
                    <a:pt x="7466" y="954"/>
                    <a:pt x="7454" y="877"/>
                    <a:pt x="7434" y="812"/>
                  </a:cubicBezTo>
                  <a:cubicBezTo>
                    <a:pt x="7363" y="503"/>
                    <a:pt x="7202" y="284"/>
                    <a:pt x="6996" y="245"/>
                  </a:cubicBezTo>
                  <a:cubicBezTo>
                    <a:pt x="6976" y="242"/>
                    <a:pt x="6956" y="240"/>
                    <a:pt x="6935" y="240"/>
                  </a:cubicBezTo>
                  <a:cubicBezTo>
                    <a:pt x="6650" y="240"/>
                    <a:pt x="6353" y="570"/>
                    <a:pt x="6185" y="1050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5"/>
            <p:cNvSpPr/>
            <p:nvPr/>
          </p:nvSpPr>
          <p:spPr>
            <a:xfrm>
              <a:off x="4213250" y="4282900"/>
              <a:ext cx="9325" cy="8950"/>
            </a:xfrm>
            <a:custGeom>
              <a:avLst/>
              <a:gdLst/>
              <a:ahLst/>
              <a:cxnLst/>
              <a:rect l="l" t="t" r="r" b="b"/>
              <a:pathLst>
                <a:path w="373" h="358" extrusionOk="0">
                  <a:moveTo>
                    <a:pt x="182" y="0"/>
                  </a:moveTo>
                  <a:cubicBezTo>
                    <a:pt x="93" y="0"/>
                    <a:pt x="10" y="70"/>
                    <a:pt x="6" y="176"/>
                  </a:cubicBezTo>
                  <a:cubicBezTo>
                    <a:pt x="1" y="282"/>
                    <a:pt x="88" y="358"/>
                    <a:pt x="183" y="358"/>
                  </a:cubicBezTo>
                  <a:cubicBezTo>
                    <a:pt x="221" y="358"/>
                    <a:pt x="260" y="345"/>
                    <a:pt x="295" y="318"/>
                  </a:cubicBezTo>
                  <a:cubicBezTo>
                    <a:pt x="366" y="247"/>
                    <a:pt x="373" y="124"/>
                    <a:pt x="302" y="47"/>
                  </a:cubicBezTo>
                  <a:cubicBezTo>
                    <a:pt x="265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5"/>
            <p:cNvSpPr/>
            <p:nvPr/>
          </p:nvSpPr>
          <p:spPr>
            <a:xfrm>
              <a:off x="4124650" y="4257975"/>
              <a:ext cx="104200" cy="56200"/>
            </a:xfrm>
            <a:custGeom>
              <a:avLst/>
              <a:gdLst/>
              <a:ahLst/>
              <a:cxnLst/>
              <a:rect l="l" t="t" r="r" b="b"/>
              <a:pathLst>
                <a:path w="4168" h="2248" extrusionOk="0">
                  <a:moveTo>
                    <a:pt x="535" y="1"/>
                  </a:moveTo>
                  <a:lnTo>
                    <a:pt x="535" y="1"/>
                  </a:lnTo>
                  <a:cubicBezTo>
                    <a:pt x="0" y="355"/>
                    <a:pt x="380" y="787"/>
                    <a:pt x="380" y="787"/>
                  </a:cubicBezTo>
                  <a:lnTo>
                    <a:pt x="2738" y="1199"/>
                  </a:lnTo>
                  <a:cubicBezTo>
                    <a:pt x="2731" y="1753"/>
                    <a:pt x="2925" y="2184"/>
                    <a:pt x="3227" y="2242"/>
                  </a:cubicBezTo>
                  <a:cubicBezTo>
                    <a:pt x="3248" y="2246"/>
                    <a:pt x="3269" y="2247"/>
                    <a:pt x="3289" y="2247"/>
                  </a:cubicBezTo>
                  <a:cubicBezTo>
                    <a:pt x="3651" y="2247"/>
                    <a:pt x="4020" y="1726"/>
                    <a:pt x="4142" y="1038"/>
                  </a:cubicBezTo>
                  <a:cubicBezTo>
                    <a:pt x="4155" y="973"/>
                    <a:pt x="4161" y="915"/>
                    <a:pt x="4168" y="851"/>
                  </a:cubicBezTo>
                  <a:lnTo>
                    <a:pt x="4168" y="851"/>
                  </a:lnTo>
                  <a:cubicBezTo>
                    <a:pt x="4155" y="890"/>
                    <a:pt x="3988" y="1547"/>
                    <a:pt x="3698" y="1869"/>
                  </a:cubicBezTo>
                  <a:cubicBezTo>
                    <a:pt x="3711" y="1830"/>
                    <a:pt x="3717" y="1785"/>
                    <a:pt x="3717" y="1746"/>
                  </a:cubicBezTo>
                  <a:cubicBezTo>
                    <a:pt x="3717" y="1540"/>
                    <a:pt x="3582" y="1379"/>
                    <a:pt x="3414" y="1379"/>
                  </a:cubicBezTo>
                  <a:cubicBezTo>
                    <a:pt x="3247" y="1379"/>
                    <a:pt x="3112" y="1540"/>
                    <a:pt x="3112" y="1746"/>
                  </a:cubicBezTo>
                  <a:cubicBezTo>
                    <a:pt x="3112" y="1830"/>
                    <a:pt x="3137" y="1914"/>
                    <a:pt x="3189" y="1985"/>
                  </a:cubicBezTo>
                  <a:cubicBezTo>
                    <a:pt x="2860" y="1766"/>
                    <a:pt x="2912" y="980"/>
                    <a:pt x="2912" y="980"/>
                  </a:cubicBezTo>
                  <a:lnTo>
                    <a:pt x="902" y="658"/>
                  </a:lnTo>
                  <a:lnTo>
                    <a:pt x="793" y="638"/>
                  </a:lnTo>
                  <a:cubicBezTo>
                    <a:pt x="335" y="529"/>
                    <a:pt x="535" y="1"/>
                    <a:pt x="53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5"/>
            <p:cNvSpPr/>
            <p:nvPr/>
          </p:nvSpPr>
          <p:spPr>
            <a:xfrm>
              <a:off x="4196625" y="4247875"/>
              <a:ext cx="31275" cy="20275"/>
            </a:xfrm>
            <a:custGeom>
              <a:avLst/>
              <a:gdLst/>
              <a:ahLst/>
              <a:cxnLst/>
              <a:rect l="l" t="t" r="r" b="b"/>
              <a:pathLst>
                <a:path w="1251" h="811" extrusionOk="0">
                  <a:moveTo>
                    <a:pt x="751" y="0"/>
                  </a:moveTo>
                  <a:cubicBezTo>
                    <a:pt x="466" y="0"/>
                    <a:pt x="169" y="330"/>
                    <a:pt x="1" y="810"/>
                  </a:cubicBezTo>
                  <a:cubicBezTo>
                    <a:pt x="29" y="754"/>
                    <a:pt x="363" y="125"/>
                    <a:pt x="727" y="125"/>
                  </a:cubicBezTo>
                  <a:cubicBezTo>
                    <a:pt x="779" y="125"/>
                    <a:pt x="831" y="138"/>
                    <a:pt x="883" y="166"/>
                  </a:cubicBezTo>
                  <a:cubicBezTo>
                    <a:pt x="1051" y="250"/>
                    <a:pt x="1179" y="392"/>
                    <a:pt x="1250" y="566"/>
                  </a:cubicBezTo>
                  <a:cubicBezTo>
                    <a:pt x="1179" y="257"/>
                    <a:pt x="1018" y="44"/>
                    <a:pt x="812" y="5"/>
                  </a:cubicBezTo>
                  <a:cubicBezTo>
                    <a:pt x="792" y="2"/>
                    <a:pt x="772" y="0"/>
                    <a:pt x="751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5"/>
            <p:cNvSpPr/>
            <p:nvPr/>
          </p:nvSpPr>
          <p:spPr>
            <a:xfrm>
              <a:off x="3634450" y="4091550"/>
              <a:ext cx="226300" cy="136975"/>
            </a:xfrm>
            <a:custGeom>
              <a:avLst/>
              <a:gdLst/>
              <a:ahLst/>
              <a:cxnLst/>
              <a:rect l="l" t="t" r="r" b="b"/>
              <a:pathLst>
                <a:path w="9052" h="5479" extrusionOk="0">
                  <a:moveTo>
                    <a:pt x="1444" y="0"/>
                  </a:moveTo>
                  <a:cubicBezTo>
                    <a:pt x="869" y="0"/>
                    <a:pt x="234" y="1158"/>
                    <a:pt x="201" y="1208"/>
                  </a:cubicBezTo>
                  <a:cubicBezTo>
                    <a:pt x="123" y="1395"/>
                    <a:pt x="72" y="1582"/>
                    <a:pt x="40" y="1782"/>
                  </a:cubicBezTo>
                  <a:cubicBezTo>
                    <a:pt x="20" y="1872"/>
                    <a:pt x="14" y="1962"/>
                    <a:pt x="7" y="2052"/>
                  </a:cubicBezTo>
                  <a:cubicBezTo>
                    <a:pt x="1" y="2458"/>
                    <a:pt x="117" y="2774"/>
                    <a:pt x="355" y="2883"/>
                  </a:cubicBezTo>
                  <a:cubicBezTo>
                    <a:pt x="421" y="2914"/>
                    <a:pt x="492" y="2929"/>
                    <a:pt x="567" y="2929"/>
                  </a:cubicBezTo>
                  <a:cubicBezTo>
                    <a:pt x="896" y="2929"/>
                    <a:pt x="1298" y="2642"/>
                    <a:pt x="1618" y="2175"/>
                  </a:cubicBezTo>
                  <a:lnTo>
                    <a:pt x="8613" y="5479"/>
                  </a:lnTo>
                  <a:lnTo>
                    <a:pt x="9051" y="4564"/>
                  </a:lnTo>
                  <a:lnTo>
                    <a:pt x="4780" y="2555"/>
                  </a:lnTo>
                  <a:lnTo>
                    <a:pt x="4826" y="2851"/>
                  </a:lnTo>
                  <a:lnTo>
                    <a:pt x="4768" y="2838"/>
                  </a:lnTo>
                  <a:lnTo>
                    <a:pt x="1766" y="1466"/>
                  </a:lnTo>
                  <a:cubicBezTo>
                    <a:pt x="1766" y="1466"/>
                    <a:pt x="2127" y="429"/>
                    <a:pt x="1714" y="100"/>
                  </a:cubicBezTo>
                  <a:cubicBezTo>
                    <a:pt x="1628" y="31"/>
                    <a:pt x="1536" y="0"/>
                    <a:pt x="144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5"/>
            <p:cNvSpPr/>
            <p:nvPr/>
          </p:nvSpPr>
          <p:spPr>
            <a:xfrm>
              <a:off x="3649275" y="4109900"/>
              <a:ext cx="12825" cy="11250"/>
            </a:xfrm>
            <a:custGeom>
              <a:avLst/>
              <a:gdLst/>
              <a:ahLst/>
              <a:cxnLst/>
              <a:rect l="l" t="t" r="r" b="b"/>
              <a:pathLst>
                <a:path w="513" h="450" extrusionOk="0">
                  <a:moveTo>
                    <a:pt x="245" y="0"/>
                  </a:moveTo>
                  <a:cubicBezTo>
                    <a:pt x="218" y="0"/>
                    <a:pt x="190" y="6"/>
                    <a:pt x="162" y="17"/>
                  </a:cubicBezTo>
                  <a:cubicBezTo>
                    <a:pt x="46" y="81"/>
                    <a:pt x="1" y="230"/>
                    <a:pt x="65" y="346"/>
                  </a:cubicBezTo>
                  <a:cubicBezTo>
                    <a:pt x="110" y="416"/>
                    <a:pt x="182" y="450"/>
                    <a:pt x="252" y="450"/>
                  </a:cubicBezTo>
                  <a:cubicBezTo>
                    <a:pt x="343" y="450"/>
                    <a:pt x="432" y="395"/>
                    <a:pt x="464" y="294"/>
                  </a:cubicBezTo>
                  <a:cubicBezTo>
                    <a:pt x="513" y="143"/>
                    <a:pt x="389" y="0"/>
                    <a:pt x="245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5"/>
            <p:cNvSpPr/>
            <p:nvPr/>
          </p:nvSpPr>
          <p:spPr>
            <a:xfrm>
              <a:off x="3639625" y="4086000"/>
              <a:ext cx="122550" cy="91800"/>
            </a:xfrm>
            <a:custGeom>
              <a:avLst/>
              <a:gdLst/>
              <a:ahLst/>
              <a:cxnLst/>
              <a:rect l="l" t="t" r="r" b="b"/>
              <a:pathLst>
                <a:path w="4902" h="3672" extrusionOk="0">
                  <a:moveTo>
                    <a:pt x="1396" y="0"/>
                  </a:moveTo>
                  <a:cubicBezTo>
                    <a:pt x="972" y="0"/>
                    <a:pt x="431" y="486"/>
                    <a:pt x="90" y="1205"/>
                  </a:cubicBezTo>
                  <a:cubicBezTo>
                    <a:pt x="58" y="1276"/>
                    <a:pt x="26" y="1347"/>
                    <a:pt x="0" y="1424"/>
                  </a:cubicBezTo>
                  <a:cubicBezTo>
                    <a:pt x="19" y="1385"/>
                    <a:pt x="451" y="638"/>
                    <a:pt x="908" y="342"/>
                  </a:cubicBezTo>
                  <a:lnTo>
                    <a:pt x="908" y="342"/>
                  </a:lnTo>
                  <a:cubicBezTo>
                    <a:pt x="876" y="387"/>
                    <a:pt x="857" y="432"/>
                    <a:pt x="844" y="490"/>
                  </a:cubicBezTo>
                  <a:cubicBezTo>
                    <a:pt x="773" y="735"/>
                    <a:pt x="889" y="973"/>
                    <a:pt x="1089" y="1031"/>
                  </a:cubicBezTo>
                  <a:cubicBezTo>
                    <a:pt x="1118" y="1039"/>
                    <a:pt x="1148" y="1043"/>
                    <a:pt x="1177" y="1043"/>
                  </a:cubicBezTo>
                  <a:cubicBezTo>
                    <a:pt x="1354" y="1043"/>
                    <a:pt x="1523" y="900"/>
                    <a:pt x="1578" y="690"/>
                  </a:cubicBezTo>
                  <a:cubicBezTo>
                    <a:pt x="1610" y="587"/>
                    <a:pt x="1604" y="471"/>
                    <a:pt x="1565" y="368"/>
                  </a:cubicBezTo>
                  <a:lnTo>
                    <a:pt x="1565" y="368"/>
                  </a:lnTo>
                  <a:cubicBezTo>
                    <a:pt x="1887" y="748"/>
                    <a:pt x="1565" y="1682"/>
                    <a:pt x="1565" y="1682"/>
                  </a:cubicBezTo>
                  <a:lnTo>
                    <a:pt x="3904" y="2751"/>
                  </a:lnTo>
                  <a:lnTo>
                    <a:pt x="4032" y="2809"/>
                  </a:lnTo>
                  <a:cubicBezTo>
                    <a:pt x="4554" y="3099"/>
                    <a:pt x="4135" y="3672"/>
                    <a:pt x="4135" y="3672"/>
                  </a:cubicBezTo>
                  <a:cubicBezTo>
                    <a:pt x="4902" y="3421"/>
                    <a:pt x="4580" y="2770"/>
                    <a:pt x="4580" y="2770"/>
                  </a:cubicBezTo>
                  <a:lnTo>
                    <a:pt x="1842" y="1482"/>
                  </a:lnTo>
                  <a:cubicBezTo>
                    <a:pt x="2036" y="812"/>
                    <a:pt x="1952" y="219"/>
                    <a:pt x="1604" y="45"/>
                  </a:cubicBezTo>
                  <a:cubicBezTo>
                    <a:pt x="1539" y="15"/>
                    <a:pt x="1469" y="0"/>
                    <a:pt x="139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5"/>
            <p:cNvSpPr/>
            <p:nvPr/>
          </p:nvSpPr>
          <p:spPr>
            <a:xfrm>
              <a:off x="3634450" y="4142850"/>
              <a:ext cx="40450" cy="22000"/>
            </a:xfrm>
            <a:custGeom>
              <a:avLst/>
              <a:gdLst/>
              <a:ahLst/>
              <a:cxnLst/>
              <a:rect l="l" t="t" r="r" b="b"/>
              <a:pathLst>
                <a:path w="1618" h="880" extrusionOk="0">
                  <a:moveTo>
                    <a:pt x="14" y="0"/>
                  </a:moveTo>
                  <a:lnTo>
                    <a:pt x="14" y="0"/>
                  </a:lnTo>
                  <a:cubicBezTo>
                    <a:pt x="1" y="406"/>
                    <a:pt x="117" y="715"/>
                    <a:pt x="362" y="831"/>
                  </a:cubicBezTo>
                  <a:cubicBezTo>
                    <a:pt x="427" y="864"/>
                    <a:pt x="498" y="879"/>
                    <a:pt x="574" y="879"/>
                  </a:cubicBezTo>
                  <a:cubicBezTo>
                    <a:pt x="899" y="879"/>
                    <a:pt x="1299" y="588"/>
                    <a:pt x="1618" y="123"/>
                  </a:cubicBezTo>
                  <a:lnTo>
                    <a:pt x="1618" y="123"/>
                  </a:lnTo>
                  <a:cubicBezTo>
                    <a:pt x="1566" y="179"/>
                    <a:pt x="1047" y="728"/>
                    <a:pt x="620" y="728"/>
                  </a:cubicBezTo>
                  <a:cubicBezTo>
                    <a:pt x="512" y="728"/>
                    <a:pt x="410" y="693"/>
                    <a:pt x="323" y="606"/>
                  </a:cubicBezTo>
                  <a:cubicBezTo>
                    <a:pt x="149" y="451"/>
                    <a:pt x="40" y="232"/>
                    <a:pt x="1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5"/>
            <p:cNvSpPr/>
            <p:nvPr/>
          </p:nvSpPr>
          <p:spPr>
            <a:xfrm>
              <a:off x="3605950" y="4212400"/>
              <a:ext cx="352225" cy="211775"/>
            </a:xfrm>
            <a:custGeom>
              <a:avLst/>
              <a:gdLst/>
              <a:ahLst/>
              <a:cxnLst/>
              <a:rect l="l" t="t" r="r" b="b"/>
              <a:pathLst>
                <a:path w="14089" h="8471" extrusionOk="0">
                  <a:moveTo>
                    <a:pt x="13425" y="1"/>
                  </a:moveTo>
                  <a:lnTo>
                    <a:pt x="2519" y="5089"/>
                  </a:lnTo>
                  <a:cubicBezTo>
                    <a:pt x="2519" y="5089"/>
                    <a:pt x="2519" y="5089"/>
                    <a:pt x="2513" y="5083"/>
                  </a:cubicBezTo>
                  <a:cubicBezTo>
                    <a:pt x="2017" y="4355"/>
                    <a:pt x="1396" y="3900"/>
                    <a:pt x="884" y="3900"/>
                  </a:cubicBezTo>
                  <a:cubicBezTo>
                    <a:pt x="770" y="3900"/>
                    <a:pt x="662" y="3922"/>
                    <a:pt x="561" y="3969"/>
                  </a:cubicBezTo>
                  <a:cubicBezTo>
                    <a:pt x="188" y="4143"/>
                    <a:pt x="1" y="4632"/>
                    <a:pt x="20" y="5257"/>
                  </a:cubicBezTo>
                  <a:cubicBezTo>
                    <a:pt x="20" y="5399"/>
                    <a:pt x="39" y="5540"/>
                    <a:pt x="59" y="5682"/>
                  </a:cubicBezTo>
                  <a:lnTo>
                    <a:pt x="59" y="5688"/>
                  </a:lnTo>
                  <a:cubicBezTo>
                    <a:pt x="110" y="5991"/>
                    <a:pt x="188" y="6294"/>
                    <a:pt x="297" y="6584"/>
                  </a:cubicBezTo>
                  <a:cubicBezTo>
                    <a:pt x="353" y="6656"/>
                    <a:pt x="1337" y="8471"/>
                    <a:pt x="2230" y="8471"/>
                  </a:cubicBezTo>
                  <a:cubicBezTo>
                    <a:pt x="2373" y="8471"/>
                    <a:pt x="2514" y="8424"/>
                    <a:pt x="2648" y="8317"/>
                  </a:cubicBezTo>
                  <a:cubicBezTo>
                    <a:pt x="3299" y="7808"/>
                    <a:pt x="2745" y="6191"/>
                    <a:pt x="2745" y="6191"/>
                  </a:cubicBezTo>
                  <a:lnTo>
                    <a:pt x="7415" y="4085"/>
                  </a:lnTo>
                  <a:lnTo>
                    <a:pt x="7505" y="4052"/>
                  </a:lnTo>
                  <a:lnTo>
                    <a:pt x="7441" y="4523"/>
                  </a:lnTo>
                  <a:lnTo>
                    <a:pt x="7441" y="4523"/>
                  </a:lnTo>
                  <a:lnTo>
                    <a:pt x="14088" y="1418"/>
                  </a:lnTo>
                  <a:lnTo>
                    <a:pt x="13425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5"/>
            <p:cNvSpPr/>
            <p:nvPr/>
          </p:nvSpPr>
          <p:spPr>
            <a:xfrm>
              <a:off x="3628500" y="4378450"/>
              <a:ext cx="22400" cy="18300"/>
            </a:xfrm>
            <a:custGeom>
              <a:avLst/>
              <a:gdLst/>
              <a:ahLst/>
              <a:cxnLst/>
              <a:rect l="l" t="t" r="r" b="b"/>
              <a:pathLst>
                <a:path w="896" h="732" extrusionOk="0">
                  <a:moveTo>
                    <a:pt x="384" y="0"/>
                  </a:moveTo>
                  <a:cubicBezTo>
                    <a:pt x="268" y="0"/>
                    <a:pt x="163" y="48"/>
                    <a:pt x="104" y="142"/>
                  </a:cubicBezTo>
                  <a:cubicBezTo>
                    <a:pt x="1" y="303"/>
                    <a:pt x="71" y="528"/>
                    <a:pt x="265" y="657"/>
                  </a:cubicBezTo>
                  <a:cubicBezTo>
                    <a:pt x="342" y="707"/>
                    <a:pt x="428" y="732"/>
                    <a:pt x="510" y="732"/>
                  </a:cubicBezTo>
                  <a:cubicBezTo>
                    <a:pt x="626" y="732"/>
                    <a:pt x="732" y="683"/>
                    <a:pt x="793" y="592"/>
                  </a:cubicBezTo>
                  <a:cubicBezTo>
                    <a:pt x="896" y="431"/>
                    <a:pt x="825" y="206"/>
                    <a:pt x="638" y="77"/>
                  </a:cubicBezTo>
                  <a:cubicBezTo>
                    <a:pt x="557" y="26"/>
                    <a:pt x="468" y="0"/>
                    <a:pt x="38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5"/>
            <p:cNvSpPr/>
            <p:nvPr/>
          </p:nvSpPr>
          <p:spPr>
            <a:xfrm>
              <a:off x="3613525" y="4290350"/>
              <a:ext cx="191000" cy="142000"/>
            </a:xfrm>
            <a:custGeom>
              <a:avLst/>
              <a:gdLst/>
              <a:ahLst/>
              <a:cxnLst/>
              <a:rect l="l" t="t" r="r" b="b"/>
              <a:pathLst>
                <a:path w="7640" h="5680" extrusionOk="0">
                  <a:moveTo>
                    <a:pt x="6448" y="0"/>
                  </a:moveTo>
                  <a:cubicBezTo>
                    <a:pt x="6448" y="0"/>
                    <a:pt x="7092" y="896"/>
                    <a:pt x="6287" y="1340"/>
                  </a:cubicBezTo>
                  <a:lnTo>
                    <a:pt x="6088" y="1430"/>
                  </a:lnTo>
                  <a:lnTo>
                    <a:pt x="2442" y="3073"/>
                  </a:lnTo>
                  <a:cubicBezTo>
                    <a:pt x="2442" y="3073"/>
                    <a:pt x="2938" y="4529"/>
                    <a:pt x="2429" y="5115"/>
                  </a:cubicBezTo>
                  <a:cubicBezTo>
                    <a:pt x="2493" y="4960"/>
                    <a:pt x="2500" y="4780"/>
                    <a:pt x="2455" y="4612"/>
                  </a:cubicBezTo>
                  <a:cubicBezTo>
                    <a:pt x="2366" y="4284"/>
                    <a:pt x="2098" y="4061"/>
                    <a:pt x="1823" y="4061"/>
                  </a:cubicBezTo>
                  <a:cubicBezTo>
                    <a:pt x="1780" y="4061"/>
                    <a:pt x="1737" y="4066"/>
                    <a:pt x="1695" y="4078"/>
                  </a:cubicBezTo>
                  <a:cubicBezTo>
                    <a:pt x="1373" y="4168"/>
                    <a:pt x="1199" y="4548"/>
                    <a:pt x="1302" y="4928"/>
                  </a:cubicBezTo>
                  <a:cubicBezTo>
                    <a:pt x="1328" y="5005"/>
                    <a:pt x="1360" y="5083"/>
                    <a:pt x="1405" y="5153"/>
                  </a:cubicBezTo>
                  <a:cubicBezTo>
                    <a:pt x="696" y="4683"/>
                    <a:pt x="39" y="3524"/>
                    <a:pt x="1" y="3466"/>
                  </a:cubicBezTo>
                  <a:lnTo>
                    <a:pt x="1" y="3466"/>
                  </a:lnTo>
                  <a:cubicBezTo>
                    <a:pt x="39" y="3575"/>
                    <a:pt x="84" y="3691"/>
                    <a:pt x="142" y="3807"/>
                  </a:cubicBezTo>
                  <a:cubicBezTo>
                    <a:pt x="664" y="4929"/>
                    <a:pt x="1506" y="5679"/>
                    <a:pt x="2165" y="5679"/>
                  </a:cubicBezTo>
                  <a:cubicBezTo>
                    <a:pt x="2279" y="5679"/>
                    <a:pt x="2387" y="5657"/>
                    <a:pt x="2487" y="5611"/>
                  </a:cubicBezTo>
                  <a:cubicBezTo>
                    <a:pt x="3034" y="5360"/>
                    <a:pt x="3176" y="4432"/>
                    <a:pt x="2880" y="3395"/>
                  </a:cubicBezTo>
                  <a:lnTo>
                    <a:pt x="7138" y="1405"/>
                  </a:lnTo>
                  <a:cubicBezTo>
                    <a:pt x="7138" y="1405"/>
                    <a:pt x="7640" y="400"/>
                    <a:pt x="644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5"/>
            <p:cNvSpPr/>
            <p:nvPr/>
          </p:nvSpPr>
          <p:spPr>
            <a:xfrm>
              <a:off x="3605950" y="4309975"/>
              <a:ext cx="62825" cy="34025"/>
            </a:xfrm>
            <a:custGeom>
              <a:avLst/>
              <a:gdLst/>
              <a:ahLst/>
              <a:cxnLst/>
              <a:rect l="l" t="t" r="r" b="b"/>
              <a:pathLst>
                <a:path w="2513" h="1361" extrusionOk="0">
                  <a:moveTo>
                    <a:pt x="887" y="0"/>
                  </a:moveTo>
                  <a:cubicBezTo>
                    <a:pt x="772" y="0"/>
                    <a:pt x="662" y="23"/>
                    <a:pt x="561" y="72"/>
                  </a:cubicBezTo>
                  <a:cubicBezTo>
                    <a:pt x="188" y="246"/>
                    <a:pt x="1" y="736"/>
                    <a:pt x="14" y="1360"/>
                  </a:cubicBezTo>
                  <a:cubicBezTo>
                    <a:pt x="39" y="1103"/>
                    <a:pt x="155" y="761"/>
                    <a:pt x="503" y="420"/>
                  </a:cubicBezTo>
                  <a:cubicBezTo>
                    <a:pt x="638" y="287"/>
                    <a:pt x="796" y="234"/>
                    <a:pt x="962" y="234"/>
                  </a:cubicBezTo>
                  <a:cubicBezTo>
                    <a:pt x="1626" y="234"/>
                    <a:pt x="2431" y="1092"/>
                    <a:pt x="2513" y="1180"/>
                  </a:cubicBezTo>
                  <a:cubicBezTo>
                    <a:pt x="2019" y="455"/>
                    <a:pt x="1397" y="0"/>
                    <a:pt x="8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5"/>
            <p:cNvSpPr/>
            <p:nvPr/>
          </p:nvSpPr>
          <p:spPr>
            <a:xfrm>
              <a:off x="3895825" y="3926100"/>
              <a:ext cx="89875" cy="249625"/>
            </a:xfrm>
            <a:custGeom>
              <a:avLst/>
              <a:gdLst/>
              <a:ahLst/>
              <a:cxnLst/>
              <a:rect l="l" t="t" r="r" b="b"/>
              <a:pathLst>
                <a:path w="3595" h="9985" extrusionOk="0">
                  <a:moveTo>
                    <a:pt x="2108" y="0"/>
                  </a:moveTo>
                  <a:cubicBezTo>
                    <a:pt x="2039" y="0"/>
                    <a:pt x="1969" y="2"/>
                    <a:pt x="1900" y="7"/>
                  </a:cubicBezTo>
                  <a:cubicBezTo>
                    <a:pt x="1836" y="32"/>
                    <a:pt x="0" y="393"/>
                    <a:pt x="303" y="1185"/>
                  </a:cubicBezTo>
                  <a:cubicBezTo>
                    <a:pt x="483" y="1640"/>
                    <a:pt x="1385" y="1669"/>
                    <a:pt x="1615" y="1669"/>
                  </a:cubicBezTo>
                  <a:cubicBezTo>
                    <a:pt x="1649" y="1669"/>
                    <a:pt x="1669" y="1668"/>
                    <a:pt x="1669" y="1668"/>
                  </a:cubicBezTo>
                  <a:lnTo>
                    <a:pt x="2100" y="5121"/>
                  </a:lnTo>
                  <a:lnTo>
                    <a:pt x="2100" y="5185"/>
                  </a:lnTo>
                  <a:lnTo>
                    <a:pt x="1810" y="5050"/>
                  </a:lnTo>
                  <a:lnTo>
                    <a:pt x="2493" y="9984"/>
                  </a:lnTo>
                  <a:lnTo>
                    <a:pt x="3543" y="9836"/>
                  </a:lnTo>
                  <a:lnTo>
                    <a:pt x="2422" y="1746"/>
                  </a:lnTo>
                  <a:cubicBezTo>
                    <a:pt x="3124" y="1527"/>
                    <a:pt x="3594" y="1108"/>
                    <a:pt x="3537" y="696"/>
                  </a:cubicBezTo>
                  <a:cubicBezTo>
                    <a:pt x="3498" y="419"/>
                    <a:pt x="3221" y="200"/>
                    <a:pt x="2809" y="90"/>
                  </a:cubicBezTo>
                  <a:cubicBezTo>
                    <a:pt x="2718" y="65"/>
                    <a:pt x="2622" y="39"/>
                    <a:pt x="2525" y="26"/>
                  </a:cubicBezTo>
                  <a:cubicBezTo>
                    <a:pt x="2388" y="9"/>
                    <a:pt x="2248" y="0"/>
                    <a:pt x="2108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5"/>
            <p:cNvSpPr/>
            <p:nvPr/>
          </p:nvSpPr>
          <p:spPr>
            <a:xfrm>
              <a:off x="3924325" y="3934900"/>
              <a:ext cx="15475" cy="11500"/>
            </a:xfrm>
            <a:custGeom>
              <a:avLst/>
              <a:gdLst/>
              <a:ahLst/>
              <a:cxnLst/>
              <a:rect l="l" t="t" r="r" b="b"/>
              <a:pathLst>
                <a:path w="619" h="460" extrusionOk="0">
                  <a:moveTo>
                    <a:pt x="312" y="1"/>
                  </a:moveTo>
                  <a:cubicBezTo>
                    <a:pt x="247" y="1"/>
                    <a:pt x="181" y="25"/>
                    <a:pt x="129" y="73"/>
                  </a:cubicBezTo>
                  <a:cubicBezTo>
                    <a:pt x="0" y="228"/>
                    <a:pt x="110" y="460"/>
                    <a:pt x="310" y="460"/>
                  </a:cubicBezTo>
                  <a:cubicBezTo>
                    <a:pt x="509" y="460"/>
                    <a:pt x="619" y="228"/>
                    <a:pt x="490" y="73"/>
                  </a:cubicBezTo>
                  <a:cubicBezTo>
                    <a:pt x="442" y="25"/>
                    <a:pt x="377" y="1"/>
                    <a:pt x="3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5"/>
            <p:cNvSpPr/>
            <p:nvPr/>
          </p:nvSpPr>
          <p:spPr>
            <a:xfrm>
              <a:off x="3894200" y="3926250"/>
              <a:ext cx="72975" cy="130925"/>
            </a:xfrm>
            <a:custGeom>
              <a:avLst/>
              <a:gdLst/>
              <a:ahLst/>
              <a:cxnLst/>
              <a:rect l="l" t="t" r="r" b="b"/>
              <a:pathLst>
                <a:path w="2919" h="5237" extrusionOk="0">
                  <a:moveTo>
                    <a:pt x="1965" y="1"/>
                  </a:moveTo>
                  <a:cubicBezTo>
                    <a:pt x="1882" y="7"/>
                    <a:pt x="1804" y="13"/>
                    <a:pt x="1714" y="20"/>
                  </a:cubicBezTo>
                  <a:cubicBezTo>
                    <a:pt x="735" y="155"/>
                    <a:pt x="1" y="677"/>
                    <a:pt x="72" y="1179"/>
                  </a:cubicBezTo>
                  <a:cubicBezTo>
                    <a:pt x="130" y="1592"/>
                    <a:pt x="703" y="1869"/>
                    <a:pt x="1437" y="1881"/>
                  </a:cubicBezTo>
                  <a:lnTo>
                    <a:pt x="1875" y="5044"/>
                  </a:lnTo>
                  <a:cubicBezTo>
                    <a:pt x="1875" y="5044"/>
                    <a:pt x="2077" y="5236"/>
                    <a:pt x="2344" y="5236"/>
                  </a:cubicBezTo>
                  <a:cubicBezTo>
                    <a:pt x="2520" y="5236"/>
                    <a:pt x="2724" y="5153"/>
                    <a:pt x="2919" y="4877"/>
                  </a:cubicBezTo>
                  <a:lnTo>
                    <a:pt x="2919" y="4877"/>
                  </a:lnTo>
                  <a:cubicBezTo>
                    <a:pt x="2919" y="4877"/>
                    <a:pt x="2780" y="4924"/>
                    <a:pt x="2615" y="4924"/>
                  </a:cubicBezTo>
                  <a:cubicBezTo>
                    <a:pt x="2407" y="4924"/>
                    <a:pt x="2156" y="4848"/>
                    <a:pt x="2088" y="4503"/>
                  </a:cubicBezTo>
                  <a:lnTo>
                    <a:pt x="2068" y="4355"/>
                  </a:lnTo>
                  <a:lnTo>
                    <a:pt x="1734" y="1662"/>
                  </a:lnTo>
                  <a:cubicBezTo>
                    <a:pt x="1734" y="1662"/>
                    <a:pt x="1717" y="1663"/>
                    <a:pt x="1688" y="1663"/>
                  </a:cubicBezTo>
                  <a:cubicBezTo>
                    <a:pt x="1483" y="1663"/>
                    <a:pt x="649" y="1638"/>
                    <a:pt x="407" y="1244"/>
                  </a:cubicBezTo>
                  <a:lnTo>
                    <a:pt x="407" y="1244"/>
                  </a:lnTo>
                  <a:cubicBezTo>
                    <a:pt x="497" y="1321"/>
                    <a:pt x="613" y="1360"/>
                    <a:pt x="729" y="1366"/>
                  </a:cubicBezTo>
                  <a:cubicBezTo>
                    <a:pt x="734" y="1366"/>
                    <a:pt x="739" y="1366"/>
                    <a:pt x="743" y="1366"/>
                  </a:cubicBezTo>
                  <a:cubicBezTo>
                    <a:pt x="1001" y="1366"/>
                    <a:pt x="1218" y="1201"/>
                    <a:pt x="1225" y="973"/>
                  </a:cubicBezTo>
                  <a:cubicBezTo>
                    <a:pt x="1238" y="748"/>
                    <a:pt x="1025" y="561"/>
                    <a:pt x="754" y="555"/>
                  </a:cubicBezTo>
                  <a:cubicBezTo>
                    <a:pt x="696" y="555"/>
                    <a:pt x="645" y="561"/>
                    <a:pt x="587" y="574"/>
                  </a:cubicBezTo>
                  <a:cubicBezTo>
                    <a:pt x="1031" y="207"/>
                    <a:pt x="1920" y="13"/>
                    <a:pt x="196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5"/>
            <p:cNvSpPr/>
            <p:nvPr/>
          </p:nvSpPr>
          <p:spPr>
            <a:xfrm>
              <a:off x="3956525" y="3928350"/>
              <a:ext cx="29825" cy="41250"/>
            </a:xfrm>
            <a:custGeom>
              <a:avLst/>
              <a:gdLst/>
              <a:ahLst/>
              <a:cxnLst/>
              <a:rect l="l" t="t" r="r" b="b"/>
              <a:pathLst>
                <a:path w="1193" h="1650" extrusionOk="0">
                  <a:moveTo>
                    <a:pt x="387" y="0"/>
                  </a:moveTo>
                  <a:lnTo>
                    <a:pt x="387" y="0"/>
                  </a:lnTo>
                  <a:cubicBezTo>
                    <a:pt x="613" y="97"/>
                    <a:pt x="793" y="277"/>
                    <a:pt x="902" y="503"/>
                  </a:cubicBezTo>
                  <a:cubicBezTo>
                    <a:pt x="1192" y="1076"/>
                    <a:pt x="97" y="1604"/>
                    <a:pt x="1" y="1649"/>
                  </a:cubicBezTo>
                  <a:cubicBezTo>
                    <a:pt x="703" y="1437"/>
                    <a:pt x="1173" y="1018"/>
                    <a:pt x="1115" y="606"/>
                  </a:cubicBezTo>
                  <a:cubicBezTo>
                    <a:pt x="1076" y="329"/>
                    <a:pt x="793" y="110"/>
                    <a:pt x="3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5"/>
            <p:cNvSpPr/>
            <p:nvPr/>
          </p:nvSpPr>
          <p:spPr>
            <a:xfrm>
              <a:off x="3705650" y="4045050"/>
              <a:ext cx="466050" cy="424600"/>
            </a:xfrm>
            <a:custGeom>
              <a:avLst/>
              <a:gdLst/>
              <a:ahLst/>
              <a:cxnLst/>
              <a:rect l="l" t="t" r="r" b="b"/>
              <a:pathLst>
                <a:path w="18642" h="16984" extrusionOk="0">
                  <a:moveTo>
                    <a:pt x="9321" y="1"/>
                  </a:moveTo>
                  <a:cubicBezTo>
                    <a:pt x="7148" y="1"/>
                    <a:pt x="4976" y="830"/>
                    <a:pt x="3317" y="2489"/>
                  </a:cubicBezTo>
                  <a:cubicBezTo>
                    <a:pt x="0" y="5806"/>
                    <a:pt x="0" y="11178"/>
                    <a:pt x="3317" y="14495"/>
                  </a:cubicBezTo>
                  <a:cubicBezTo>
                    <a:pt x="4976" y="16154"/>
                    <a:pt x="7148" y="16983"/>
                    <a:pt x="9321" y="16983"/>
                  </a:cubicBezTo>
                  <a:cubicBezTo>
                    <a:pt x="11493" y="16983"/>
                    <a:pt x="13665" y="16154"/>
                    <a:pt x="15324" y="14495"/>
                  </a:cubicBezTo>
                  <a:cubicBezTo>
                    <a:pt x="18641" y="11178"/>
                    <a:pt x="18641" y="5806"/>
                    <a:pt x="15324" y="2489"/>
                  </a:cubicBezTo>
                  <a:cubicBezTo>
                    <a:pt x="13665" y="830"/>
                    <a:pt x="11493" y="1"/>
                    <a:pt x="932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5"/>
            <p:cNvSpPr/>
            <p:nvPr/>
          </p:nvSpPr>
          <p:spPr>
            <a:xfrm>
              <a:off x="3688250" y="4141225"/>
              <a:ext cx="457850" cy="328525"/>
            </a:xfrm>
            <a:custGeom>
              <a:avLst/>
              <a:gdLst/>
              <a:ahLst/>
              <a:cxnLst/>
              <a:rect l="l" t="t" r="r" b="b"/>
              <a:pathLst>
                <a:path w="18314" h="13141" extrusionOk="0">
                  <a:moveTo>
                    <a:pt x="2905" y="1"/>
                  </a:moveTo>
                  <a:cubicBezTo>
                    <a:pt x="0" y="4439"/>
                    <a:pt x="1836" y="10423"/>
                    <a:pt x="6732" y="12478"/>
                  </a:cubicBezTo>
                  <a:cubicBezTo>
                    <a:pt x="7810" y="12929"/>
                    <a:pt x="8920" y="13140"/>
                    <a:pt x="10008" y="13140"/>
                  </a:cubicBezTo>
                  <a:cubicBezTo>
                    <a:pt x="13859" y="13140"/>
                    <a:pt x="17429" y="10491"/>
                    <a:pt x="18313" y="6448"/>
                  </a:cubicBezTo>
                  <a:lnTo>
                    <a:pt x="18313" y="6448"/>
                  </a:lnTo>
                  <a:cubicBezTo>
                    <a:pt x="16722" y="8881"/>
                    <a:pt x="14030" y="10297"/>
                    <a:pt x="11201" y="10297"/>
                  </a:cubicBezTo>
                  <a:cubicBezTo>
                    <a:pt x="10629" y="10297"/>
                    <a:pt x="10051" y="10239"/>
                    <a:pt x="9476" y="10120"/>
                  </a:cubicBezTo>
                  <a:cubicBezTo>
                    <a:pt x="9836" y="9837"/>
                    <a:pt x="10055" y="9431"/>
                    <a:pt x="10010" y="9006"/>
                  </a:cubicBezTo>
                  <a:cubicBezTo>
                    <a:pt x="9945" y="8308"/>
                    <a:pt x="9238" y="7798"/>
                    <a:pt x="8387" y="7798"/>
                  </a:cubicBezTo>
                  <a:cubicBezTo>
                    <a:pt x="8319" y="7798"/>
                    <a:pt x="8250" y="7801"/>
                    <a:pt x="8181" y="7808"/>
                  </a:cubicBezTo>
                  <a:cubicBezTo>
                    <a:pt x="7395" y="7885"/>
                    <a:pt x="6770" y="8368"/>
                    <a:pt x="6628" y="8967"/>
                  </a:cubicBezTo>
                  <a:cubicBezTo>
                    <a:pt x="6081" y="8613"/>
                    <a:pt x="5579" y="8207"/>
                    <a:pt x="5128" y="7737"/>
                  </a:cubicBezTo>
                  <a:cubicBezTo>
                    <a:pt x="5147" y="7730"/>
                    <a:pt x="5166" y="7724"/>
                    <a:pt x="5186" y="7711"/>
                  </a:cubicBezTo>
                  <a:cubicBezTo>
                    <a:pt x="5521" y="7531"/>
                    <a:pt x="5669" y="7151"/>
                    <a:pt x="5521" y="6874"/>
                  </a:cubicBezTo>
                  <a:cubicBezTo>
                    <a:pt x="5422" y="6693"/>
                    <a:pt x="5227" y="6596"/>
                    <a:pt x="5010" y="6596"/>
                  </a:cubicBezTo>
                  <a:cubicBezTo>
                    <a:pt x="4886" y="6596"/>
                    <a:pt x="4756" y="6628"/>
                    <a:pt x="4632" y="6693"/>
                  </a:cubicBezTo>
                  <a:cubicBezTo>
                    <a:pt x="4542" y="6745"/>
                    <a:pt x="4464" y="6809"/>
                    <a:pt x="4400" y="6887"/>
                  </a:cubicBezTo>
                  <a:cubicBezTo>
                    <a:pt x="4155" y="6564"/>
                    <a:pt x="3936" y="6223"/>
                    <a:pt x="3743" y="5862"/>
                  </a:cubicBezTo>
                  <a:cubicBezTo>
                    <a:pt x="2764" y="4072"/>
                    <a:pt x="2467" y="1991"/>
                    <a:pt x="290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5"/>
            <p:cNvSpPr/>
            <p:nvPr/>
          </p:nvSpPr>
          <p:spPr>
            <a:xfrm>
              <a:off x="3896775" y="4105350"/>
              <a:ext cx="155750" cy="122850"/>
            </a:xfrm>
            <a:custGeom>
              <a:avLst/>
              <a:gdLst/>
              <a:ahLst/>
              <a:cxnLst/>
              <a:rect l="l" t="t" r="r" b="b"/>
              <a:pathLst>
                <a:path w="6230" h="4914" extrusionOk="0">
                  <a:moveTo>
                    <a:pt x="3307" y="0"/>
                  </a:moveTo>
                  <a:cubicBezTo>
                    <a:pt x="3102" y="0"/>
                    <a:pt x="2892" y="19"/>
                    <a:pt x="2680" y="57"/>
                  </a:cubicBezTo>
                  <a:cubicBezTo>
                    <a:pt x="1089" y="341"/>
                    <a:pt x="1" y="1648"/>
                    <a:pt x="239" y="2975"/>
                  </a:cubicBezTo>
                  <a:cubicBezTo>
                    <a:pt x="446" y="4126"/>
                    <a:pt x="1592" y="4913"/>
                    <a:pt x="2926" y="4913"/>
                  </a:cubicBezTo>
                  <a:cubicBezTo>
                    <a:pt x="3131" y="4913"/>
                    <a:pt x="3339" y="4895"/>
                    <a:pt x="3550" y="4856"/>
                  </a:cubicBezTo>
                  <a:cubicBezTo>
                    <a:pt x="5141" y="4566"/>
                    <a:pt x="6230" y="3259"/>
                    <a:pt x="5991" y="1932"/>
                  </a:cubicBezTo>
                  <a:cubicBezTo>
                    <a:pt x="5785" y="787"/>
                    <a:pt x="4643" y="0"/>
                    <a:pt x="330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5"/>
            <p:cNvSpPr/>
            <p:nvPr/>
          </p:nvSpPr>
          <p:spPr>
            <a:xfrm>
              <a:off x="3953800" y="4275675"/>
              <a:ext cx="60250" cy="47975"/>
            </a:xfrm>
            <a:custGeom>
              <a:avLst/>
              <a:gdLst/>
              <a:ahLst/>
              <a:cxnLst/>
              <a:rect l="l" t="t" r="r" b="b"/>
              <a:pathLst>
                <a:path w="2410" h="1919" extrusionOk="0">
                  <a:moveTo>
                    <a:pt x="1361" y="1"/>
                  </a:moveTo>
                  <a:cubicBezTo>
                    <a:pt x="1166" y="1"/>
                    <a:pt x="960" y="51"/>
                    <a:pt x="767" y="156"/>
                  </a:cubicBezTo>
                  <a:cubicBezTo>
                    <a:pt x="238" y="446"/>
                    <a:pt x="0" y="1045"/>
                    <a:pt x="245" y="1483"/>
                  </a:cubicBezTo>
                  <a:cubicBezTo>
                    <a:pt x="397" y="1766"/>
                    <a:pt x="708" y="1918"/>
                    <a:pt x="1051" y="1918"/>
                  </a:cubicBezTo>
                  <a:cubicBezTo>
                    <a:pt x="1246" y="1918"/>
                    <a:pt x="1451" y="1869"/>
                    <a:pt x="1643" y="1766"/>
                  </a:cubicBezTo>
                  <a:cubicBezTo>
                    <a:pt x="2171" y="1476"/>
                    <a:pt x="2409" y="884"/>
                    <a:pt x="2164" y="439"/>
                  </a:cubicBezTo>
                  <a:cubicBezTo>
                    <a:pt x="2012" y="156"/>
                    <a:pt x="1703" y="1"/>
                    <a:pt x="136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5"/>
            <p:cNvSpPr/>
            <p:nvPr/>
          </p:nvSpPr>
          <p:spPr>
            <a:xfrm>
              <a:off x="4031900" y="4280275"/>
              <a:ext cx="60400" cy="73100"/>
            </a:xfrm>
            <a:custGeom>
              <a:avLst/>
              <a:gdLst/>
              <a:ahLst/>
              <a:cxnLst/>
              <a:rect l="l" t="t" r="r" b="b"/>
              <a:pathLst>
                <a:path w="2416" h="2924" extrusionOk="0">
                  <a:moveTo>
                    <a:pt x="1062" y="1"/>
                  </a:moveTo>
                  <a:cubicBezTo>
                    <a:pt x="940" y="1"/>
                    <a:pt x="812" y="29"/>
                    <a:pt x="689" y="88"/>
                  </a:cubicBezTo>
                  <a:cubicBezTo>
                    <a:pt x="316" y="262"/>
                    <a:pt x="129" y="655"/>
                    <a:pt x="277" y="964"/>
                  </a:cubicBezTo>
                  <a:cubicBezTo>
                    <a:pt x="329" y="1080"/>
                    <a:pt x="425" y="1170"/>
                    <a:pt x="541" y="1221"/>
                  </a:cubicBezTo>
                  <a:cubicBezTo>
                    <a:pt x="200" y="1440"/>
                    <a:pt x="0" y="1801"/>
                    <a:pt x="71" y="2168"/>
                  </a:cubicBezTo>
                  <a:cubicBezTo>
                    <a:pt x="149" y="2621"/>
                    <a:pt x="597" y="2924"/>
                    <a:pt x="1123" y="2924"/>
                  </a:cubicBezTo>
                  <a:cubicBezTo>
                    <a:pt x="1202" y="2924"/>
                    <a:pt x="1284" y="2917"/>
                    <a:pt x="1366" y="2903"/>
                  </a:cubicBezTo>
                  <a:cubicBezTo>
                    <a:pt x="1984" y="2787"/>
                    <a:pt x="2416" y="2278"/>
                    <a:pt x="2319" y="1763"/>
                  </a:cubicBezTo>
                  <a:cubicBezTo>
                    <a:pt x="2248" y="1376"/>
                    <a:pt x="1907" y="1093"/>
                    <a:pt x="1475" y="1028"/>
                  </a:cubicBezTo>
                  <a:cubicBezTo>
                    <a:pt x="1668" y="829"/>
                    <a:pt x="1739" y="552"/>
                    <a:pt x="1636" y="326"/>
                  </a:cubicBezTo>
                  <a:cubicBezTo>
                    <a:pt x="1537" y="118"/>
                    <a:pt x="1312" y="1"/>
                    <a:pt x="106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5"/>
            <p:cNvSpPr/>
            <p:nvPr/>
          </p:nvSpPr>
          <p:spPr>
            <a:xfrm>
              <a:off x="3782600" y="4189625"/>
              <a:ext cx="79750" cy="64000"/>
            </a:xfrm>
            <a:custGeom>
              <a:avLst/>
              <a:gdLst/>
              <a:ahLst/>
              <a:cxnLst/>
              <a:rect l="l" t="t" r="r" b="b"/>
              <a:pathLst>
                <a:path w="3190" h="2560" extrusionOk="0">
                  <a:moveTo>
                    <a:pt x="1354" y="0"/>
                  </a:moveTo>
                  <a:cubicBezTo>
                    <a:pt x="933" y="0"/>
                    <a:pt x="552" y="179"/>
                    <a:pt x="349" y="512"/>
                  </a:cubicBezTo>
                  <a:cubicBezTo>
                    <a:pt x="1" y="1079"/>
                    <a:pt x="278" y="1884"/>
                    <a:pt x="967" y="2303"/>
                  </a:cubicBezTo>
                  <a:cubicBezTo>
                    <a:pt x="1247" y="2476"/>
                    <a:pt x="1552" y="2559"/>
                    <a:pt x="1839" y="2559"/>
                  </a:cubicBezTo>
                  <a:cubicBezTo>
                    <a:pt x="2256" y="2559"/>
                    <a:pt x="2635" y="2382"/>
                    <a:pt x="2842" y="2045"/>
                  </a:cubicBezTo>
                  <a:cubicBezTo>
                    <a:pt x="3189" y="1472"/>
                    <a:pt x="2912" y="673"/>
                    <a:pt x="2223" y="255"/>
                  </a:cubicBezTo>
                  <a:cubicBezTo>
                    <a:pt x="1944" y="83"/>
                    <a:pt x="1640" y="0"/>
                    <a:pt x="13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" name="Google Shape;1563;p55"/>
          <p:cNvGrpSpPr/>
          <p:nvPr/>
        </p:nvGrpSpPr>
        <p:grpSpPr>
          <a:xfrm>
            <a:off x="7025401" y="189057"/>
            <a:ext cx="581245" cy="588480"/>
            <a:chOff x="4304200" y="4312250"/>
            <a:chExt cx="191325" cy="193700"/>
          </a:xfrm>
        </p:grpSpPr>
        <p:sp>
          <p:nvSpPr>
            <p:cNvPr id="1564" name="Google Shape;1564;p55"/>
            <p:cNvSpPr/>
            <p:nvPr/>
          </p:nvSpPr>
          <p:spPr>
            <a:xfrm>
              <a:off x="4390025" y="4365900"/>
              <a:ext cx="105500" cy="55400"/>
            </a:xfrm>
            <a:custGeom>
              <a:avLst/>
              <a:gdLst/>
              <a:ahLst/>
              <a:cxnLst/>
              <a:rect l="l" t="t" r="r" b="b"/>
              <a:pathLst>
                <a:path w="4220" h="2216" extrusionOk="0">
                  <a:moveTo>
                    <a:pt x="3481" y="1"/>
                  </a:moveTo>
                  <a:cubicBezTo>
                    <a:pt x="3456" y="1"/>
                    <a:pt x="3432" y="4"/>
                    <a:pt x="3408" y="12"/>
                  </a:cubicBezTo>
                  <a:cubicBezTo>
                    <a:pt x="3247" y="70"/>
                    <a:pt x="3183" y="328"/>
                    <a:pt x="3241" y="631"/>
                  </a:cubicBezTo>
                  <a:lnTo>
                    <a:pt x="1" y="1803"/>
                  </a:lnTo>
                  <a:lnTo>
                    <a:pt x="155" y="2215"/>
                  </a:lnTo>
                  <a:lnTo>
                    <a:pt x="2126" y="1507"/>
                  </a:lnTo>
                  <a:lnTo>
                    <a:pt x="2023" y="1429"/>
                  </a:lnTo>
                  <a:lnTo>
                    <a:pt x="2043" y="1416"/>
                  </a:lnTo>
                  <a:lnTo>
                    <a:pt x="3415" y="901"/>
                  </a:lnTo>
                  <a:cubicBezTo>
                    <a:pt x="3415" y="901"/>
                    <a:pt x="3621" y="1314"/>
                    <a:pt x="3846" y="1314"/>
                  </a:cubicBezTo>
                  <a:cubicBezTo>
                    <a:pt x="3852" y="1314"/>
                    <a:pt x="3859" y="1314"/>
                    <a:pt x="3865" y="1313"/>
                  </a:cubicBezTo>
                  <a:cubicBezTo>
                    <a:pt x="4220" y="1275"/>
                    <a:pt x="3994" y="515"/>
                    <a:pt x="3994" y="489"/>
                  </a:cubicBezTo>
                  <a:cubicBezTo>
                    <a:pt x="3956" y="405"/>
                    <a:pt x="3911" y="328"/>
                    <a:pt x="3859" y="257"/>
                  </a:cubicBezTo>
                  <a:cubicBezTo>
                    <a:pt x="3833" y="225"/>
                    <a:pt x="3807" y="193"/>
                    <a:pt x="3782" y="167"/>
                  </a:cubicBezTo>
                  <a:cubicBezTo>
                    <a:pt x="3684" y="59"/>
                    <a:pt x="3579" y="1"/>
                    <a:pt x="348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5"/>
            <p:cNvSpPr/>
            <p:nvPr/>
          </p:nvSpPr>
          <p:spPr>
            <a:xfrm>
              <a:off x="4483525" y="4382550"/>
              <a:ext cx="5875" cy="5025"/>
            </a:xfrm>
            <a:custGeom>
              <a:avLst/>
              <a:gdLst/>
              <a:ahLst/>
              <a:cxnLst/>
              <a:rect l="l" t="t" r="r" b="b"/>
              <a:pathLst>
                <a:path w="235" h="201" extrusionOk="0">
                  <a:moveTo>
                    <a:pt x="123" y="1"/>
                  </a:moveTo>
                  <a:cubicBezTo>
                    <a:pt x="55" y="1"/>
                    <a:pt x="0" y="81"/>
                    <a:pt x="35" y="151"/>
                  </a:cubicBezTo>
                  <a:cubicBezTo>
                    <a:pt x="56" y="185"/>
                    <a:pt x="91" y="201"/>
                    <a:pt x="126" y="201"/>
                  </a:cubicBezTo>
                  <a:cubicBezTo>
                    <a:pt x="166" y="201"/>
                    <a:pt x="205" y="180"/>
                    <a:pt x="222" y="139"/>
                  </a:cubicBezTo>
                  <a:cubicBezTo>
                    <a:pt x="235" y="81"/>
                    <a:pt x="203" y="23"/>
                    <a:pt x="145" y="3"/>
                  </a:cubicBezTo>
                  <a:cubicBezTo>
                    <a:pt x="138" y="1"/>
                    <a:pt x="130" y="1"/>
                    <a:pt x="123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5"/>
            <p:cNvSpPr/>
            <p:nvPr/>
          </p:nvSpPr>
          <p:spPr>
            <a:xfrm>
              <a:off x="4435600" y="4378100"/>
              <a:ext cx="58800" cy="25475"/>
            </a:xfrm>
            <a:custGeom>
              <a:avLst/>
              <a:gdLst/>
              <a:ahLst/>
              <a:cxnLst/>
              <a:rect l="l" t="t" r="r" b="b"/>
              <a:pathLst>
                <a:path w="2352" h="1019" extrusionOk="0">
                  <a:moveTo>
                    <a:pt x="2171" y="1"/>
                  </a:moveTo>
                  <a:cubicBezTo>
                    <a:pt x="2171" y="20"/>
                    <a:pt x="2274" y="387"/>
                    <a:pt x="2223" y="626"/>
                  </a:cubicBezTo>
                  <a:cubicBezTo>
                    <a:pt x="2216" y="600"/>
                    <a:pt x="2210" y="581"/>
                    <a:pt x="2197" y="561"/>
                  </a:cubicBezTo>
                  <a:cubicBezTo>
                    <a:pt x="2178" y="505"/>
                    <a:pt x="2135" y="483"/>
                    <a:pt x="2086" y="483"/>
                  </a:cubicBezTo>
                  <a:cubicBezTo>
                    <a:pt x="1965" y="483"/>
                    <a:pt x="1809" y="619"/>
                    <a:pt x="1901" y="729"/>
                  </a:cubicBezTo>
                  <a:cubicBezTo>
                    <a:pt x="1927" y="774"/>
                    <a:pt x="1965" y="806"/>
                    <a:pt x="2010" y="825"/>
                  </a:cubicBezTo>
                  <a:cubicBezTo>
                    <a:pt x="1785" y="806"/>
                    <a:pt x="1592" y="413"/>
                    <a:pt x="1592" y="413"/>
                  </a:cubicBezTo>
                  <a:lnTo>
                    <a:pt x="522" y="813"/>
                  </a:lnTo>
                  <a:lnTo>
                    <a:pt x="464" y="838"/>
                  </a:lnTo>
                  <a:cubicBezTo>
                    <a:pt x="439" y="845"/>
                    <a:pt x="416" y="849"/>
                    <a:pt x="394" y="849"/>
                  </a:cubicBezTo>
                  <a:cubicBezTo>
                    <a:pt x="203" y="849"/>
                    <a:pt x="162" y="594"/>
                    <a:pt x="162" y="594"/>
                  </a:cubicBezTo>
                  <a:lnTo>
                    <a:pt x="162" y="594"/>
                  </a:lnTo>
                  <a:cubicBezTo>
                    <a:pt x="1" y="916"/>
                    <a:pt x="303" y="1019"/>
                    <a:pt x="303" y="1019"/>
                  </a:cubicBezTo>
                  <a:lnTo>
                    <a:pt x="1572" y="568"/>
                  </a:lnTo>
                  <a:cubicBezTo>
                    <a:pt x="1700" y="800"/>
                    <a:pt x="1874" y="947"/>
                    <a:pt x="2027" y="947"/>
                  </a:cubicBezTo>
                  <a:cubicBezTo>
                    <a:pt x="2052" y="947"/>
                    <a:pt x="2077" y="943"/>
                    <a:pt x="2100" y="935"/>
                  </a:cubicBezTo>
                  <a:cubicBezTo>
                    <a:pt x="2300" y="864"/>
                    <a:pt x="2352" y="490"/>
                    <a:pt x="2210" y="98"/>
                  </a:cubicBezTo>
                  <a:cubicBezTo>
                    <a:pt x="2197" y="65"/>
                    <a:pt x="2184" y="33"/>
                    <a:pt x="217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5"/>
            <p:cNvSpPr/>
            <p:nvPr/>
          </p:nvSpPr>
          <p:spPr>
            <a:xfrm>
              <a:off x="4469575" y="4365750"/>
              <a:ext cx="15000" cy="15925"/>
            </a:xfrm>
            <a:custGeom>
              <a:avLst/>
              <a:gdLst/>
              <a:ahLst/>
              <a:cxnLst/>
              <a:rect l="l" t="t" r="r" b="b"/>
              <a:pathLst>
                <a:path w="600" h="637" extrusionOk="0">
                  <a:moveTo>
                    <a:pt x="303" y="0"/>
                  </a:moveTo>
                  <a:cubicBezTo>
                    <a:pt x="278" y="0"/>
                    <a:pt x="255" y="4"/>
                    <a:pt x="233" y="12"/>
                  </a:cubicBezTo>
                  <a:cubicBezTo>
                    <a:pt x="72" y="76"/>
                    <a:pt x="1" y="334"/>
                    <a:pt x="59" y="637"/>
                  </a:cubicBezTo>
                  <a:cubicBezTo>
                    <a:pt x="59" y="592"/>
                    <a:pt x="39" y="76"/>
                    <a:pt x="310" y="70"/>
                  </a:cubicBezTo>
                  <a:cubicBezTo>
                    <a:pt x="318" y="69"/>
                    <a:pt x="326" y="69"/>
                    <a:pt x="333" y="69"/>
                  </a:cubicBezTo>
                  <a:cubicBezTo>
                    <a:pt x="433" y="69"/>
                    <a:pt x="522" y="107"/>
                    <a:pt x="600" y="166"/>
                  </a:cubicBezTo>
                  <a:cubicBezTo>
                    <a:pt x="502" y="59"/>
                    <a:pt x="397" y="0"/>
                    <a:pt x="303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5"/>
            <p:cNvSpPr/>
            <p:nvPr/>
          </p:nvSpPr>
          <p:spPr>
            <a:xfrm>
              <a:off x="4386000" y="4312400"/>
              <a:ext cx="36425" cy="105025"/>
            </a:xfrm>
            <a:custGeom>
              <a:avLst/>
              <a:gdLst/>
              <a:ahLst/>
              <a:cxnLst/>
              <a:rect l="l" t="t" r="r" b="b"/>
              <a:pathLst>
                <a:path w="1457" h="4201" extrusionOk="0">
                  <a:moveTo>
                    <a:pt x="645" y="1"/>
                  </a:moveTo>
                  <a:cubicBezTo>
                    <a:pt x="555" y="7"/>
                    <a:pt x="464" y="27"/>
                    <a:pt x="381" y="52"/>
                  </a:cubicBezTo>
                  <a:cubicBezTo>
                    <a:pt x="342" y="65"/>
                    <a:pt x="303" y="78"/>
                    <a:pt x="271" y="97"/>
                  </a:cubicBezTo>
                  <a:cubicBezTo>
                    <a:pt x="110" y="168"/>
                    <a:pt x="1" y="278"/>
                    <a:pt x="7" y="400"/>
                  </a:cubicBezTo>
                  <a:cubicBezTo>
                    <a:pt x="7" y="574"/>
                    <a:pt x="233" y="716"/>
                    <a:pt x="535" y="761"/>
                  </a:cubicBezTo>
                  <a:lnTo>
                    <a:pt x="600" y="4201"/>
                  </a:lnTo>
                  <a:lnTo>
                    <a:pt x="1051" y="4188"/>
                  </a:lnTo>
                  <a:lnTo>
                    <a:pt x="1012" y="2094"/>
                  </a:lnTo>
                  <a:lnTo>
                    <a:pt x="902" y="2172"/>
                  </a:lnTo>
                  <a:lnTo>
                    <a:pt x="896" y="2146"/>
                  </a:lnTo>
                  <a:lnTo>
                    <a:pt x="851" y="677"/>
                  </a:lnTo>
                  <a:cubicBezTo>
                    <a:pt x="851" y="677"/>
                    <a:pt x="1334" y="619"/>
                    <a:pt x="1386" y="387"/>
                  </a:cubicBezTo>
                  <a:cubicBezTo>
                    <a:pt x="1456" y="40"/>
                    <a:pt x="671" y="7"/>
                    <a:pt x="645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5"/>
            <p:cNvSpPr/>
            <p:nvPr/>
          </p:nvSpPr>
          <p:spPr>
            <a:xfrm>
              <a:off x="4404700" y="4315175"/>
              <a:ext cx="6450" cy="5275"/>
            </a:xfrm>
            <a:custGeom>
              <a:avLst/>
              <a:gdLst/>
              <a:ahLst/>
              <a:cxnLst/>
              <a:rect l="l" t="t" r="r" b="b"/>
              <a:pathLst>
                <a:path w="258" h="211" extrusionOk="0">
                  <a:moveTo>
                    <a:pt x="125" y="1"/>
                  </a:moveTo>
                  <a:cubicBezTo>
                    <a:pt x="90" y="1"/>
                    <a:pt x="56" y="16"/>
                    <a:pt x="32" y="44"/>
                  </a:cubicBezTo>
                  <a:cubicBezTo>
                    <a:pt x="0" y="135"/>
                    <a:pt x="71" y="210"/>
                    <a:pt x="147" y="210"/>
                  </a:cubicBezTo>
                  <a:cubicBezTo>
                    <a:pt x="179" y="210"/>
                    <a:pt x="212" y="197"/>
                    <a:pt x="238" y="167"/>
                  </a:cubicBezTo>
                  <a:cubicBezTo>
                    <a:pt x="257" y="109"/>
                    <a:pt x="238" y="44"/>
                    <a:pt x="187" y="19"/>
                  </a:cubicBezTo>
                  <a:cubicBezTo>
                    <a:pt x="167" y="7"/>
                    <a:pt x="146" y="1"/>
                    <a:pt x="12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5"/>
            <p:cNvSpPr/>
            <p:nvPr/>
          </p:nvSpPr>
          <p:spPr>
            <a:xfrm>
              <a:off x="4400025" y="4312250"/>
              <a:ext cx="23675" cy="55300"/>
            </a:xfrm>
            <a:custGeom>
              <a:avLst/>
              <a:gdLst/>
              <a:ahLst/>
              <a:cxnLst/>
              <a:rect l="l" t="t" r="r" b="b"/>
              <a:pathLst>
                <a:path w="947" h="2212" extrusionOk="0">
                  <a:moveTo>
                    <a:pt x="210" y="0"/>
                  </a:moveTo>
                  <a:cubicBezTo>
                    <a:pt x="202" y="0"/>
                    <a:pt x="195" y="0"/>
                    <a:pt x="187" y="0"/>
                  </a:cubicBezTo>
                  <a:cubicBezTo>
                    <a:pt x="148" y="0"/>
                    <a:pt x="116" y="7"/>
                    <a:pt x="84" y="7"/>
                  </a:cubicBezTo>
                  <a:cubicBezTo>
                    <a:pt x="103" y="13"/>
                    <a:pt x="483" y="33"/>
                    <a:pt x="689" y="155"/>
                  </a:cubicBezTo>
                  <a:lnTo>
                    <a:pt x="618" y="155"/>
                  </a:lnTo>
                  <a:cubicBezTo>
                    <a:pt x="435" y="161"/>
                    <a:pt x="485" y="498"/>
                    <a:pt x="644" y="498"/>
                  </a:cubicBezTo>
                  <a:cubicBezTo>
                    <a:pt x="659" y="498"/>
                    <a:pt x="674" y="496"/>
                    <a:pt x="689" y="490"/>
                  </a:cubicBezTo>
                  <a:cubicBezTo>
                    <a:pt x="734" y="484"/>
                    <a:pt x="779" y="458"/>
                    <a:pt x="812" y="419"/>
                  </a:cubicBezTo>
                  <a:lnTo>
                    <a:pt x="812" y="419"/>
                  </a:lnTo>
                  <a:cubicBezTo>
                    <a:pt x="721" y="625"/>
                    <a:pt x="290" y="683"/>
                    <a:pt x="290" y="683"/>
                  </a:cubicBezTo>
                  <a:lnTo>
                    <a:pt x="322" y="1823"/>
                  </a:lnTo>
                  <a:lnTo>
                    <a:pt x="322" y="1888"/>
                  </a:lnTo>
                  <a:cubicBezTo>
                    <a:pt x="317" y="2078"/>
                    <a:pt x="153" y="2104"/>
                    <a:pt x="61" y="2104"/>
                  </a:cubicBezTo>
                  <a:cubicBezTo>
                    <a:pt x="25" y="2104"/>
                    <a:pt x="0" y="2100"/>
                    <a:pt x="0" y="2100"/>
                  </a:cubicBezTo>
                  <a:lnTo>
                    <a:pt x="0" y="2100"/>
                  </a:lnTo>
                  <a:cubicBezTo>
                    <a:pt x="84" y="2184"/>
                    <a:pt x="162" y="2212"/>
                    <a:pt x="229" y="2212"/>
                  </a:cubicBezTo>
                  <a:cubicBezTo>
                    <a:pt x="362" y="2212"/>
                    <a:pt x="451" y="2100"/>
                    <a:pt x="451" y="2100"/>
                  </a:cubicBezTo>
                  <a:lnTo>
                    <a:pt x="425" y="754"/>
                  </a:lnTo>
                  <a:cubicBezTo>
                    <a:pt x="728" y="696"/>
                    <a:pt x="947" y="548"/>
                    <a:pt x="947" y="374"/>
                  </a:cubicBezTo>
                  <a:cubicBezTo>
                    <a:pt x="941" y="165"/>
                    <a:pt x="618" y="0"/>
                    <a:pt x="21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5"/>
            <p:cNvSpPr/>
            <p:nvPr/>
          </p:nvSpPr>
          <p:spPr>
            <a:xfrm>
              <a:off x="4386000" y="4314825"/>
              <a:ext cx="13400" cy="16450"/>
            </a:xfrm>
            <a:custGeom>
              <a:avLst/>
              <a:gdLst/>
              <a:ahLst/>
              <a:cxnLst/>
              <a:rect l="l" t="t" r="r" b="b"/>
              <a:pathLst>
                <a:path w="536" h="65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104" y="71"/>
                    <a:pt x="1" y="181"/>
                    <a:pt x="1" y="297"/>
                  </a:cubicBezTo>
                  <a:cubicBezTo>
                    <a:pt x="7" y="471"/>
                    <a:pt x="233" y="612"/>
                    <a:pt x="535" y="657"/>
                  </a:cubicBezTo>
                  <a:cubicBezTo>
                    <a:pt x="497" y="645"/>
                    <a:pt x="1" y="496"/>
                    <a:pt x="84" y="239"/>
                  </a:cubicBezTo>
                  <a:cubicBezTo>
                    <a:pt x="117" y="142"/>
                    <a:pt x="181" y="52"/>
                    <a:pt x="265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5"/>
            <p:cNvSpPr/>
            <p:nvPr/>
          </p:nvSpPr>
          <p:spPr>
            <a:xfrm>
              <a:off x="4393100" y="4421750"/>
              <a:ext cx="67800" cy="71625"/>
            </a:xfrm>
            <a:custGeom>
              <a:avLst/>
              <a:gdLst/>
              <a:ahLst/>
              <a:cxnLst/>
              <a:rect l="l" t="t" r="r" b="b"/>
              <a:pathLst>
                <a:path w="2712" h="2865" extrusionOk="0">
                  <a:moveTo>
                    <a:pt x="277" y="1"/>
                  </a:moveTo>
                  <a:lnTo>
                    <a:pt x="0" y="239"/>
                  </a:lnTo>
                  <a:lnTo>
                    <a:pt x="1127" y="1521"/>
                  </a:lnTo>
                  <a:lnTo>
                    <a:pt x="1159" y="1418"/>
                  </a:lnTo>
                  <a:lnTo>
                    <a:pt x="1172" y="1430"/>
                  </a:lnTo>
                  <a:lnTo>
                    <a:pt x="1978" y="2313"/>
                  </a:lnTo>
                  <a:cubicBezTo>
                    <a:pt x="1978" y="2313"/>
                    <a:pt x="1707" y="2609"/>
                    <a:pt x="1797" y="2777"/>
                  </a:cubicBezTo>
                  <a:cubicBezTo>
                    <a:pt x="1830" y="2840"/>
                    <a:pt x="1886" y="2864"/>
                    <a:pt x="1952" y="2864"/>
                  </a:cubicBezTo>
                  <a:cubicBezTo>
                    <a:pt x="2153" y="2864"/>
                    <a:pt x="2446" y="2638"/>
                    <a:pt x="2461" y="2629"/>
                  </a:cubicBezTo>
                  <a:cubicBezTo>
                    <a:pt x="2512" y="2577"/>
                    <a:pt x="2557" y="2519"/>
                    <a:pt x="2596" y="2461"/>
                  </a:cubicBezTo>
                  <a:cubicBezTo>
                    <a:pt x="2615" y="2429"/>
                    <a:pt x="2628" y="2403"/>
                    <a:pt x="2641" y="2371"/>
                  </a:cubicBezTo>
                  <a:cubicBezTo>
                    <a:pt x="2705" y="2242"/>
                    <a:pt x="2712" y="2120"/>
                    <a:pt x="2647" y="2049"/>
                  </a:cubicBezTo>
                  <a:cubicBezTo>
                    <a:pt x="2608" y="2006"/>
                    <a:pt x="2548" y="1986"/>
                    <a:pt x="2477" y="1986"/>
                  </a:cubicBezTo>
                  <a:cubicBezTo>
                    <a:pt x="2375" y="1986"/>
                    <a:pt x="2250" y="2027"/>
                    <a:pt x="2126" y="2107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5"/>
            <p:cNvSpPr/>
            <p:nvPr/>
          </p:nvSpPr>
          <p:spPr>
            <a:xfrm>
              <a:off x="4445750" y="4485125"/>
              <a:ext cx="4700" cy="4125"/>
            </a:xfrm>
            <a:custGeom>
              <a:avLst/>
              <a:gdLst/>
              <a:ahLst/>
              <a:cxnLst/>
              <a:rect l="l" t="t" r="r" b="b"/>
              <a:pathLst>
                <a:path w="188" h="165" extrusionOk="0">
                  <a:moveTo>
                    <a:pt x="108" y="0"/>
                  </a:moveTo>
                  <a:cubicBezTo>
                    <a:pt x="86" y="0"/>
                    <a:pt x="63" y="9"/>
                    <a:pt x="45" y="29"/>
                  </a:cubicBezTo>
                  <a:cubicBezTo>
                    <a:pt x="0" y="81"/>
                    <a:pt x="39" y="158"/>
                    <a:pt x="103" y="164"/>
                  </a:cubicBezTo>
                  <a:cubicBezTo>
                    <a:pt x="155" y="158"/>
                    <a:pt x="187" y="113"/>
                    <a:pt x="187" y="68"/>
                  </a:cubicBezTo>
                  <a:cubicBezTo>
                    <a:pt x="179" y="24"/>
                    <a:pt x="144" y="0"/>
                    <a:pt x="10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5"/>
            <p:cNvSpPr/>
            <p:nvPr/>
          </p:nvSpPr>
          <p:spPr>
            <a:xfrm>
              <a:off x="4420975" y="4453900"/>
              <a:ext cx="33650" cy="40800"/>
            </a:xfrm>
            <a:custGeom>
              <a:avLst/>
              <a:gdLst/>
              <a:ahLst/>
              <a:cxnLst/>
              <a:rect l="l" t="t" r="r" b="b"/>
              <a:pathLst>
                <a:path w="1346" h="1632" extrusionOk="0">
                  <a:moveTo>
                    <a:pt x="242" y="0"/>
                  </a:moveTo>
                  <a:cubicBezTo>
                    <a:pt x="1" y="0"/>
                    <a:pt x="12" y="235"/>
                    <a:pt x="12" y="235"/>
                  </a:cubicBezTo>
                  <a:lnTo>
                    <a:pt x="740" y="1059"/>
                  </a:lnTo>
                  <a:cubicBezTo>
                    <a:pt x="579" y="1252"/>
                    <a:pt x="521" y="1459"/>
                    <a:pt x="618" y="1568"/>
                  </a:cubicBezTo>
                  <a:cubicBezTo>
                    <a:pt x="657" y="1611"/>
                    <a:pt x="716" y="1632"/>
                    <a:pt x="787" y="1632"/>
                  </a:cubicBezTo>
                  <a:cubicBezTo>
                    <a:pt x="927" y="1632"/>
                    <a:pt x="1114" y="1550"/>
                    <a:pt x="1281" y="1401"/>
                  </a:cubicBezTo>
                  <a:cubicBezTo>
                    <a:pt x="1307" y="1381"/>
                    <a:pt x="1326" y="1362"/>
                    <a:pt x="1346" y="1343"/>
                  </a:cubicBezTo>
                  <a:lnTo>
                    <a:pt x="1346" y="1343"/>
                  </a:lnTo>
                  <a:cubicBezTo>
                    <a:pt x="1333" y="1349"/>
                    <a:pt x="1082" y="1536"/>
                    <a:pt x="888" y="1568"/>
                  </a:cubicBezTo>
                  <a:cubicBezTo>
                    <a:pt x="901" y="1562"/>
                    <a:pt x="920" y="1549"/>
                    <a:pt x="933" y="1529"/>
                  </a:cubicBezTo>
                  <a:cubicBezTo>
                    <a:pt x="1026" y="1446"/>
                    <a:pt x="896" y="1307"/>
                    <a:pt x="795" y="1307"/>
                  </a:cubicBezTo>
                  <a:cubicBezTo>
                    <a:pt x="762" y="1307"/>
                    <a:pt x="733" y="1321"/>
                    <a:pt x="714" y="1355"/>
                  </a:cubicBezTo>
                  <a:cubicBezTo>
                    <a:pt x="689" y="1388"/>
                    <a:pt x="676" y="1426"/>
                    <a:pt x="676" y="1465"/>
                  </a:cubicBezTo>
                  <a:cubicBezTo>
                    <a:pt x="618" y="1291"/>
                    <a:pt x="863" y="1027"/>
                    <a:pt x="863" y="1027"/>
                  </a:cubicBezTo>
                  <a:lnTo>
                    <a:pt x="238" y="338"/>
                  </a:lnTo>
                  <a:lnTo>
                    <a:pt x="206" y="299"/>
                  </a:lnTo>
                  <a:cubicBezTo>
                    <a:pt x="70" y="132"/>
                    <a:pt x="289" y="3"/>
                    <a:pt x="289" y="3"/>
                  </a:cubicBezTo>
                  <a:cubicBezTo>
                    <a:pt x="273" y="1"/>
                    <a:pt x="257" y="0"/>
                    <a:pt x="242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5"/>
            <p:cNvSpPr/>
            <p:nvPr/>
          </p:nvSpPr>
          <p:spPr>
            <a:xfrm>
              <a:off x="4446400" y="4471225"/>
              <a:ext cx="14500" cy="9650"/>
            </a:xfrm>
            <a:custGeom>
              <a:avLst/>
              <a:gdLst/>
              <a:ahLst/>
              <a:cxnLst/>
              <a:rect l="l" t="t" r="r" b="b"/>
              <a:pathLst>
                <a:path w="580" h="386" extrusionOk="0">
                  <a:moveTo>
                    <a:pt x="350" y="0"/>
                  </a:moveTo>
                  <a:cubicBezTo>
                    <a:pt x="250" y="0"/>
                    <a:pt x="125" y="42"/>
                    <a:pt x="0" y="121"/>
                  </a:cubicBezTo>
                  <a:cubicBezTo>
                    <a:pt x="20" y="113"/>
                    <a:pt x="176" y="45"/>
                    <a:pt x="310" y="45"/>
                  </a:cubicBezTo>
                  <a:cubicBezTo>
                    <a:pt x="391" y="45"/>
                    <a:pt x="465" y="70"/>
                    <a:pt x="496" y="147"/>
                  </a:cubicBezTo>
                  <a:cubicBezTo>
                    <a:pt x="535" y="224"/>
                    <a:pt x="535" y="308"/>
                    <a:pt x="515" y="385"/>
                  </a:cubicBezTo>
                  <a:cubicBezTo>
                    <a:pt x="573" y="257"/>
                    <a:pt x="580" y="134"/>
                    <a:pt x="515" y="63"/>
                  </a:cubicBezTo>
                  <a:cubicBezTo>
                    <a:pt x="478" y="21"/>
                    <a:pt x="420" y="0"/>
                    <a:pt x="350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5"/>
            <p:cNvSpPr/>
            <p:nvPr/>
          </p:nvSpPr>
          <p:spPr>
            <a:xfrm>
              <a:off x="4420150" y="4423350"/>
              <a:ext cx="53325" cy="21225"/>
            </a:xfrm>
            <a:custGeom>
              <a:avLst/>
              <a:gdLst/>
              <a:ahLst/>
              <a:cxnLst/>
              <a:rect l="l" t="t" r="r" b="b"/>
              <a:pathLst>
                <a:path w="2133" h="849" extrusionOk="0">
                  <a:moveTo>
                    <a:pt x="45" y="1"/>
                  </a:moveTo>
                  <a:lnTo>
                    <a:pt x="0" y="226"/>
                  </a:lnTo>
                  <a:lnTo>
                    <a:pt x="1044" y="452"/>
                  </a:lnTo>
                  <a:lnTo>
                    <a:pt x="1018" y="387"/>
                  </a:lnTo>
                  <a:lnTo>
                    <a:pt x="1031" y="387"/>
                  </a:lnTo>
                  <a:lnTo>
                    <a:pt x="1765" y="536"/>
                  </a:lnTo>
                  <a:cubicBezTo>
                    <a:pt x="1765" y="536"/>
                    <a:pt x="1739" y="787"/>
                    <a:pt x="1849" y="838"/>
                  </a:cubicBezTo>
                  <a:cubicBezTo>
                    <a:pt x="1863" y="845"/>
                    <a:pt x="1878" y="849"/>
                    <a:pt x="1891" y="849"/>
                  </a:cubicBezTo>
                  <a:cubicBezTo>
                    <a:pt x="2029" y="849"/>
                    <a:pt x="2120" y="528"/>
                    <a:pt x="2126" y="516"/>
                  </a:cubicBezTo>
                  <a:cubicBezTo>
                    <a:pt x="2132" y="471"/>
                    <a:pt x="2132" y="426"/>
                    <a:pt x="2132" y="381"/>
                  </a:cubicBezTo>
                  <a:cubicBezTo>
                    <a:pt x="2126" y="362"/>
                    <a:pt x="2126" y="336"/>
                    <a:pt x="2119" y="317"/>
                  </a:cubicBezTo>
                  <a:cubicBezTo>
                    <a:pt x="2106" y="233"/>
                    <a:pt x="2061" y="168"/>
                    <a:pt x="2003" y="156"/>
                  </a:cubicBezTo>
                  <a:cubicBezTo>
                    <a:pt x="1995" y="154"/>
                    <a:pt x="1987" y="153"/>
                    <a:pt x="1979" y="153"/>
                  </a:cubicBezTo>
                  <a:cubicBezTo>
                    <a:pt x="1896" y="153"/>
                    <a:pt x="1811" y="240"/>
                    <a:pt x="1759" y="375"/>
                  </a:cubicBezTo>
                  <a:lnTo>
                    <a:pt x="45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5"/>
            <p:cNvSpPr/>
            <p:nvPr/>
          </p:nvSpPr>
          <p:spPr>
            <a:xfrm>
              <a:off x="4467925" y="4437375"/>
              <a:ext cx="3825" cy="2525"/>
            </a:xfrm>
            <a:custGeom>
              <a:avLst/>
              <a:gdLst/>
              <a:ahLst/>
              <a:cxnLst/>
              <a:rect l="l" t="t" r="r" b="b"/>
              <a:pathLst>
                <a:path w="153" h="101" extrusionOk="0">
                  <a:moveTo>
                    <a:pt x="66" y="0"/>
                  </a:moveTo>
                  <a:cubicBezTo>
                    <a:pt x="56" y="0"/>
                    <a:pt x="47" y="4"/>
                    <a:pt x="41" y="13"/>
                  </a:cubicBezTo>
                  <a:cubicBezTo>
                    <a:pt x="1" y="43"/>
                    <a:pt x="46" y="100"/>
                    <a:pt x="84" y="100"/>
                  </a:cubicBezTo>
                  <a:cubicBezTo>
                    <a:pt x="94" y="100"/>
                    <a:pt x="105" y="96"/>
                    <a:pt x="112" y="84"/>
                  </a:cubicBezTo>
                  <a:cubicBezTo>
                    <a:pt x="153" y="58"/>
                    <a:pt x="104" y="0"/>
                    <a:pt x="6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5"/>
            <p:cNvSpPr/>
            <p:nvPr/>
          </p:nvSpPr>
          <p:spPr>
            <a:xfrm>
              <a:off x="4444625" y="4429150"/>
              <a:ext cx="28675" cy="16850"/>
            </a:xfrm>
            <a:custGeom>
              <a:avLst/>
              <a:gdLst/>
              <a:ahLst/>
              <a:cxnLst/>
              <a:rect l="l" t="t" r="r" b="b"/>
              <a:pathLst>
                <a:path w="1147" h="674" extrusionOk="0">
                  <a:moveTo>
                    <a:pt x="116" y="1"/>
                  </a:moveTo>
                  <a:lnTo>
                    <a:pt x="116" y="1"/>
                  </a:lnTo>
                  <a:cubicBezTo>
                    <a:pt x="26" y="39"/>
                    <a:pt x="0" y="149"/>
                    <a:pt x="65" y="220"/>
                  </a:cubicBezTo>
                  <a:lnTo>
                    <a:pt x="735" y="368"/>
                  </a:lnTo>
                  <a:cubicBezTo>
                    <a:pt x="722" y="529"/>
                    <a:pt x="773" y="651"/>
                    <a:pt x="863" y="671"/>
                  </a:cubicBezTo>
                  <a:cubicBezTo>
                    <a:pt x="871" y="673"/>
                    <a:pt x="879" y="674"/>
                    <a:pt x="887" y="674"/>
                  </a:cubicBezTo>
                  <a:cubicBezTo>
                    <a:pt x="985" y="674"/>
                    <a:pt x="1092" y="533"/>
                    <a:pt x="1134" y="342"/>
                  </a:cubicBezTo>
                  <a:cubicBezTo>
                    <a:pt x="1140" y="323"/>
                    <a:pt x="1147" y="304"/>
                    <a:pt x="1147" y="284"/>
                  </a:cubicBezTo>
                  <a:lnTo>
                    <a:pt x="1147" y="284"/>
                  </a:lnTo>
                  <a:cubicBezTo>
                    <a:pt x="1115" y="387"/>
                    <a:pt x="1063" y="484"/>
                    <a:pt x="999" y="574"/>
                  </a:cubicBezTo>
                  <a:cubicBezTo>
                    <a:pt x="1005" y="561"/>
                    <a:pt x="1005" y="548"/>
                    <a:pt x="1005" y="535"/>
                  </a:cubicBezTo>
                  <a:cubicBezTo>
                    <a:pt x="1018" y="482"/>
                    <a:pt x="968" y="455"/>
                    <a:pt x="918" y="455"/>
                  </a:cubicBezTo>
                  <a:cubicBezTo>
                    <a:pt x="872" y="455"/>
                    <a:pt x="825" y="479"/>
                    <a:pt x="831" y="529"/>
                  </a:cubicBezTo>
                  <a:cubicBezTo>
                    <a:pt x="831" y="555"/>
                    <a:pt x="838" y="581"/>
                    <a:pt x="851" y="600"/>
                  </a:cubicBezTo>
                  <a:cubicBezTo>
                    <a:pt x="760" y="529"/>
                    <a:pt x="786" y="310"/>
                    <a:pt x="786" y="310"/>
                  </a:cubicBezTo>
                  <a:lnTo>
                    <a:pt x="213" y="194"/>
                  </a:lnTo>
                  <a:lnTo>
                    <a:pt x="181" y="188"/>
                  </a:lnTo>
                  <a:cubicBezTo>
                    <a:pt x="52" y="149"/>
                    <a:pt x="116" y="1"/>
                    <a:pt x="116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5"/>
            <p:cNvSpPr/>
            <p:nvPr/>
          </p:nvSpPr>
          <p:spPr>
            <a:xfrm>
              <a:off x="4464100" y="4427150"/>
              <a:ext cx="9050" cy="5575"/>
            </a:xfrm>
            <a:custGeom>
              <a:avLst/>
              <a:gdLst/>
              <a:ahLst/>
              <a:cxnLst/>
              <a:rect l="l" t="t" r="r" b="b"/>
              <a:pathLst>
                <a:path w="362" h="223" extrusionOk="0">
                  <a:moveTo>
                    <a:pt x="221" y="1"/>
                  </a:moveTo>
                  <a:cubicBezTo>
                    <a:pt x="138" y="1"/>
                    <a:pt x="53" y="88"/>
                    <a:pt x="1" y="223"/>
                  </a:cubicBezTo>
                  <a:cubicBezTo>
                    <a:pt x="12" y="206"/>
                    <a:pt x="116" y="37"/>
                    <a:pt x="220" y="37"/>
                  </a:cubicBezTo>
                  <a:cubicBezTo>
                    <a:pt x="235" y="37"/>
                    <a:pt x="250" y="40"/>
                    <a:pt x="265" y="49"/>
                  </a:cubicBezTo>
                  <a:cubicBezTo>
                    <a:pt x="310" y="74"/>
                    <a:pt x="342" y="119"/>
                    <a:pt x="361" y="171"/>
                  </a:cubicBezTo>
                  <a:cubicBezTo>
                    <a:pt x="342" y="81"/>
                    <a:pt x="303" y="16"/>
                    <a:pt x="245" y="4"/>
                  </a:cubicBezTo>
                  <a:cubicBezTo>
                    <a:pt x="237" y="2"/>
                    <a:pt x="229" y="1"/>
                    <a:pt x="22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5"/>
            <p:cNvSpPr/>
            <p:nvPr/>
          </p:nvSpPr>
          <p:spPr>
            <a:xfrm>
              <a:off x="4410325" y="4348150"/>
              <a:ext cx="48325" cy="41100"/>
            </a:xfrm>
            <a:custGeom>
              <a:avLst/>
              <a:gdLst/>
              <a:ahLst/>
              <a:cxnLst/>
              <a:rect l="l" t="t" r="r" b="b"/>
              <a:pathLst>
                <a:path w="1933" h="1644" extrusionOk="0">
                  <a:moveTo>
                    <a:pt x="1424" y="1"/>
                  </a:moveTo>
                  <a:cubicBezTo>
                    <a:pt x="1390" y="1"/>
                    <a:pt x="1357" y="9"/>
                    <a:pt x="1327" y="27"/>
                  </a:cubicBezTo>
                  <a:cubicBezTo>
                    <a:pt x="1263" y="85"/>
                    <a:pt x="1276" y="220"/>
                    <a:pt x="1353" y="355"/>
                  </a:cubicBezTo>
                  <a:lnTo>
                    <a:pt x="0" y="1469"/>
                  </a:lnTo>
                  <a:lnTo>
                    <a:pt x="148" y="1643"/>
                  </a:lnTo>
                  <a:lnTo>
                    <a:pt x="966" y="967"/>
                  </a:lnTo>
                  <a:lnTo>
                    <a:pt x="902" y="948"/>
                  </a:lnTo>
                  <a:lnTo>
                    <a:pt x="915" y="935"/>
                  </a:lnTo>
                  <a:lnTo>
                    <a:pt x="1482" y="452"/>
                  </a:lnTo>
                  <a:cubicBezTo>
                    <a:pt x="1482" y="452"/>
                    <a:pt x="1619" y="584"/>
                    <a:pt x="1726" y="584"/>
                  </a:cubicBezTo>
                  <a:cubicBezTo>
                    <a:pt x="1742" y="584"/>
                    <a:pt x="1757" y="581"/>
                    <a:pt x="1772" y="574"/>
                  </a:cubicBezTo>
                  <a:cubicBezTo>
                    <a:pt x="1933" y="490"/>
                    <a:pt x="1694" y="168"/>
                    <a:pt x="1688" y="155"/>
                  </a:cubicBezTo>
                  <a:cubicBezTo>
                    <a:pt x="1656" y="123"/>
                    <a:pt x="1623" y="91"/>
                    <a:pt x="1585" y="65"/>
                  </a:cubicBezTo>
                  <a:cubicBezTo>
                    <a:pt x="1566" y="59"/>
                    <a:pt x="1553" y="46"/>
                    <a:pt x="1533" y="33"/>
                  </a:cubicBezTo>
                  <a:cubicBezTo>
                    <a:pt x="1502" y="12"/>
                    <a:pt x="1463" y="1"/>
                    <a:pt x="1424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5"/>
            <p:cNvSpPr/>
            <p:nvPr/>
          </p:nvSpPr>
          <p:spPr>
            <a:xfrm>
              <a:off x="4450425" y="4354600"/>
              <a:ext cx="3225" cy="3075"/>
            </a:xfrm>
            <a:custGeom>
              <a:avLst/>
              <a:gdLst/>
              <a:ahLst/>
              <a:cxnLst/>
              <a:rect l="l" t="t" r="r" b="b"/>
              <a:pathLst>
                <a:path w="129" h="123" extrusionOk="0">
                  <a:moveTo>
                    <a:pt x="65" y="0"/>
                  </a:moveTo>
                  <a:cubicBezTo>
                    <a:pt x="0" y="20"/>
                    <a:pt x="13" y="116"/>
                    <a:pt x="84" y="123"/>
                  </a:cubicBezTo>
                  <a:cubicBezTo>
                    <a:pt x="110" y="116"/>
                    <a:pt x="129" y="84"/>
                    <a:pt x="123" y="52"/>
                  </a:cubicBezTo>
                  <a:cubicBezTo>
                    <a:pt x="123" y="26"/>
                    <a:pt x="97" y="0"/>
                    <a:pt x="65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5"/>
            <p:cNvSpPr/>
            <p:nvPr/>
          </p:nvSpPr>
          <p:spPr>
            <a:xfrm>
              <a:off x="4430450" y="4352025"/>
              <a:ext cx="27400" cy="20325"/>
            </a:xfrm>
            <a:custGeom>
              <a:avLst/>
              <a:gdLst/>
              <a:ahLst/>
              <a:cxnLst/>
              <a:rect l="l" t="t" r="r" b="b"/>
              <a:pathLst>
                <a:path w="1096" h="813" extrusionOk="0">
                  <a:moveTo>
                    <a:pt x="883" y="0"/>
                  </a:moveTo>
                  <a:cubicBezTo>
                    <a:pt x="947" y="84"/>
                    <a:pt x="992" y="187"/>
                    <a:pt x="1018" y="290"/>
                  </a:cubicBezTo>
                  <a:cubicBezTo>
                    <a:pt x="1012" y="277"/>
                    <a:pt x="1005" y="271"/>
                    <a:pt x="992" y="265"/>
                  </a:cubicBezTo>
                  <a:cubicBezTo>
                    <a:pt x="973" y="245"/>
                    <a:pt x="949" y="236"/>
                    <a:pt x="925" y="236"/>
                  </a:cubicBezTo>
                  <a:cubicBezTo>
                    <a:pt x="901" y="236"/>
                    <a:pt x="876" y="245"/>
                    <a:pt x="857" y="265"/>
                  </a:cubicBezTo>
                  <a:cubicBezTo>
                    <a:pt x="831" y="303"/>
                    <a:pt x="838" y="361"/>
                    <a:pt x="883" y="393"/>
                  </a:cubicBezTo>
                  <a:cubicBezTo>
                    <a:pt x="902" y="413"/>
                    <a:pt x="922" y="419"/>
                    <a:pt x="947" y="426"/>
                  </a:cubicBezTo>
                  <a:cubicBezTo>
                    <a:pt x="937" y="428"/>
                    <a:pt x="927" y="430"/>
                    <a:pt x="916" y="430"/>
                  </a:cubicBezTo>
                  <a:cubicBezTo>
                    <a:pt x="810" y="430"/>
                    <a:pt x="677" y="297"/>
                    <a:pt x="677" y="297"/>
                  </a:cubicBezTo>
                  <a:lnTo>
                    <a:pt x="232" y="670"/>
                  </a:lnTo>
                  <a:lnTo>
                    <a:pt x="207" y="696"/>
                  </a:lnTo>
                  <a:cubicBezTo>
                    <a:pt x="184" y="713"/>
                    <a:pt x="163" y="719"/>
                    <a:pt x="144" y="719"/>
                  </a:cubicBezTo>
                  <a:cubicBezTo>
                    <a:pt x="71" y="719"/>
                    <a:pt x="20" y="632"/>
                    <a:pt x="20" y="632"/>
                  </a:cubicBezTo>
                  <a:lnTo>
                    <a:pt x="20" y="632"/>
                  </a:lnTo>
                  <a:cubicBezTo>
                    <a:pt x="0" y="722"/>
                    <a:pt x="71" y="812"/>
                    <a:pt x="161" y="812"/>
                  </a:cubicBezTo>
                  <a:lnTo>
                    <a:pt x="696" y="374"/>
                  </a:lnTo>
                  <a:cubicBezTo>
                    <a:pt x="775" y="444"/>
                    <a:pt x="861" y="485"/>
                    <a:pt x="929" y="485"/>
                  </a:cubicBezTo>
                  <a:cubicBezTo>
                    <a:pt x="961" y="485"/>
                    <a:pt x="989" y="476"/>
                    <a:pt x="1012" y="458"/>
                  </a:cubicBezTo>
                  <a:cubicBezTo>
                    <a:pt x="1095" y="393"/>
                    <a:pt x="1057" y="200"/>
                    <a:pt x="922" y="39"/>
                  </a:cubicBezTo>
                  <a:cubicBezTo>
                    <a:pt x="909" y="26"/>
                    <a:pt x="896" y="13"/>
                    <a:pt x="883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5"/>
            <p:cNvSpPr/>
            <p:nvPr/>
          </p:nvSpPr>
          <p:spPr>
            <a:xfrm>
              <a:off x="4441550" y="4348150"/>
              <a:ext cx="7125" cy="8900"/>
            </a:xfrm>
            <a:custGeom>
              <a:avLst/>
              <a:gdLst/>
              <a:ahLst/>
              <a:cxnLst/>
              <a:rect l="l" t="t" r="r" b="b"/>
              <a:pathLst>
                <a:path w="285" h="356" extrusionOk="0">
                  <a:moveTo>
                    <a:pt x="172" y="1"/>
                  </a:moveTo>
                  <a:cubicBezTo>
                    <a:pt x="140" y="1"/>
                    <a:pt x="108" y="9"/>
                    <a:pt x="78" y="27"/>
                  </a:cubicBezTo>
                  <a:cubicBezTo>
                    <a:pt x="14" y="85"/>
                    <a:pt x="27" y="213"/>
                    <a:pt x="104" y="355"/>
                  </a:cubicBezTo>
                  <a:cubicBezTo>
                    <a:pt x="97" y="329"/>
                    <a:pt x="1" y="85"/>
                    <a:pt x="130" y="39"/>
                  </a:cubicBezTo>
                  <a:cubicBezTo>
                    <a:pt x="156" y="28"/>
                    <a:pt x="186" y="21"/>
                    <a:pt x="218" y="21"/>
                  </a:cubicBezTo>
                  <a:cubicBezTo>
                    <a:pt x="240" y="21"/>
                    <a:pt x="263" y="25"/>
                    <a:pt x="284" y="33"/>
                  </a:cubicBezTo>
                  <a:cubicBezTo>
                    <a:pt x="249" y="12"/>
                    <a:pt x="211" y="1"/>
                    <a:pt x="17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5"/>
            <p:cNvSpPr/>
            <p:nvPr/>
          </p:nvSpPr>
          <p:spPr>
            <a:xfrm>
              <a:off x="4304200" y="4418375"/>
              <a:ext cx="66850" cy="39700"/>
            </a:xfrm>
            <a:custGeom>
              <a:avLst/>
              <a:gdLst/>
              <a:ahLst/>
              <a:cxnLst/>
              <a:rect l="l" t="t" r="r" b="b"/>
              <a:pathLst>
                <a:path w="2674" h="1588" extrusionOk="0">
                  <a:moveTo>
                    <a:pt x="2558" y="0"/>
                  </a:moveTo>
                  <a:lnTo>
                    <a:pt x="1327" y="548"/>
                  </a:lnTo>
                  <a:lnTo>
                    <a:pt x="1398" y="599"/>
                  </a:lnTo>
                  <a:lnTo>
                    <a:pt x="1385" y="606"/>
                  </a:lnTo>
                  <a:lnTo>
                    <a:pt x="529" y="1005"/>
                  </a:lnTo>
                  <a:cubicBezTo>
                    <a:pt x="529" y="1005"/>
                    <a:pt x="382" y="759"/>
                    <a:pt x="245" y="759"/>
                  </a:cubicBezTo>
                  <a:cubicBezTo>
                    <a:pt x="239" y="759"/>
                    <a:pt x="232" y="759"/>
                    <a:pt x="226" y="760"/>
                  </a:cubicBezTo>
                  <a:cubicBezTo>
                    <a:pt x="0" y="805"/>
                    <a:pt x="181" y="1276"/>
                    <a:pt x="181" y="1295"/>
                  </a:cubicBezTo>
                  <a:cubicBezTo>
                    <a:pt x="207" y="1346"/>
                    <a:pt x="239" y="1392"/>
                    <a:pt x="277" y="1437"/>
                  </a:cubicBezTo>
                  <a:cubicBezTo>
                    <a:pt x="297" y="1456"/>
                    <a:pt x="316" y="1475"/>
                    <a:pt x="335" y="1495"/>
                  </a:cubicBezTo>
                  <a:cubicBezTo>
                    <a:pt x="398" y="1558"/>
                    <a:pt x="465" y="1588"/>
                    <a:pt x="522" y="1588"/>
                  </a:cubicBezTo>
                  <a:cubicBezTo>
                    <a:pt x="540" y="1588"/>
                    <a:pt x="558" y="1585"/>
                    <a:pt x="574" y="1578"/>
                  </a:cubicBezTo>
                  <a:cubicBezTo>
                    <a:pt x="677" y="1533"/>
                    <a:pt x="703" y="1359"/>
                    <a:pt x="657" y="1173"/>
                  </a:cubicBezTo>
                  <a:lnTo>
                    <a:pt x="2674" y="264"/>
                  </a:lnTo>
                  <a:lnTo>
                    <a:pt x="2558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5"/>
            <p:cNvSpPr/>
            <p:nvPr/>
          </p:nvSpPr>
          <p:spPr>
            <a:xfrm>
              <a:off x="4308700" y="4444450"/>
              <a:ext cx="3700" cy="3275"/>
            </a:xfrm>
            <a:custGeom>
              <a:avLst/>
              <a:gdLst/>
              <a:ahLst/>
              <a:cxnLst/>
              <a:rect l="l" t="t" r="r" b="b"/>
              <a:pathLst>
                <a:path w="148" h="131" extrusionOk="0">
                  <a:moveTo>
                    <a:pt x="67" y="0"/>
                  </a:moveTo>
                  <a:cubicBezTo>
                    <a:pt x="40" y="0"/>
                    <a:pt x="14" y="17"/>
                    <a:pt x="7" y="46"/>
                  </a:cubicBezTo>
                  <a:cubicBezTo>
                    <a:pt x="1" y="84"/>
                    <a:pt x="27" y="117"/>
                    <a:pt x="59" y="130"/>
                  </a:cubicBezTo>
                  <a:cubicBezTo>
                    <a:pt x="62" y="130"/>
                    <a:pt x="65" y="130"/>
                    <a:pt x="68" y="130"/>
                  </a:cubicBezTo>
                  <a:cubicBezTo>
                    <a:pt x="120" y="130"/>
                    <a:pt x="148" y="76"/>
                    <a:pt x="123" y="33"/>
                  </a:cubicBezTo>
                  <a:cubicBezTo>
                    <a:pt x="109" y="10"/>
                    <a:pt x="88" y="0"/>
                    <a:pt x="6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5"/>
            <p:cNvSpPr/>
            <p:nvPr/>
          </p:nvSpPr>
          <p:spPr>
            <a:xfrm>
              <a:off x="4305175" y="4432050"/>
              <a:ext cx="36575" cy="18875"/>
            </a:xfrm>
            <a:custGeom>
              <a:avLst/>
              <a:gdLst/>
              <a:ahLst/>
              <a:cxnLst/>
              <a:rect l="l" t="t" r="r" b="b"/>
              <a:pathLst>
                <a:path w="1463" h="755" extrusionOk="0">
                  <a:moveTo>
                    <a:pt x="1288" y="1"/>
                  </a:moveTo>
                  <a:lnTo>
                    <a:pt x="503" y="355"/>
                  </a:lnTo>
                  <a:cubicBezTo>
                    <a:pt x="414" y="219"/>
                    <a:pt x="300" y="134"/>
                    <a:pt x="205" y="134"/>
                  </a:cubicBezTo>
                  <a:cubicBezTo>
                    <a:pt x="183" y="134"/>
                    <a:pt x="161" y="139"/>
                    <a:pt x="142" y="149"/>
                  </a:cubicBezTo>
                  <a:cubicBezTo>
                    <a:pt x="19" y="213"/>
                    <a:pt x="0" y="452"/>
                    <a:pt x="110" y="696"/>
                  </a:cubicBezTo>
                  <a:cubicBezTo>
                    <a:pt x="122" y="715"/>
                    <a:pt x="134" y="733"/>
                    <a:pt x="141" y="752"/>
                  </a:cubicBezTo>
                  <a:lnTo>
                    <a:pt x="141" y="752"/>
                  </a:lnTo>
                  <a:cubicBezTo>
                    <a:pt x="96" y="624"/>
                    <a:pt x="77" y="489"/>
                    <a:pt x="77" y="355"/>
                  </a:cubicBezTo>
                  <a:lnTo>
                    <a:pt x="77" y="355"/>
                  </a:lnTo>
                  <a:cubicBezTo>
                    <a:pt x="84" y="368"/>
                    <a:pt x="90" y="381"/>
                    <a:pt x="97" y="394"/>
                  </a:cubicBezTo>
                  <a:cubicBezTo>
                    <a:pt x="110" y="424"/>
                    <a:pt x="135" y="436"/>
                    <a:pt x="163" y="436"/>
                  </a:cubicBezTo>
                  <a:cubicBezTo>
                    <a:pt x="242" y="436"/>
                    <a:pt x="344" y="338"/>
                    <a:pt x="277" y="271"/>
                  </a:cubicBezTo>
                  <a:cubicBezTo>
                    <a:pt x="258" y="246"/>
                    <a:pt x="232" y="226"/>
                    <a:pt x="206" y="213"/>
                  </a:cubicBezTo>
                  <a:cubicBezTo>
                    <a:pt x="348" y="213"/>
                    <a:pt x="490" y="458"/>
                    <a:pt x="490" y="458"/>
                  </a:cubicBezTo>
                  <a:lnTo>
                    <a:pt x="1160" y="149"/>
                  </a:lnTo>
                  <a:lnTo>
                    <a:pt x="1192" y="130"/>
                  </a:lnTo>
                  <a:cubicBezTo>
                    <a:pt x="1213" y="122"/>
                    <a:pt x="1232" y="119"/>
                    <a:pt x="1249" y="119"/>
                  </a:cubicBezTo>
                  <a:cubicBezTo>
                    <a:pt x="1364" y="119"/>
                    <a:pt x="1398" y="265"/>
                    <a:pt x="1398" y="265"/>
                  </a:cubicBezTo>
                  <a:cubicBezTo>
                    <a:pt x="1462" y="162"/>
                    <a:pt x="1404" y="33"/>
                    <a:pt x="1288" y="1"/>
                  </a:cubicBezTo>
                  <a:close/>
                  <a:moveTo>
                    <a:pt x="141" y="752"/>
                  </a:moveTo>
                  <a:lnTo>
                    <a:pt x="141" y="752"/>
                  </a:lnTo>
                  <a:cubicBezTo>
                    <a:pt x="141" y="753"/>
                    <a:pt x="141" y="754"/>
                    <a:pt x="142" y="754"/>
                  </a:cubicBezTo>
                  <a:cubicBezTo>
                    <a:pt x="141" y="754"/>
                    <a:pt x="141" y="753"/>
                    <a:pt x="141" y="752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5"/>
            <p:cNvSpPr/>
            <p:nvPr/>
          </p:nvSpPr>
          <p:spPr>
            <a:xfrm>
              <a:off x="4312575" y="4447525"/>
              <a:ext cx="9350" cy="10475"/>
            </a:xfrm>
            <a:custGeom>
              <a:avLst/>
              <a:gdLst/>
              <a:ahLst/>
              <a:cxnLst/>
              <a:rect l="l" t="t" r="r" b="b"/>
              <a:pathLst>
                <a:path w="374" h="419" extrusionOk="0">
                  <a:moveTo>
                    <a:pt x="322" y="0"/>
                  </a:moveTo>
                  <a:cubicBezTo>
                    <a:pt x="322" y="32"/>
                    <a:pt x="361" y="361"/>
                    <a:pt x="187" y="374"/>
                  </a:cubicBezTo>
                  <a:cubicBezTo>
                    <a:pt x="177" y="375"/>
                    <a:pt x="166" y="375"/>
                    <a:pt x="155" y="375"/>
                  </a:cubicBezTo>
                  <a:cubicBezTo>
                    <a:pt x="100" y="375"/>
                    <a:pt x="44" y="361"/>
                    <a:pt x="0" y="329"/>
                  </a:cubicBezTo>
                  <a:lnTo>
                    <a:pt x="0" y="329"/>
                  </a:lnTo>
                  <a:cubicBezTo>
                    <a:pt x="62" y="386"/>
                    <a:pt x="128" y="418"/>
                    <a:pt x="184" y="418"/>
                  </a:cubicBezTo>
                  <a:cubicBezTo>
                    <a:pt x="203" y="418"/>
                    <a:pt x="222" y="414"/>
                    <a:pt x="239" y="406"/>
                  </a:cubicBezTo>
                  <a:cubicBezTo>
                    <a:pt x="342" y="361"/>
                    <a:pt x="374" y="193"/>
                    <a:pt x="322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5"/>
            <p:cNvSpPr/>
            <p:nvPr/>
          </p:nvSpPr>
          <p:spPr>
            <a:xfrm>
              <a:off x="4345575" y="4401950"/>
              <a:ext cx="49800" cy="102950"/>
            </a:xfrm>
            <a:custGeom>
              <a:avLst/>
              <a:gdLst/>
              <a:ahLst/>
              <a:cxnLst/>
              <a:rect l="l" t="t" r="r" b="b"/>
              <a:pathLst>
                <a:path w="1992" h="4118" extrusionOk="0">
                  <a:moveTo>
                    <a:pt x="1560" y="0"/>
                  </a:moveTo>
                  <a:lnTo>
                    <a:pt x="639" y="3318"/>
                  </a:lnTo>
                  <a:cubicBezTo>
                    <a:pt x="595" y="3313"/>
                    <a:pt x="552" y="3311"/>
                    <a:pt x="511" y="3311"/>
                  </a:cubicBezTo>
                  <a:cubicBezTo>
                    <a:pt x="262" y="3311"/>
                    <a:pt x="72" y="3393"/>
                    <a:pt x="33" y="3537"/>
                  </a:cubicBezTo>
                  <a:cubicBezTo>
                    <a:pt x="1" y="3652"/>
                    <a:pt x="72" y="3781"/>
                    <a:pt x="207" y="3891"/>
                  </a:cubicBezTo>
                  <a:cubicBezTo>
                    <a:pt x="239" y="3917"/>
                    <a:pt x="271" y="3942"/>
                    <a:pt x="310" y="3962"/>
                  </a:cubicBezTo>
                  <a:cubicBezTo>
                    <a:pt x="387" y="4007"/>
                    <a:pt x="465" y="4045"/>
                    <a:pt x="548" y="4078"/>
                  </a:cubicBezTo>
                  <a:cubicBezTo>
                    <a:pt x="564" y="4078"/>
                    <a:pt x="755" y="4117"/>
                    <a:pt x="948" y="4117"/>
                  </a:cubicBezTo>
                  <a:cubicBezTo>
                    <a:pt x="1152" y="4117"/>
                    <a:pt x="1360" y="4073"/>
                    <a:pt x="1366" y="3891"/>
                  </a:cubicBezTo>
                  <a:cubicBezTo>
                    <a:pt x="1373" y="3652"/>
                    <a:pt x="922" y="3472"/>
                    <a:pt x="922" y="3472"/>
                  </a:cubicBezTo>
                  <a:lnTo>
                    <a:pt x="1328" y="2068"/>
                  </a:lnTo>
                  <a:lnTo>
                    <a:pt x="1341" y="2042"/>
                  </a:lnTo>
                  <a:lnTo>
                    <a:pt x="1431" y="2145"/>
                  </a:lnTo>
                  <a:lnTo>
                    <a:pt x="1991" y="123"/>
                  </a:lnTo>
                  <a:lnTo>
                    <a:pt x="1560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5"/>
            <p:cNvSpPr/>
            <p:nvPr/>
          </p:nvSpPr>
          <p:spPr>
            <a:xfrm>
              <a:off x="4363250" y="4497725"/>
              <a:ext cx="5875" cy="4900"/>
            </a:xfrm>
            <a:custGeom>
              <a:avLst/>
              <a:gdLst/>
              <a:ahLst/>
              <a:cxnLst/>
              <a:rect l="l" t="t" r="r" b="b"/>
              <a:pathLst>
                <a:path w="235" h="196" extrusionOk="0">
                  <a:moveTo>
                    <a:pt x="118" y="0"/>
                  </a:moveTo>
                  <a:cubicBezTo>
                    <a:pt x="55" y="0"/>
                    <a:pt x="0" y="61"/>
                    <a:pt x="22" y="131"/>
                  </a:cubicBezTo>
                  <a:cubicBezTo>
                    <a:pt x="37" y="171"/>
                    <a:pt x="79" y="195"/>
                    <a:pt x="121" y="195"/>
                  </a:cubicBezTo>
                  <a:cubicBezTo>
                    <a:pt x="133" y="195"/>
                    <a:pt x="145" y="193"/>
                    <a:pt x="157" y="189"/>
                  </a:cubicBezTo>
                  <a:cubicBezTo>
                    <a:pt x="234" y="150"/>
                    <a:pt x="234" y="40"/>
                    <a:pt x="157" y="8"/>
                  </a:cubicBezTo>
                  <a:cubicBezTo>
                    <a:pt x="144" y="3"/>
                    <a:pt x="131" y="0"/>
                    <a:pt x="11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5"/>
            <p:cNvSpPr/>
            <p:nvPr/>
          </p:nvSpPr>
          <p:spPr>
            <a:xfrm>
              <a:off x="4359425" y="4451150"/>
              <a:ext cx="24350" cy="54800"/>
            </a:xfrm>
            <a:custGeom>
              <a:avLst/>
              <a:gdLst/>
              <a:ahLst/>
              <a:cxnLst/>
              <a:rect l="l" t="t" r="r" b="b"/>
              <a:pathLst>
                <a:path w="974" h="2192" extrusionOk="0">
                  <a:moveTo>
                    <a:pt x="634" y="0"/>
                  </a:moveTo>
                  <a:cubicBezTo>
                    <a:pt x="581" y="0"/>
                    <a:pt x="518" y="17"/>
                    <a:pt x="445" y="61"/>
                  </a:cubicBezTo>
                  <a:cubicBezTo>
                    <a:pt x="445" y="61"/>
                    <a:pt x="761" y="87"/>
                    <a:pt x="703" y="345"/>
                  </a:cubicBezTo>
                  <a:lnTo>
                    <a:pt x="690" y="409"/>
                  </a:lnTo>
                  <a:lnTo>
                    <a:pt x="368" y="1504"/>
                  </a:lnTo>
                  <a:cubicBezTo>
                    <a:pt x="368" y="1504"/>
                    <a:pt x="774" y="1665"/>
                    <a:pt x="806" y="1891"/>
                  </a:cubicBezTo>
                  <a:cubicBezTo>
                    <a:pt x="787" y="1845"/>
                    <a:pt x="748" y="1807"/>
                    <a:pt x="703" y="1788"/>
                  </a:cubicBezTo>
                  <a:cubicBezTo>
                    <a:pt x="681" y="1772"/>
                    <a:pt x="660" y="1765"/>
                    <a:pt x="639" y="1765"/>
                  </a:cubicBezTo>
                  <a:cubicBezTo>
                    <a:pt x="500" y="1765"/>
                    <a:pt x="387" y="2052"/>
                    <a:pt x="555" y="2097"/>
                  </a:cubicBezTo>
                  <a:cubicBezTo>
                    <a:pt x="581" y="2103"/>
                    <a:pt x="600" y="2110"/>
                    <a:pt x="626" y="2116"/>
                  </a:cubicBezTo>
                  <a:cubicBezTo>
                    <a:pt x="553" y="2136"/>
                    <a:pt x="467" y="2143"/>
                    <a:pt x="382" y="2143"/>
                  </a:cubicBezTo>
                  <a:cubicBezTo>
                    <a:pt x="195" y="2143"/>
                    <a:pt x="14" y="2110"/>
                    <a:pt x="1" y="2110"/>
                  </a:cubicBezTo>
                  <a:cubicBezTo>
                    <a:pt x="33" y="2122"/>
                    <a:pt x="65" y="2129"/>
                    <a:pt x="97" y="2142"/>
                  </a:cubicBezTo>
                  <a:cubicBezTo>
                    <a:pt x="222" y="2175"/>
                    <a:pt x="344" y="2192"/>
                    <a:pt x="453" y="2192"/>
                  </a:cubicBezTo>
                  <a:cubicBezTo>
                    <a:pt x="700" y="2192"/>
                    <a:pt x="888" y="2111"/>
                    <a:pt x="928" y="1968"/>
                  </a:cubicBezTo>
                  <a:cubicBezTo>
                    <a:pt x="973" y="1800"/>
                    <a:pt x="800" y="1601"/>
                    <a:pt x="516" y="1472"/>
                  </a:cubicBezTo>
                  <a:lnTo>
                    <a:pt x="877" y="177"/>
                  </a:lnTo>
                  <a:cubicBezTo>
                    <a:pt x="877" y="177"/>
                    <a:pt x="805" y="0"/>
                    <a:pt x="63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5"/>
            <p:cNvSpPr/>
            <p:nvPr/>
          </p:nvSpPr>
          <p:spPr>
            <a:xfrm>
              <a:off x="4345575" y="4484700"/>
              <a:ext cx="15975" cy="14525"/>
            </a:xfrm>
            <a:custGeom>
              <a:avLst/>
              <a:gdLst/>
              <a:ahLst/>
              <a:cxnLst/>
              <a:rect l="l" t="t" r="r" b="b"/>
              <a:pathLst>
                <a:path w="639" h="581" extrusionOk="0">
                  <a:moveTo>
                    <a:pt x="511" y="1"/>
                  </a:moveTo>
                  <a:cubicBezTo>
                    <a:pt x="262" y="1"/>
                    <a:pt x="72" y="83"/>
                    <a:pt x="33" y="227"/>
                  </a:cubicBezTo>
                  <a:cubicBezTo>
                    <a:pt x="1" y="342"/>
                    <a:pt x="72" y="471"/>
                    <a:pt x="213" y="581"/>
                  </a:cubicBezTo>
                  <a:cubicBezTo>
                    <a:pt x="143" y="503"/>
                    <a:pt x="104" y="407"/>
                    <a:pt x="97" y="304"/>
                  </a:cubicBezTo>
                  <a:cubicBezTo>
                    <a:pt x="78" y="33"/>
                    <a:pt x="593" y="8"/>
                    <a:pt x="639" y="8"/>
                  </a:cubicBezTo>
                  <a:cubicBezTo>
                    <a:pt x="595" y="3"/>
                    <a:pt x="552" y="1"/>
                    <a:pt x="51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5"/>
            <p:cNvSpPr/>
            <p:nvPr/>
          </p:nvSpPr>
          <p:spPr>
            <a:xfrm>
              <a:off x="4315950" y="4342225"/>
              <a:ext cx="67825" cy="49275"/>
            </a:xfrm>
            <a:custGeom>
              <a:avLst/>
              <a:gdLst/>
              <a:ahLst/>
              <a:cxnLst/>
              <a:rect l="l" t="t" r="r" b="b"/>
              <a:pathLst>
                <a:path w="2713" h="1971" extrusionOk="0">
                  <a:moveTo>
                    <a:pt x="637" y="1"/>
                  </a:moveTo>
                  <a:cubicBezTo>
                    <a:pt x="582" y="1"/>
                    <a:pt x="519" y="23"/>
                    <a:pt x="458" y="64"/>
                  </a:cubicBezTo>
                  <a:cubicBezTo>
                    <a:pt x="432" y="83"/>
                    <a:pt x="413" y="96"/>
                    <a:pt x="394" y="115"/>
                  </a:cubicBezTo>
                  <a:cubicBezTo>
                    <a:pt x="348" y="154"/>
                    <a:pt x="303" y="199"/>
                    <a:pt x="271" y="251"/>
                  </a:cubicBezTo>
                  <a:cubicBezTo>
                    <a:pt x="265" y="264"/>
                    <a:pt x="1" y="734"/>
                    <a:pt x="226" y="811"/>
                  </a:cubicBezTo>
                  <a:cubicBezTo>
                    <a:pt x="241" y="817"/>
                    <a:pt x="257" y="819"/>
                    <a:pt x="273" y="819"/>
                  </a:cubicBezTo>
                  <a:cubicBezTo>
                    <a:pt x="419" y="819"/>
                    <a:pt x="587" y="605"/>
                    <a:pt x="587" y="605"/>
                  </a:cubicBezTo>
                  <a:lnTo>
                    <a:pt x="1418" y="1159"/>
                  </a:lnTo>
                  <a:lnTo>
                    <a:pt x="1431" y="1165"/>
                  </a:lnTo>
                  <a:lnTo>
                    <a:pt x="1353" y="1204"/>
                  </a:lnTo>
                  <a:lnTo>
                    <a:pt x="2551" y="1971"/>
                  </a:lnTo>
                  <a:lnTo>
                    <a:pt x="2712" y="1719"/>
                  </a:lnTo>
                  <a:lnTo>
                    <a:pt x="741" y="457"/>
                  </a:lnTo>
                  <a:cubicBezTo>
                    <a:pt x="825" y="264"/>
                    <a:pt x="825" y="83"/>
                    <a:pt x="722" y="25"/>
                  </a:cubicBezTo>
                  <a:cubicBezTo>
                    <a:pt x="698" y="9"/>
                    <a:pt x="669" y="1"/>
                    <a:pt x="637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5"/>
            <p:cNvSpPr/>
            <p:nvPr/>
          </p:nvSpPr>
          <p:spPr>
            <a:xfrm>
              <a:off x="4322075" y="4351700"/>
              <a:ext cx="3400" cy="4050"/>
            </a:xfrm>
            <a:custGeom>
              <a:avLst/>
              <a:gdLst/>
              <a:ahLst/>
              <a:cxnLst/>
              <a:rect l="l" t="t" r="r" b="b"/>
              <a:pathLst>
                <a:path w="136" h="162" extrusionOk="0">
                  <a:moveTo>
                    <a:pt x="71" y="1"/>
                  </a:moveTo>
                  <a:cubicBezTo>
                    <a:pt x="26" y="7"/>
                    <a:pt x="0" y="46"/>
                    <a:pt x="0" y="84"/>
                  </a:cubicBezTo>
                  <a:cubicBezTo>
                    <a:pt x="0" y="123"/>
                    <a:pt x="26" y="162"/>
                    <a:pt x="65" y="162"/>
                  </a:cubicBezTo>
                  <a:cubicBezTo>
                    <a:pt x="110" y="162"/>
                    <a:pt x="136" y="123"/>
                    <a:pt x="136" y="84"/>
                  </a:cubicBezTo>
                  <a:cubicBezTo>
                    <a:pt x="136" y="46"/>
                    <a:pt x="110" y="7"/>
                    <a:pt x="7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5"/>
            <p:cNvSpPr/>
            <p:nvPr/>
          </p:nvSpPr>
          <p:spPr>
            <a:xfrm>
              <a:off x="4317400" y="4348475"/>
              <a:ext cx="37550" cy="23875"/>
            </a:xfrm>
            <a:custGeom>
              <a:avLst/>
              <a:gdLst/>
              <a:ahLst/>
              <a:cxnLst/>
              <a:rect l="l" t="t" r="r" b="b"/>
              <a:pathLst>
                <a:path w="1502" h="955" extrusionOk="0">
                  <a:moveTo>
                    <a:pt x="220" y="1"/>
                  </a:moveTo>
                  <a:lnTo>
                    <a:pt x="220" y="1"/>
                  </a:lnTo>
                  <a:cubicBezTo>
                    <a:pt x="207" y="20"/>
                    <a:pt x="194" y="39"/>
                    <a:pt x="181" y="59"/>
                  </a:cubicBezTo>
                  <a:cubicBezTo>
                    <a:pt x="26" y="297"/>
                    <a:pt x="1" y="555"/>
                    <a:pt x="129" y="632"/>
                  </a:cubicBezTo>
                  <a:cubicBezTo>
                    <a:pt x="151" y="646"/>
                    <a:pt x="176" y="652"/>
                    <a:pt x="204" y="652"/>
                  </a:cubicBezTo>
                  <a:cubicBezTo>
                    <a:pt x="297" y="652"/>
                    <a:pt x="420" y="583"/>
                    <a:pt x="529" y="464"/>
                  </a:cubicBezTo>
                  <a:lnTo>
                    <a:pt x="1295" y="954"/>
                  </a:lnTo>
                  <a:cubicBezTo>
                    <a:pt x="1424" y="948"/>
                    <a:pt x="1501" y="812"/>
                    <a:pt x="1456" y="696"/>
                  </a:cubicBezTo>
                  <a:lnTo>
                    <a:pt x="1456" y="696"/>
                  </a:lnTo>
                  <a:cubicBezTo>
                    <a:pt x="1456" y="696"/>
                    <a:pt x="1401" y="829"/>
                    <a:pt x="1296" y="829"/>
                  </a:cubicBezTo>
                  <a:cubicBezTo>
                    <a:pt x="1273" y="829"/>
                    <a:pt x="1247" y="822"/>
                    <a:pt x="1218" y="806"/>
                  </a:cubicBezTo>
                  <a:lnTo>
                    <a:pt x="1186" y="787"/>
                  </a:lnTo>
                  <a:lnTo>
                    <a:pt x="542" y="355"/>
                  </a:lnTo>
                  <a:cubicBezTo>
                    <a:pt x="542" y="355"/>
                    <a:pt x="364" y="569"/>
                    <a:pt x="218" y="569"/>
                  </a:cubicBezTo>
                  <a:cubicBezTo>
                    <a:pt x="212" y="569"/>
                    <a:pt x="206" y="568"/>
                    <a:pt x="200" y="568"/>
                  </a:cubicBezTo>
                  <a:cubicBezTo>
                    <a:pt x="233" y="561"/>
                    <a:pt x="265" y="542"/>
                    <a:pt x="290" y="522"/>
                  </a:cubicBezTo>
                  <a:cubicBezTo>
                    <a:pt x="376" y="457"/>
                    <a:pt x="265" y="325"/>
                    <a:pt x="179" y="325"/>
                  </a:cubicBezTo>
                  <a:cubicBezTo>
                    <a:pt x="155" y="325"/>
                    <a:pt x="132" y="336"/>
                    <a:pt x="117" y="361"/>
                  </a:cubicBezTo>
                  <a:cubicBezTo>
                    <a:pt x="104" y="374"/>
                    <a:pt x="97" y="387"/>
                    <a:pt x="91" y="407"/>
                  </a:cubicBezTo>
                  <a:cubicBezTo>
                    <a:pt x="91" y="245"/>
                    <a:pt x="213" y="14"/>
                    <a:pt x="220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5"/>
            <p:cNvSpPr/>
            <p:nvPr/>
          </p:nvSpPr>
          <p:spPr>
            <a:xfrm>
              <a:off x="4327550" y="4342125"/>
              <a:ext cx="9525" cy="11525"/>
            </a:xfrm>
            <a:custGeom>
              <a:avLst/>
              <a:gdLst/>
              <a:ahLst/>
              <a:cxnLst/>
              <a:rect l="l" t="t" r="r" b="b"/>
              <a:pathLst>
                <a:path w="381" h="461" extrusionOk="0">
                  <a:moveTo>
                    <a:pt x="186" y="0"/>
                  </a:moveTo>
                  <a:cubicBezTo>
                    <a:pt x="130" y="0"/>
                    <a:pt x="64" y="26"/>
                    <a:pt x="0" y="68"/>
                  </a:cubicBezTo>
                  <a:cubicBezTo>
                    <a:pt x="41" y="48"/>
                    <a:pt x="83" y="38"/>
                    <a:pt x="127" y="38"/>
                  </a:cubicBezTo>
                  <a:cubicBezTo>
                    <a:pt x="153" y="38"/>
                    <a:pt x="180" y="41"/>
                    <a:pt x="207" y="49"/>
                  </a:cubicBezTo>
                  <a:cubicBezTo>
                    <a:pt x="380" y="94"/>
                    <a:pt x="290" y="429"/>
                    <a:pt x="284" y="461"/>
                  </a:cubicBezTo>
                  <a:cubicBezTo>
                    <a:pt x="368" y="268"/>
                    <a:pt x="368" y="87"/>
                    <a:pt x="265" y="23"/>
                  </a:cubicBezTo>
                  <a:cubicBezTo>
                    <a:pt x="242" y="7"/>
                    <a:pt x="215" y="0"/>
                    <a:pt x="186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5"/>
            <p:cNvSpPr/>
            <p:nvPr/>
          </p:nvSpPr>
          <p:spPr>
            <a:xfrm>
              <a:off x="4324650" y="4350500"/>
              <a:ext cx="138350" cy="121425"/>
            </a:xfrm>
            <a:custGeom>
              <a:avLst/>
              <a:gdLst/>
              <a:ahLst/>
              <a:cxnLst/>
              <a:rect l="l" t="t" r="r" b="b"/>
              <a:pathLst>
                <a:path w="5534" h="4857" extrusionOk="0">
                  <a:moveTo>
                    <a:pt x="2761" y="0"/>
                  </a:moveTo>
                  <a:cubicBezTo>
                    <a:pt x="2309" y="0"/>
                    <a:pt x="1852" y="126"/>
                    <a:pt x="1443" y="390"/>
                  </a:cubicBezTo>
                  <a:cubicBezTo>
                    <a:pt x="316" y="1124"/>
                    <a:pt x="0" y="2625"/>
                    <a:pt x="728" y="3752"/>
                  </a:cubicBezTo>
                  <a:cubicBezTo>
                    <a:pt x="1192" y="4467"/>
                    <a:pt x="1974" y="4857"/>
                    <a:pt x="2769" y="4857"/>
                  </a:cubicBezTo>
                  <a:cubicBezTo>
                    <a:pt x="3221" y="4857"/>
                    <a:pt x="3678" y="4731"/>
                    <a:pt x="4084" y="4467"/>
                  </a:cubicBezTo>
                  <a:cubicBezTo>
                    <a:pt x="5212" y="3733"/>
                    <a:pt x="5534" y="2232"/>
                    <a:pt x="4799" y="1105"/>
                  </a:cubicBezTo>
                  <a:cubicBezTo>
                    <a:pt x="4335" y="390"/>
                    <a:pt x="3557" y="0"/>
                    <a:pt x="2761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5"/>
            <p:cNvSpPr/>
            <p:nvPr/>
          </p:nvSpPr>
          <p:spPr>
            <a:xfrm>
              <a:off x="4335450" y="4374250"/>
              <a:ext cx="129475" cy="97300"/>
            </a:xfrm>
            <a:custGeom>
              <a:avLst/>
              <a:gdLst/>
              <a:ahLst/>
              <a:cxnLst/>
              <a:rect l="l" t="t" r="r" b="b"/>
              <a:pathLst>
                <a:path w="5179" h="3892" extrusionOk="0">
                  <a:moveTo>
                    <a:pt x="4264" y="0"/>
                  </a:moveTo>
                  <a:lnTo>
                    <a:pt x="4264" y="0"/>
                  </a:lnTo>
                  <a:cubicBezTo>
                    <a:pt x="4548" y="960"/>
                    <a:pt x="4213" y="1991"/>
                    <a:pt x="3420" y="2603"/>
                  </a:cubicBezTo>
                  <a:cubicBezTo>
                    <a:pt x="3433" y="2480"/>
                    <a:pt x="3375" y="2358"/>
                    <a:pt x="3279" y="2281"/>
                  </a:cubicBezTo>
                  <a:cubicBezTo>
                    <a:pt x="3223" y="2241"/>
                    <a:pt x="3157" y="2223"/>
                    <a:pt x="3088" y="2223"/>
                  </a:cubicBezTo>
                  <a:cubicBezTo>
                    <a:pt x="2943" y="2223"/>
                    <a:pt x="2785" y="2306"/>
                    <a:pt x="2680" y="2454"/>
                  </a:cubicBezTo>
                  <a:cubicBezTo>
                    <a:pt x="2551" y="2641"/>
                    <a:pt x="2538" y="2867"/>
                    <a:pt x="2641" y="3008"/>
                  </a:cubicBezTo>
                  <a:cubicBezTo>
                    <a:pt x="2467" y="3060"/>
                    <a:pt x="2280" y="3092"/>
                    <a:pt x="2093" y="3105"/>
                  </a:cubicBezTo>
                  <a:cubicBezTo>
                    <a:pt x="2100" y="3099"/>
                    <a:pt x="2100" y="3092"/>
                    <a:pt x="2100" y="3086"/>
                  </a:cubicBezTo>
                  <a:cubicBezTo>
                    <a:pt x="2150" y="2979"/>
                    <a:pt x="2027" y="2906"/>
                    <a:pt x="1919" y="2906"/>
                  </a:cubicBezTo>
                  <a:cubicBezTo>
                    <a:pt x="1845" y="2906"/>
                    <a:pt x="1778" y="2940"/>
                    <a:pt x="1778" y="3021"/>
                  </a:cubicBezTo>
                  <a:cubicBezTo>
                    <a:pt x="1771" y="3047"/>
                    <a:pt x="1771" y="3079"/>
                    <a:pt x="1778" y="3105"/>
                  </a:cubicBezTo>
                  <a:cubicBezTo>
                    <a:pt x="1662" y="3099"/>
                    <a:pt x="1546" y="3086"/>
                    <a:pt x="1436" y="3060"/>
                  </a:cubicBezTo>
                  <a:cubicBezTo>
                    <a:pt x="863" y="2938"/>
                    <a:pt x="354" y="2616"/>
                    <a:pt x="6" y="2152"/>
                  </a:cubicBezTo>
                  <a:lnTo>
                    <a:pt x="0" y="2152"/>
                  </a:lnTo>
                  <a:cubicBezTo>
                    <a:pt x="315" y="3224"/>
                    <a:pt x="1296" y="3891"/>
                    <a:pt x="2333" y="3891"/>
                  </a:cubicBezTo>
                  <a:cubicBezTo>
                    <a:pt x="2698" y="3891"/>
                    <a:pt x="3069" y="3809"/>
                    <a:pt x="3420" y="3633"/>
                  </a:cubicBezTo>
                  <a:cubicBezTo>
                    <a:pt x="4773" y="2950"/>
                    <a:pt x="5179" y="1211"/>
                    <a:pt x="426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5"/>
            <p:cNvSpPr/>
            <p:nvPr/>
          </p:nvSpPr>
          <p:spPr>
            <a:xfrm>
              <a:off x="4359925" y="4366275"/>
              <a:ext cx="41875" cy="40150"/>
            </a:xfrm>
            <a:custGeom>
              <a:avLst/>
              <a:gdLst/>
              <a:ahLst/>
              <a:cxnLst/>
              <a:rect l="l" t="t" r="r" b="b"/>
              <a:pathLst>
                <a:path w="1675" h="1606" extrusionOk="0">
                  <a:moveTo>
                    <a:pt x="955" y="1"/>
                  </a:moveTo>
                  <a:cubicBezTo>
                    <a:pt x="688" y="1"/>
                    <a:pt x="405" y="168"/>
                    <a:pt x="238" y="455"/>
                  </a:cubicBezTo>
                  <a:cubicBezTo>
                    <a:pt x="0" y="848"/>
                    <a:pt x="84" y="1331"/>
                    <a:pt x="419" y="1524"/>
                  </a:cubicBezTo>
                  <a:cubicBezTo>
                    <a:pt x="513" y="1579"/>
                    <a:pt x="617" y="1605"/>
                    <a:pt x="724" y="1605"/>
                  </a:cubicBezTo>
                  <a:cubicBezTo>
                    <a:pt x="991" y="1605"/>
                    <a:pt x="1273" y="1442"/>
                    <a:pt x="1443" y="1157"/>
                  </a:cubicBezTo>
                  <a:cubicBezTo>
                    <a:pt x="1675" y="757"/>
                    <a:pt x="1591" y="274"/>
                    <a:pt x="1256" y="81"/>
                  </a:cubicBezTo>
                  <a:cubicBezTo>
                    <a:pt x="1164" y="26"/>
                    <a:pt x="1061" y="1"/>
                    <a:pt x="95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5"/>
            <p:cNvSpPr/>
            <p:nvPr/>
          </p:nvSpPr>
          <p:spPr>
            <a:xfrm>
              <a:off x="4404200" y="4401200"/>
              <a:ext cx="14525" cy="15550"/>
            </a:xfrm>
            <a:custGeom>
              <a:avLst/>
              <a:gdLst/>
              <a:ahLst/>
              <a:cxnLst/>
              <a:rect l="l" t="t" r="r" b="b"/>
              <a:pathLst>
                <a:path w="581" h="622" extrusionOk="0">
                  <a:moveTo>
                    <a:pt x="313" y="1"/>
                  </a:moveTo>
                  <a:cubicBezTo>
                    <a:pt x="186" y="1"/>
                    <a:pt x="68" y="105"/>
                    <a:pt x="33" y="256"/>
                  </a:cubicBezTo>
                  <a:cubicBezTo>
                    <a:pt x="0" y="423"/>
                    <a:pt x="78" y="591"/>
                    <a:pt x="226" y="616"/>
                  </a:cubicBezTo>
                  <a:cubicBezTo>
                    <a:pt x="243" y="620"/>
                    <a:pt x="259" y="622"/>
                    <a:pt x="276" y="622"/>
                  </a:cubicBezTo>
                  <a:cubicBezTo>
                    <a:pt x="399" y="622"/>
                    <a:pt x="514" y="519"/>
                    <a:pt x="548" y="365"/>
                  </a:cubicBezTo>
                  <a:cubicBezTo>
                    <a:pt x="580" y="198"/>
                    <a:pt x="496" y="37"/>
                    <a:pt x="355" y="4"/>
                  </a:cubicBezTo>
                  <a:cubicBezTo>
                    <a:pt x="341" y="2"/>
                    <a:pt x="327" y="1"/>
                    <a:pt x="313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5"/>
            <p:cNvSpPr/>
            <p:nvPr/>
          </p:nvSpPr>
          <p:spPr>
            <a:xfrm>
              <a:off x="4417400" y="4387600"/>
              <a:ext cx="23050" cy="17775"/>
            </a:xfrm>
            <a:custGeom>
              <a:avLst/>
              <a:gdLst/>
              <a:ahLst/>
              <a:cxnLst/>
              <a:rect l="l" t="t" r="r" b="b"/>
              <a:pathLst>
                <a:path w="922" h="711" extrusionOk="0">
                  <a:moveTo>
                    <a:pt x="303" y="0"/>
                  </a:moveTo>
                  <a:cubicBezTo>
                    <a:pt x="80" y="0"/>
                    <a:pt x="0" y="313"/>
                    <a:pt x="213" y="413"/>
                  </a:cubicBezTo>
                  <a:cubicBezTo>
                    <a:pt x="226" y="418"/>
                    <a:pt x="239" y="420"/>
                    <a:pt x="252" y="420"/>
                  </a:cubicBezTo>
                  <a:cubicBezTo>
                    <a:pt x="274" y="420"/>
                    <a:pt x="296" y="415"/>
                    <a:pt x="316" y="407"/>
                  </a:cubicBezTo>
                  <a:lnTo>
                    <a:pt x="316" y="407"/>
                  </a:lnTo>
                  <a:cubicBezTo>
                    <a:pt x="297" y="510"/>
                    <a:pt x="342" y="619"/>
                    <a:pt x="432" y="677"/>
                  </a:cubicBezTo>
                  <a:cubicBezTo>
                    <a:pt x="469" y="700"/>
                    <a:pt x="511" y="710"/>
                    <a:pt x="553" y="710"/>
                  </a:cubicBezTo>
                  <a:cubicBezTo>
                    <a:pt x="657" y="710"/>
                    <a:pt x="767" y="646"/>
                    <a:pt x="832" y="536"/>
                  </a:cubicBezTo>
                  <a:cubicBezTo>
                    <a:pt x="922" y="381"/>
                    <a:pt x="896" y="188"/>
                    <a:pt x="761" y="117"/>
                  </a:cubicBezTo>
                  <a:cubicBezTo>
                    <a:pt x="721" y="94"/>
                    <a:pt x="677" y="84"/>
                    <a:pt x="633" y="84"/>
                  </a:cubicBezTo>
                  <a:cubicBezTo>
                    <a:pt x="565" y="84"/>
                    <a:pt x="496" y="111"/>
                    <a:pt x="445" y="162"/>
                  </a:cubicBezTo>
                  <a:cubicBezTo>
                    <a:pt x="439" y="85"/>
                    <a:pt x="394" y="27"/>
                    <a:pt x="323" y="1"/>
                  </a:cubicBezTo>
                  <a:cubicBezTo>
                    <a:pt x="316" y="0"/>
                    <a:pt x="309" y="0"/>
                    <a:pt x="303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5"/>
            <p:cNvSpPr/>
            <p:nvPr/>
          </p:nvSpPr>
          <p:spPr>
            <a:xfrm>
              <a:off x="4353000" y="4420800"/>
              <a:ext cx="22875" cy="17550"/>
            </a:xfrm>
            <a:custGeom>
              <a:avLst/>
              <a:gdLst/>
              <a:ahLst/>
              <a:cxnLst/>
              <a:rect l="l" t="t" r="r" b="b"/>
              <a:pathLst>
                <a:path w="915" h="702" extrusionOk="0">
                  <a:moveTo>
                    <a:pt x="511" y="1"/>
                  </a:moveTo>
                  <a:cubicBezTo>
                    <a:pt x="460" y="1"/>
                    <a:pt x="407" y="9"/>
                    <a:pt x="354" y="26"/>
                  </a:cubicBezTo>
                  <a:cubicBezTo>
                    <a:pt x="135" y="96"/>
                    <a:pt x="0" y="303"/>
                    <a:pt x="65" y="483"/>
                  </a:cubicBezTo>
                  <a:cubicBezTo>
                    <a:pt x="109" y="620"/>
                    <a:pt x="249" y="701"/>
                    <a:pt x="411" y="701"/>
                  </a:cubicBezTo>
                  <a:cubicBezTo>
                    <a:pt x="462" y="701"/>
                    <a:pt x="514" y="693"/>
                    <a:pt x="567" y="676"/>
                  </a:cubicBezTo>
                  <a:cubicBezTo>
                    <a:pt x="786" y="605"/>
                    <a:pt x="915" y="406"/>
                    <a:pt x="857" y="219"/>
                  </a:cubicBezTo>
                  <a:cubicBezTo>
                    <a:pt x="813" y="82"/>
                    <a:pt x="672" y="1"/>
                    <a:pt x="51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6" name="Google Shape;1606;p56"/>
          <p:cNvGrpSpPr/>
          <p:nvPr/>
        </p:nvGrpSpPr>
        <p:grpSpPr>
          <a:xfrm>
            <a:off x="878695" y="3463031"/>
            <a:ext cx="729318" cy="1087328"/>
            <a:chOff x="262100" y="2520425"/>
            <a:chExt cx="341425" cy="509025"/>
          </a:xfrm>
        </p:grpSpPr>
        <p:sp>
          <p:nvSpPr>
            <p:cNvPr id="1607" name="Google Shape;1607;p56"/>
            <p:cNvSpPr/>
            <p:nvPr/>
          </p:nvSpPr>
          <p:spPr>
            <a:xfrm>
              <a:off x="323150" y="2777000"/>
              <a:ext cx="280375" cy="252450"/>
            </a:xfrm>
            <a:custGeom>
              <a:avLst/>
              <a:gdLst/>
              <a:ahLst/>
              <a:cxnLst/>
              <a:rect l="l" t="t" r="r" b="b"/>
              <a:pathLst>
                <a:path w="11215" h="10098" extrusionOk="0">
                  <a:moveTo>
                    <a:pt x="4269" y="0"/>
                  </a:moveTo>
                  <a:cubicBezTo>
                    <a:pt x="4189" y="0"/>
                    <a:pt x="4114" y="2"/>
                    <a:pt x="4045" y="5"/>
                  </a:cubicBezTo>
                  <a:cubicBezTo>
                    <a:pt x="3164" y="47"/>
                    <a:pt x="2183" y="122"/>
                    <a:pt x="1563" y="122"/>
                  </a:cubicBezTo>
                  <a:cubicBezTo>
                    <a:pt x="1417" y="122"/>
                    <a:pt x="1291" y="118"/>
                    <a:pt x="1192" y="108"/>
                  </a:cubicBezTo>
                  <a:cubicBezTo>
                    <a:pt x="1187" y="108"/>
                    <a:pt x="1182" y="108"/>
                    <a:pt x="1177" y="108"/>
                  </a:cubicBezTo>
                  <a:cubicBezTo>
                    <a:pt x="658" y="108"/>
                    <a:pt x="52" y="2704"/>
                    <a:pt x="52" y="2704"/>
                  </a:cubicBezTo>
                  <a:lnTo>
                    <a:pt x="0" y="6595"/>
                  </a:lnTo>
                  <a:lnTo>
                    <a:pt x="618" y="7258"/>
                  </a:lnTo>
                  <a:cubicBezTo>
                    <a:pt x="618" y="7258"/>
                    <a:pt x="4251" y="9004"/>
                    <a:pt x="5449" y="9590"/>
                  </a:cubicBezTo>
                  <a:cubicBezTo>
                    <a:pt x="6155" y="9935"/>
                    <a:pt x="6733" y="10097"/>
                    <a:pt x="7152" y="10097"/>
                  </a:cubicBezTo>
                  <a:cubicBezTo>
                    <a:pt x="7445" y="10097"/>
                    <a:pt x="7660" y="10018"/>
                    <a:pt x="7788" y="9867"/>
                  </a:cubicBezTo>
                  <a:cubicBezTo>
                    <a:pt x="8097" y="9500"/>
                    <a:pt x="7685" y="9088"/>
                    <a:pt x="7685" y="9088"/>
                  </a:cubicBezTo>
                  <a:lnTo>
                    <a:pt x="7685" y="9088"/>
                  </a:lnTo>
                  <a:cubicBezTo>
                    <a:pt x="7685" y="9088"/>
                    <a:pt x="7874" y="9138"/>
                    <a:pt x="8113" y="9138"/>
                  </a:cubicBezTo>
                  <a:cubicBezTo>
                    <a:pt x="8419" y="9138"/>
                    <a:pt x="8806" y="9055"/>
                    <a:pt x="8979" y="8675"/>
                  </a:cubicBezTo>
                  <a:cubicBezTo>
                    <a:pt x="9288" y="7999"/>
                    <a:pt x="9031" y="7638"/>
                    <a:pt x="9031" y="7638"/>
                  </a:cubicBezTo>
                  <a:lnTo>
                    <a:pt x="9031" y="7638"/>
                  </a:lnTo>
                  <a:cubicBezTo>
                    <a:pt x="9031" y="7638"/>
                    <a:pt x="9048" y="7640"/>
                    <a:pt x="9078" y="7640"/>
                  </a:cubicBezTo>
                  <a:cubicBezTo>
                    <a:pt x="9230" y="7640"/>
                    <a:pt x="9715" y="7604"/>
                    <a:pt x="10016" y="7168"/>
                  </a:cubicBezTo>
                  <a:cubicBezTo>
                    <a:pt x="10383" y="6646"/>
                    <a:pt x="10068" y="6028"/>
                    <a:pt x="10068" y="6028"/>
                  </a:cubicBezTo>
                  <a:lnTo>
                    <a:pt x="10068" y="6028"/>
                  </a:lnTo>
                  <a:cubicBezTo>
                    <a:pt x="10068" y="6028"/>
                    <a:pt x="10139" y="6043"/>
                    <a:pt x="10244" y="6043"/>
                  </a:cubicBezTo>
                  <a:cubicBezTo>
                    <a:pt x="10473" y="6043"/>
                    <a:pt x="10860" y="5970"/>
                    <a:pt x="11002" y="5506"/>
                  </a:cubicBezTo>
                  <a:cubicBezTo>
                    <a:pt x="11214" y="4830"/>
                    <a:pt x="10435" y="4315"/>
                    <a:pt x="9965" y="4057"/>
                  </a:cubicBezTo>
                  <a:cubicBezTo>
                    <a:pt x="9495" y="3806"/>
                    <a:pt x="7575" y="2968"/>
                    <a:pt x="7788" y="2659"/>
                  </a:cubicBezTo>
                  <a:cubicBezTo>
                    <a:pt x="7850" y="2563"/>
                    <a:pt x="7942" y="2535"/>
                    <a:pt x="8049" y="2535"/>
                  </a:cubicBezTo>
                  <a:cubicBezTo>
                    <a:pt x="8199" y="2535"/>
                    <a:pt x="8381" y="2591"/>
                    <a:pt x="8558" y="2591"/>
                  </a:cubicBezTo>
                  <a:cubicBezTo>
                    <a:pt x="8669" y="2591"/>
                    <a:pt x="8778" y="2569"/>
                    <a:pt x="8876" y="2498"/>
                  </a:cubicBezTo>
                  <a:cubicBezTo>
                    <a:pt x="9237" y="2240"/>
                    <a:pt x="9656" y="1461"/>
                    <a:pt x="8773" y="888"/>
                  </a:cubicBezTo>
                  <a:cubicBezTo>
                    <a:pt x="7946" y="356"/>
                    <a:pt x="5477" y="0"/>
                    <a:pt x="4269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6"/>
            <p:cNvSpPr/>
            <p:nvPr/>
          </p:nvSpPr>
          <p:spPr>
            <a:xfrm>
              <a:off x="262100" y="2752400"/>
              <a:ext cx="117375" cy="219775"/>
            </a:xfrm>
            <a:custGeom>
              <a:avLst/>
              <a:gdLst/>
              <a:ahLst/>
              <a:cxnLst/>
              <a:rect l="l" t="t" r="r" b="b"/>
              <a:pathLst>
                <a:path w="4695" h="8791" extrusionOk="0">
                  <a:moveTo>
                    <a:pt x="2547" y="1"/>
                  </a:moveTo>
                  <a:cubicBezTo>
                    <a:pt x="2314" y="1"/>
                    <a:pt x="2084" y="47"/>
                    <a:pt x="1869" y="158"/>
                  </a:cubicBezTo>
                  <a:cubicBezTo>
                    <a:pt x="1869" y="158"/>
                    <a:pt x="954" y="1479"/>
                    <a:pt x="516" y="3946"/>
                  </a:cubicBezTo>
                  <a:cubicBezTo>
                    <a:pt x="1" y="6909"/>
                    <a:pt x="986" y="8416"/>
                    <a:pt x="1192" y="8616"/>
                  </a:cubicBezTo>
                  <a:cubicBezTo>
                    <a:pt x="1319" y="8739"/>
                    <a:pt x="1996" y="8791"/>
                    <a:pt x="2556" y="8791"/>
                  </a:cubicBezTo>
                  <a:cubicBezTo>
                    <a:pt x="2934" y="8791"/>
                    <a:pt x="3259" y="8767"/>
                    <a:pt x="3324" y="8725"/>
                  </a:cubicBezTo>
                  <a:lnTo>
                    <a:pt x="3479" y="8616"/>
                  </a:lnTo>
                  <a:cubicBezTo>
                    <a:pt x="3189" y="7360"/>
                    <a:pt x="3138" y="6059"/>
                    <a:pt x="3324" y="4777"/>
                  </a:cubicBezTo>
                  <a:cubicBezTo>
                    <a:pt x="3634" y="2703"/>
                    <a:pt x="4413" y="1041"/>
                    <a:pt x="4568" y="989"/>
                  </a:cubicBezTo>
                  <a:cubicBezTo>
                    <a:pt x="4694" y="947"/>
                    <a:pt x="3601" y="1"/>
                    <a:pt x="2547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6"/>
            <p:cNvSpPr/>
            <p:nvPr/>
          </p:nvSpPr>
          <p:spPr>
            <a:xfrm>
              <a:off x="457275" y="2972700"/>
              <a:ext cx="61225" cy="33925"/>
            </a:xfrm>
            <a:custGeom>
              <a:avLst/>
              <a:gdLst/>
              <a:ahLst/>
              <a:cxnLst/>
              <a:rect l="l" t="t" r="r" b="b"/>
              <a:pathLst>
                <a:path w="2449" h="1357" extrusionOk="0">
                  <a:moveTo>
                    <a:pt x="146" y="1"/>
                  </a:moveTo>
                  <a:cubicBezTo>
                    <a:pt x="53" y="1"/>
                    <a:pt x="0" y="140"/>
                    <a:pt x="104" y="184"/>
                  </a:cubicBezTo>
                  <a:lnTo>
                    <a:pt x="2268" y="1350"/>
                  </a:lnTo>
                  <a:cubicBezTo>
                    <a:pt x="2287" y="1356"/>
                    <a:pt x="2300" y="1356"/>
                    <a:pt x="2313" y="1356"/>
                  </a:cubicBezTo>
                  <a:cubicBezTo>
                    <a:pt x="2416" y="1356"/>
                    <a:pt x="2448" y="1227"/>
                    <a:pt x="2358" y="1176"/>
                  </a:cubicBezTo>
                  <a:lnTo>
                    <a:pt x="200" y="16"/>
                  </a:lnTo>
                  <a:cubicBezTo>
                    <a:pt x="181" y="5"/>
                    <a:pt x="163" y="1"/>
                    <a:pt x="146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6"/>
            <p:cNvSpPr/>
            <p:nvPr/>
          </p:nvSpPr>
          <p:spPr>
            <a:xfrm>
              <a:off x="484950" y="2927725"/>
              <a:ext cx="67200" cy="42650"/>
            </a:xfrm>
            <a:custGeom>
              <a:avLst/>
              <a:gdLst/>
              <a:ahLst/>
              <a:cxnLst/>
              <a:rect l="l" t="t" r="r" b="b"/>
              <a:pathLst>
                <a:path w="2688" h="1706" extrusionOk="0">
                  <a:moveTo>
                    <a:pt x="140" y="1"/>
                  </a:moveTo>
                  <a:cubicBezTo>
                    <a:pt x="57" y="1"/>
                    <a:pt x="0" y="133"/>
                    <a:pt x="105" y="186"/>
                  </a:cubicBezTo>
                  <a:lnTo>
                    <a:pt x="2507" y="1687"/>
                  </a:lnTo>
                  <a:cubicBezTo>
                    <a:pt x="2520" y="1699"/>
                    <a:pt x="2539" y="1706"/>
                    <a:pt x="2559" y="1706"/>
                  </a:cubicBezTo>
                  <a:cubicBezTo>
                    <a:pt x="2655" y="1706"/>
                    <a:pt x="2688" y="1577"/>
                    <a:pt x="2610" y="1526"/>
                  </a:cubicBezTo>
                  <a:lnTo>
                    <a:pt x="201" y="25"/>
                  </a:lnTo>
                  <a:cubicBezTo>
                    <a:pt x="181" y="8"/>
                    <a:pt x="160" y="1"/>
                    <a:pt x="140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6"/>
            <p:cNvSpPr/>
            <p:nvPr/>
          </p:nvSpPr>
          <p:spPr>
            <a:xfrm>
              <a:off x="508400" y="2888375"/>
              <a:ext cx="69800" cy="41750"/>
            </a:xfrm>
            <a:custGeom>
              <a:avLst/>
              <a:gdLst/>
              <a:ahLst/>
              <a:cxnLst/>
              <a:rect l="l" t="t" r="r" b="b"/>
              <a:pathLst>
                <a:path w="2792" h="1670" extrusionOk="0">
                  <a:moveTo>
                    <a:pt x="128" y="1"/>
                  </a:moveTo>
                  <a:cubicBezTo>
                    <a:pt x="46" y="1"/>
                    <a:pt x="1" y="107"/>
                    <a:pt x="68" y="169"/>
                  </a:cubicBezTo>
                  <a:lnTo>
                    <a:pt x="2613" y="1657"/>
                  </a:lnTo>
                  <a:cubicBezTo>
                    <a:pt x="2626" y="1663"/>
                    <a:pt x="2638" y="1670"/>
                    <a:pt x="2658" y="1670"/>
                  </a:cubicBezTo>
                  <a:cubicBezTo>
                    <a:pt x="2660" y="1670"/>
                    <a:pt x="2662" y="1670"/>
                    <a:pt x="2664" y="1670"/>
                  </a:cubicBezTo>
                  <a:cubicBezTo>
                    <a:pt x="2756" y="1670"/>
                    <a:pt x="2791" y="1540"/>
                    <a:pt x="2709" y="1496"/>
                  </a:cubicBezTo>
                  <a:lnTo>
                    <a:pt x="165" y="8"/>
                  </a:lnTo>
                  <a:cubicBezTo>
                    <a:pt x="152" y="3"/>
                    <a:pt x="140" y="1"/>
                    <a:pt x="128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6"/>
            <p:cNvSpPr/>
            <p:nvPr/>
          </p:nvSpPr>
          <p:spPr>
            <a:xfrm>
              <a:off x="369350" y="2695000"/>
              <a:ext cx="72825" cy="70875"/>
            </a:xfrm>
            <a:custGeom>
              <a:avLst/>
              <a:gdLst/>
              <a:ahLst/>
              <a:cxnLst/>
              <a:rect l="l" t="t" r="r" b="b"/>
              <a:pathLst>
                <a:path w="2913" h="2835" extrusionOk="0">
                  <a:moveTo>
                    <a:pt x="1456" y="0"/>
                  </a:moveTo>
                  <a:cubicBezTo>
                    <a:pt x="1456" y="0"/>
                    <a:pt x="1" y="2834"/>
                    <a:pt x="1456" y="2834"/>
                  </a:cubicBezTo>
                  <a:cubicBezTo>
                    <a:pt x="2912" y="2834"/>
                    <a:pt x="1456" y="0"/>
                    <a:pt x="145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6"/>
            <p:cNvSpPr/>
            <p:nvPr/>
          </p:nvSpPr>
          <p:spPr>
            <a:xfrm>
              <a:off x="404625" y="2640725"/>
              <a:ext cx="72475" cy="70875"/>
            </a:xfrm>
            <a:custGeom>
              <a:avLst/>
              <a:gdLst/>
              <a:ahLst/>
              <a:cxnLst/>
              <a:rect l="l" t="t" r="r" b="b"/>
              <a:pathLst>
                <a:path w="2899" h="2835" extrusionOk="0">
                  <a:moveTo>
                    <a:pt x="1450" y="0"/>
                  </a:moveTo>
                  <a:cubicBezTo>
                    <a:pt x="1450" y="0"/>
                    <a:pt x="0" y="2835"/>
                    <a:pt x="1450" y="2835"/>
                  </a:cubicBezTo>
                  <a:cubicBezTo>
                    <a:pt x="2899" y="2835"/>
                    <a:pt x="1450" y="0"/>
                    <a:pt x="145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6"/>
            <p:cNvSpPr/>
            <p:nvPr/>
          </p:nvSpPr>
          <p:spPr>
            <a:xfrm>
              <a:off x="412825" y="2729125"/>
              <a:ext cx="90850" cy="88750"/>
            </a:xfrm>
            <a:custGeom>
              <a:avLst/>
              <a:gdLst/>
              <a:ahLst/>
              <a:cxnLst/>
              <a:rect l="l" t="t" r="r" b="b"/>
              <a:pathLst>
                <a:path w="3634" h="3550" extrusionOk="0">
                  <a:moveTo>
                    <a:pt x="1817" y="1"/>
                  </a:moveTo>
                  <a:cubicBezTo>
                    <a:pt x="1817" y="1"/>
                    <a:pt x="1" y="3550"/>
                    <a:pt x="1817" y="3550"/>
                  </a:cubicBezTo>
                  <a:cubicBezTo>
                    <a:pt x="3634" y="3550"/>
                    <a:pt x="1817" y="1"/>
                    <a:pt x="1817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6"/>
            <p:cNvSpPr/>
            <p:nvPr/>
          </p:nvSpPr>
          <p:spPr>
            <a:xfrm>
              <a:off x="371925" y="2575675"/>
              <a:ext cx="121125" cy="40275"/>
            </a:xfrm>
            <a:custGeom>
              <a:avLst/>
              <a:gdLst/>
              <a:ahLst/>
              <a:cxnLst/>
              <a:rect l="l" t="t" r="r" b="b"/>
              <a:pathLst>
                <a:path w="4845" h="1611" extrusionOk="0">
                  <a:moveTo>
                    <a:pt x="806" y="0"/>
                  </a:moveTo>
                  <a:cubicBezTo>
                    <a:pt x="361" y="0"/>
                    <a:pt x="1" y="361"/>
                    <a:pt x="1" y="805"/>
                  </a:cubicBezTo>
                  <a:cubicBezTo>
                    <a:pt x="1" y="1250"/>
                    <a:pt x="361" y="1611"/>
                    <a:pt x="806" y="1611"/>
                  </a:cubicBezTo>
                  <a:lnTo>
                    <a:pt x="4039" y="1611"/>
                  </a:lnTo>
                  <a:cubicBezTo>
                    <a:pt x="4484" y="1611"/>
                    <a:pt x="4845" y="1250"/>
                    <a:pt x="4845" y="805"/>
                  </a:cubicBezTo>
                  <a:cubicBezTo>
                    <a:pt x="4845" y="361"/>
                    <a:pt x="4484" y="0"/>
                    <a:pt x="4039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6"/>
            <p:cNvSpPr/>
            <p:nvPr/>
          </p:nvSpPr>
          <p:spPr>
            <a:xfrm>
              <a:off x="398350" y="2520425"/>
              <a:ext cx="70375" cy="55275"/>
            </a:xfrm>
            <a:custGeom>
              <a:avLst/>
              <a:gdLst/>
              <a:ahLst/>
              <a:cxnLst/>
              <a:rect l="l" t="t" r="r" b="b"/>
              <a:pathLst>
                <a:path w="2815" h="2211" extrusionOk="0">
                  <a:moveTo>
                    <a:pt x="414" y="1"/>
                  </a:moveTo>
                  <a:cubicBezTo>
                    <a:pt x="187" y="1"/>
                    <a:pt x="0" y="191"/>
                    <a:pt x="0" y="420"/>
                  </a:cubicBezTo>
                  <a:lnTo>
                    <a:pt x="0" y="2210"/>
                  </a:lnTo>
                  <a:lnTo>
                    <a:pt x="2815" y="2210"/>
                  </a:lnTo>
                  <a:lnTo>
                    <a:pt x="2815" y="420"/>
                  </a:lnTo>
                  <a:cubicBezTo>
                    <a:pt x="2815" y="188"/>
                    <a:pt x="2622" y="1"/>
                    <a:pt x="2390" y="1"/>
                  </a:cubicBezTo>
                  <a:lnTo>
                    <a:pt x="425" y="1"/>
                  </a:lnTo>
                  <a:cubicBezTo>
                    <a:pt x="421" y="1"/>
                    <a:pt x="418" y="1"/>
                    <a:pt x="414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" name="Google Shape;1617;p56"/>
          <p:cNvGrpSpPr/>
          <p:nvPr/>
        </p:nvGrpSpPr>
        <p:grpSpPr>
          <a:xfrm>
            <a:off x="4676893" y="2413966"/>
            <a:ext cx="958766" cy="1087365"/>
            <a:chOff x="813150" y="3427200"/>
            <a:chExt cx="450125" cy="510500"/>
          </a:xfrm>
        </p:grpSpPr>
        <p:sp>
          <p:nvSpPr>
            <p:cNvPr id="1618" name="Google Shape;1618;p56"/>
            <p:cNvSpPr/>
            <p:nvPr/>
          </p:nvSpPr>
          <p:spPr>
            <a:xfrm>
              <a:off x="833925" y="3539600"/>
              <a:ext cx="429350" cy="303100"/>
            </a:xfrm>
            <a:custGeom>
              <a:avLst/>
              <a:gdLst/>
              <a:ahLst/>
              <a:cxnLst/>
              <a:rect l="l" t="t" r="r" b="b"/>
              <a:pathLst>
                <a:path w="17174" h="12124" extrusionOk="0">
                  <a:moveTo>
                    <a:pt x="1978" y="2668"/>
                  </a:moveTo>
                  <a:cubicBezTo>
                    <a:pt x="1998" y="2668"/>
                    <a:pt x="2017" y="2668"/>
                    <a:pt x="2043" y="2674"/>
                  </a:cubicBezTo>
                  <a:lnTo>
                    <a:pt x="2043" y="4355"/>
                  </a:lnTo>
                  <a:cubicBezTo>
                    <a:pt x="2017" y="4362"/>
                    <a:pt x="1998" y="4362"/>
                    <a:pt x="1978" y="4362"/>
                  </a:cubicBezTo>
                  <a:cubicBezTo>
                    <a:pt x="1405" y="4362"/>
                    <a:pt x="941" y="3982"/>
                    <a:pt x="941" y="3518"/>
                  </a:cubicBezTo>
                  <a:cubicBezTo>
                    <a:pt x="941" y="3048"/>
                    <a:pt x="1405" y="2668"/>
                    <a:pt x="1978" y="2668"/>
                  </a:cubicBezTo>
                  <a:close/>
                  <a:moveTo>
                    <a:pt x="15202" y="2668"/>
                  </a:moveTo>
                  <a:cubicBezTo>
                    <a:pt x="15776" y="2668"/>
                    <a:pt x="16233" y="3048"/>
                    <a:pt x="16233" y="3518"/>
                  </a:cubicBezTo>
                  <a:cubicBezTo>
                    <a:pt x="16233" y="3982"/>
                    <a:pt x="15776" y="4362"/>
                    <a:pt x="15202" y="4362"/>
                  </a:cubicBezTo>
                  <a:cubicBezTo>
                    <a:pt x="15183" y="4362"/>
                    <a:pt x="15157" y="4362"/>
                    <a:pt x="15138" y="4355"/>
                  </a:cubicBezTo>
                  <a:lnTo>
                    <a:pt x="15138" y="2674"/>
                  </a:lnTo>
                  <a:cubicBezTo>
                    <a:pt x="15157" y="2674"/>
                    <a:pt x="15183" y="2668"/>
                    <a:pt x="15202" y="2668"/>
                  </a:cubicBezTo>
                  <a:close/>
                  <a:moveTo>
                    <a:pt x="2043" y="1"/>
                  </a:moveTo>
                  <a:lnTo>
                    <a:pt x="2043" y="1895"/>
                  </a:lnTo>
                  <a:lnTo>
                    <a:pt x="1978" y="1895"/>
                  </a:lnTo>
                  <a:cubicBezTo>
                    <a:pt x="883" y="1895"/>
                    <a:pt x="1" y="2623"/>
                    <a:pt x="1" y="3518"/>
                  </a:cubicBezTo>
                  <a:cubicBezTo>
                    <a:pt x="1" y="4413"/>
                    <a:pt x="890" y="5141"/>
                    <a:pt x="1978" y="5141"/>
                  </a:cubicBezTo>
                  <a:lnTo>
                    <a:pt x="2043" y="5141"/>
                  </a:lnTo>
                  <a:lnTo>
                    <a:pt x="2043" y="10236"/>
                  </a:lnTo>
                  <a:cubicBezTo>
                    <a:pt x="2043" y="11280"/>
                    <a:pt x="4974" y="12124"/>
                    <a:pt x="8587" y="12124"/>
                  </a:cubicBezTo>
                  <a:cubicBezTo>
                    <a:pt x="12207" y="12124"/>
                    <a:pt x="15138" y="11280"/>
                    <a:pt x="15138" y="10236"/>
                  </a:cubicBezTo>
                  <a:lnTo>
                    <a:pt x="15138" y="5141"/>
                  </a:lnTo>
                  <a:lnTo>
                    <a:pt x="15202" y="5141"/>
                  </a:lnTo>
                  <a:cubicBezTo>
                    <a:pt x="16291" y="5141"/>
                    <a:pt x="17173" y="4420"/>
                    <a:pt x="17173" y="3518"/>
                  </a:cubicBezTo>
                  <a:cubicBezTo>
                    <a:pt x="17173" y="2623"/>
                    <a:pt x="16291" y="1895"/>
                    <a:pt x="15202" y="1895"/>
                  </a:cubicBezTo>
                  <a:lnTo>
                    <a:pt x="15138" y="1895"/>
                  </a:lnTo>
                  <a:lnTo>
                    <a:pt x="15138" y="1"/>
                  </a:lnTo>
                  <a:cubicBezTo>
                    <a:pt x="15138" y="458"/>
                    <a:pt x="14571" y="883"/>
                    <a:pt x="13631" y="1212"/>
                  </a:cubicBezTo>
                  <a:cubicBezTo>
                    <a:pt x="12426" y="1624"/>
                    <a:pt x="10616" y="1895"/>
                    <a:pt x="8587" y="1895"/>
                  </a:cubicBezTo>
                  <a:cubicBezTo>
                    <a:pt x="6739" y="1895"/>
                    <a:pt x="5070" y="1669"/>
                    <a:pt x="3879" y="1315"/>
                  </a:cubicBezTo>
                  <a:cubicBezTo>
                    <a:pt x="2738" y="974"/>
                    <a:pt x="2043" y="510"/>
                    <a:pt x="2043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6"/>
            <p:cNvSpPr/>
            <p:nvPr/>
          </p:nvSpPr>
          <p:spPr>
            <a:xfrm>
              <a:off x="957450" y="3688375"/>
              <a:ext cx="297300" cy="113500"/>
            </a:xfrm>
            <a:custGeom>
              <a:avLst/>
              <a:gdLst/>
              <a:ahLst/>
              <a:cxnLst/>
              <a:rect l="l" t="t" r="r" b="b"/>
              <a:pathLst>
                <a:path w="11892" h="4540" extrusionOk="0">
                  <a:moveTo>
                    <a:pt x="2457" y="1"/>
                  </a:moveTo>
                  <a:cubicBezTo>
                    <a:pt x="2090" y="1"/>
                    <a:pt x="1693" y="32"/>
                    <a:pt x="1263" y="105"/>
                  </a:cubicBezTo>
                  <a:cubicBezTo>
                    <a:pt x="1263" y="105"/>
                    <a:pt x="252" y="350"/>
                    <a:pt x="91" y="1013"/>
                  </a:cubicBezTo>
                  <a:cubicBezTo>
                    <a:pt x="0" y="1387"/>
                    <a:pt x="168" y="1883"/>
                    <a:pt x="915" y="2540"/>
                  </a:cubicBezTo>
                  <a:cubicBezTo>
                    <a:pt x="2235" y="3701"/>
                    <a:pt x="5241" y="4540"/>
                    <a:pt x="7785" y="4540"/>
                  </a:cubicBezTo>
                  <a:cubicBezTo>
                    <a:pt x="9277" y="4540"/>
                    <a:pt x="10610" y="4251"/>
                    <a:pt x="11350" y="3570"/>
                  </a:cubicBezTo>
                  <a:cubicBezTo>
                    <a:pt x="11749" y="3203"/>
                    <a:pt x="11891" y="2894"/>
                    <a:pt x="11859" y="2636"/>
                  </a:cubicBezTo>
                  <a:cubicBezTo>
                    <a:pt x="11750" y="1836"/>
                    <a:pt x="9944" y="1524"/>
                    <a:pt x="8602" y="1524"/>
                  </a:cubicBezTo>
                  <a:cubicBezTo>
                    <a:pt x="8195" y="1524"/>
                    <a:pt x="7830" y="1553"/>
                    <a:pt x="7569" y="1606"/>
                  </a:cubicBezTo>
                  <a:cubicBezTo>
                    <a:pt x="7492" y="1621"/>
                    <a:pt x="7415" y="1628"/>
                    <a:pt x="7339" y="1628"/>
                  </a:cubicBezTo>
                  <a:cubicBezTo>
                    <a:pt x="6188" y="1628"/>
                    <a:pt x="5083" y="1"/>
                    <a:pt x="2457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6"/>
            <p:cNvSpPr/>
            <p:nvPr/>
          </p:nvSpPr>
          <p:spPr>
            <a:xfrm>
              <a:off x="957450" y="3713850"/>
              <a:ext cx="297450" cy="139550"/>
            </a:xfrm>
            <a:custGeom>
              <a:avLst/>
              <a:gdLst/>
              <a:ahLst/>
              <a:cxnLst/>
              <a:rect l="l" t="t" r="r" b="b"/>
              <a:pathLst>
                <a:path w="11898" h="5582" extrusionOk="0">
                  <a:moveTo>
                    <a:pt x="91" y="0"/>
                  </a:moveTo>
                  <a:lnTo>
                    <a:pt x="91" y="0"/>
                  </a:lnTo>
                  <a:cubicBezTo>
                    <a:pt x="63" y="112"/>
                    <a:pt x="60" y="237"/>
                    <a:pt x="91" y="373"/>
                  </a:cubicBezTo>
                  <a:lnTo>
                    <a:pt x="91" y="373"/>
                  </a:lnTo>
                  <a:lnTo>
                    <a:pt x="91" y="0"/>
                  </a:lnTo>
                  <a:close/>
                  <a:moveTo>
                    <a:pt x="11859" y="1617"/>
                  </a:moveTo>
                  <a:lnTo>
                    <a:pt x="11859" y="1784"/>
                  </a:lnTo>
                  <a:lnTo>
                    <a:pt x="11859" y="1784"/>
                  </a:lnTo>
                  <a:cubicBezTo>
                    <a:pt x="11867" y="1726"/>
                    <a:pt x="11867" y="1671"/>
                    <a:pt x="11859" y="1617"/>
                  </a:cubicBezTo>
                  <a:close/>
                  <a:moveTo>
                    <a:pt x="91" y="373"/>
                  </a:moveTo>
                  <a:lnTo>
                    <a:pt x="91" y="2062"/>
                  </a:lnTo>
                  <a:cubicBezTo>
                    <a:pt x="0" y="2429"/>
                    <a:pt x="174" y="2925"/>
                    <a:pt x="922" y="3582"/>
                  </a:cubicBezTo>
                  <a:cubicBezTo>
                    <a:pt x="2241" y="4743"/>
                    <a:pt x="5247" y="5582"/>
                    <a:pt x="7790" y="5582"/>
                  </a:cubicBezTo>
                  <a:cubicBezTo>
                    <a:pt x="9281" y="5582"/>
                    <a:pt x="10612" y="5293"/>
                    <a:pt x="11350" y="4612"/>
                  </a:cubicBezTo>
                  <a:cubicBezTo>
                    <a:pt x="11749" y="4245"/>
                    <a:pt x="11898" y="3936"/>
                    <a:pt x="11859" y="3678"/>
                  </a:cubicBezTo>
                  <a:lnTo>
                    <a:pt x="11859" y="1784"/>
                  </a:lnTo>
                  <a:lnTo>
                    <a:pt x="11859" y="1784"/>
                  </a:lnTo>
                  <a:cubicBezTo>
                    <a:pt x="11827" y="2006"/>
                    <a:pt x="11672" y="2260"/>
                    <a:pt x="11350" y="2551"/>
                  </a:cubicBezTo>
                  <a:cubicBezTo>
                    <a:pt x="10612" y="3232"/>
                    <a:pt x="9281" y="3521"/>
                    <a:pt x="7790" y="3521"/>
                  </a:cubicBezTo>
                  <a:cubicBezTo>
                    <a:pt x="5247" y="3521"/>
                    <a:pt x="2241" y="2682"/>
                    <a:pt x="922" y="1521"/>
                  </a:cubicBezTo>
                  <a:cubicBezTo>
                    <a:pt x="402" y="1064"/>
                    <a:pt x="160" y="685"/>
                    <a:pt x="91" y="373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6"/>
            <p:cNvSpPr/>
            <p:nvPr/>
          </p:nvSpPr>
          <p:spPr>
            <a:xfrm>
              <a:off x="1004150" y="3710400"/>
              <a:ext cx="57200" cy="29150"/>
            </a:xfrm>
            <a:custGeom>
              <a:avLst/>
              <a:gdLst/>
              <a:ahLst/>
              <a:cxnLst/>
              <a:rect l="l" t="t" r="r" b="b"/>
              <a:pathLst>
                <a:path w="2288" h="1166" extrusionOk="0">
                  <a:moveTo>
                    <a:pt x="1062" y="0"/>
                  </a:moveTo>
                  <a:cubicBezTo>
                    <a:pt x="496" y="0"/>
                    <a:pt x="38" y="217"/>
                    <a:pt x="20" y="518"/>
                  </a:cubicBezTo>
                  <a:cubicBezTo>
                    <a:pt x="0" y="841"/>
                    <a:pt x="490" y="1124"/>
                    <a:pt x="1108" y="1163"/>
                  </a:cubicBezTo>
                  <a:cubicBezTo>
                    <a:pt x="1148" y="1165"/>
                    <a:pt x="1187" y="1166"/>
                    <a:pt x="1225" y="1166"/>
                  </a:cubicBezTo>
                  <a:cubicBezTo>
                    <a:pt x="1791" y="1166"/>
                    <a:pt x="2250" y="949"/>
                    <a:pt x="2268" y="647"/>
                  </a:cubicBezTo>
                  <a:cubicBezTo>
                    <a:pt x="2287" y="332"/>
                    <a:pt x="1798" y="42"/>
                    <a:pt x="1179" y="3"/>
                  </a:cubicBezTo>
                  <a:cubicBezTo>
                    <a:pt x="1140" y="1"/>
                    <a:pt x="1101" y="0"/>
                    <a:pt x="1062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6"/>
            <p:cNvSpPr/>
            <p:nvPr/>
          </p:nvSpPr>
          <p:spPr>
            <a:xfrm>
              <a:off x="1128300" y="3780675"/>
              <a:ext cx="113400" cy="157025"/>
            </a:xfrm>
            <a:custGeom>
              <a:avLst/>
              <a:gdLst/>
              <a:ahLst/>
              <a:cxnLst/>
              <a:rect l="l" t="t" r="r" b="b"/>
              <a:pathLst>
                <a:path w="4536" h="6281" extrusionOk="0">
                  <a:moveTo>
                    <a:pt x="2268" y="1"/>
                  </a:moveTo>
                  <a:cubicBezTo>
                    <a:pt x="1018" y="1"/>
                    <a:pt x="1" y="2764"/>
                    <a:pt x="1" y="4014"/>
                  </a:cubicBezTo>
                  <a:cubicBezTo>
                    <a:pt x="1" y="5263"/>
                    <a:pt x="1018" y="6281"/>
                    <a:pt x="2268" y="6281"/>
                  </a:cubicBezTo>
                  <a:cubicBezTo>
                    <a:pt x="3524" y="6281"/>
                    <a:pt x="4535" y="5263"/>
                    <a:pt x="4535" y="4014"/>
                  </a:cubicBezTo>
                  <a:cubicBezTo>
                    <a:pt x="4535" y="2764"/>
                    <a:pt x="3518" y="1"/>
                    <a:pt x="2268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6"/>
            <p:cNvSpPr/>
            <p:nvPr/>
          </p:nvSpPr>
          <p:spPr>
            <a:xfrm>
              <a:off x="813150" y="3728500"/>
              <a:ext cx="71850" cy="184250"/>
            </a:xfrm>
            <a:custGeom>
              <a:avLst/>
              <a:gdLst/>
              <a:ahLst/>
              <a:cxnLst/>
              <a:rect l="l" t="t" r="r" b="b"/>
              <a:pathLst>
                <a:path w="2874" h="7370" extrusionOk="0">
                  <a:moveTo>
                    <a:pt x="1437" y="1"/>
                  </a:moveTo>
                  <a:cubicBezTo>
                    <a:pt x="645" y="1"/>
                    <a:pt x="1" y="1650"/>
                    <a:pt x="1" y="3685"/>
                  </a:cubicBezTo>
                  <a:cubicBezTo>
                    <a:pt x="1" y="5721"/>
                    <a:pt x="645" y="7369"/>
                    <a:pt x="1437" y="7369"/>
                  </a:cubicBezTo>
                  <a:cubicBezTo>
                    <a:pt x="2230" y="7369"/>
                    <a:pt x="2874" y="5721"/>
                    <a:pt x="2874" y="3685"/>
                  </a:cubicBezTo>
                  <a:cubicBezTo>
                    <a:pt x="2874" y="1650"/>
                    <a:pt x="2230" y="1"/>
                    <a:pt x="1437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6"/>
            <p:cNvSpPr/>
            <p:nvPr/>
          </p:nvSpPr>
          <p:spPr>
            <a:xfrm>
              <a:off x="822500" y="3756200"/>
              <a:ext cx="53175" cy="128850"/>
            </a:xfrm>
            <a:custGeom>
              <a:avLst/>
              <a:gdLst/>
              <a:ahLst/>
              <a:cxnLst/>
              <a:rect l="l" t="t" r="r" b="b"/>
              <a:pathLst>
                <a:path w="2127" h="5154" extrusionOk="0">
                  <a:moveTo>
                    <a:pt x="1063" y="194"/>
                  </a:moveTo>
                  <a:cubicBezTo>
                    <a:pt x="1482" y="194"/>
                    <a:pt x="1933" y="1154"/>
                    <a:pt x="1933" y="2577"/>
                  </a:cubicBezTo>
                  <a:cubicBezTo>
                    <a:pt x="1933" y="4001"/>
                    <a:pt x="1482" y="4960"/>
                    <a:pt x="1063" y="4960"/>
                  </a:cubicBezTo>
                  <a:cubicBezTo>
                    <a:pt x="638" y="4960"/>
                    <a:pt x="194" y="4001"/>
                    <a:pt x="194" y="2577"/>
                  </a:cubicBezTo>
                  <a:cubicBezTo>
                    <a:pt x="194" y="1154"/>
                    <a:pt x="638" y="194"/>
                    <a:pt x="1063" y="194"/>
                  </a:cubicBezTo>
                  <a:close/>
                  <a:moveTo>
                    <a:pt x="1063" y="1"/>
                  </a:moveTo>
                  <a:cubicBezTo>
                    <a:pt x="464" y="1"/>
                    <a:pt x="1" y="1128"/>
                    <a:pt x="1" y="2577"/>
                  </a:cubicBezTo>
                  <a:cubicBezTo>
                    <a:pt x="1" y="4026"/>
                    <a:pt x="464" y="5154"/>
                    <a:pt x="1063" y="5154"/>
                  </a:cubicBezTo>
                  <a:cubicBezTo>
                    <a:pt x="1656" y="5154"/>
                    <a:pt x="2126" y="4026"/>
                    <a:pt x="2126" y="2577"/>
                  </a:cubicBezTo>
                  <a:cubicBezTo>
                    <a:pt x="2126" y="1128"/>
                    <a:pt x="1656" y="1"/>
                    <a:pt x="1063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6"/>
            <p:cNvSpPr/>
            <p:nvPr/>
          </p:nvSpPr>
          <p:spPr>
            <a:xfrm>
              <a:off x="831525" y="3779700"/>
              <a:ext cx="34975" cy="81850"/>
            </a:xfrm>
            <a:custGeom>
              <a:avLst/>
              <a:gdLst/>
              <a:ahLst/>
              <a:cxnLst/>
              <a:rect l="l" t="t" r="r" b="b"/>
              <a:pathLst>
                <a:path w="1399" h="3274" extrusionOk="0">
                  <a:moveTo>
                    <a:pt x="702" y="188"/>
                  </a:moveTo>
                  <a:cubicBezTo>
                    <a:pt x="941" y="188"/>
                    <a:pt x="1205" y="787"/>
                    <a:pt x="1205" y="1637"/>
                  </a:cubicBezTo>
                  <a:cubicBezTo>
                    <a:pt x="1205" y="2494"/>
                    <a:pt x="941" y="3086"/>
                    <a:pt x="702" y="3086"/>
                  </a:cubicBezTo>
                  <a:cubicBezTo>
                    <a:pt x="464" y="3086"/>
                    <a:pt x="194" y="2494"/>
                    <a:pt x="194" y="1637"/>
                  </a:cubicBezTo>
                  <a:cubicBezTo>
                    <a:pt x="194" y="787"/>
                    <a:pt x="458" y="188"/>
                    <a:pt x="702" y="188"/>
                  </a:cubicBezTo>
                  <a:close/>
                  <a:moveTo>
                    <a:pt x="702" y="1"/>
                  </a:moveTo>
                  <a:cubicBezTo>
                    <a:pt x="303" y="1"/>
                    <a:pt x="0" y="703"/>
                    <a:pt x="0" y="1637"/>
                  </a:cubicBezTo>
                  <a:cubicBezTo>
                    <a:pt x="0" y="2429"/>
                    <a:pt x="245" y="3273"/>
                    <a:pt x="702" y="3273"/>
                  </a:cubicBezTo>
                  <a:cubicBezTo>
                    <a:pt x="1153" y="3273"/>
                    <a:pt x="1398" y="2429"/>
                    <a:pt x="1398" y="1637"/>
                  </a:cubicBezTo>
                  <a:cubicBezTo>
                    <a:pt x="1398" y="703"/>
                    <a:pt x="1102" y="1"/>
                    <a:pt x="702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6"/>
            <p:cNvSpPr/>
            <p:nvPr/>
          </p:nvSpPr>
          <p:spPr>
            <a:xfrm>
              <a:off x="849075" y="3728500"/>
              <a:ext cx="292950" cy="184875"/>
            </a:xfrm>
            <a:custGeom>
              <a:avLst/>
              <a:gdLst/>
              <a:ahLst/>
              <a:cxnLst/>
              <a:rect l="l" t="t" r="r" b="b"/>
              <a:pathLst>
                <a:path w="11718" h="7395" extrusionOk="0">
                  <a:moveTo>
                    <a:pt x="15" y="1"/>
                  </a:moveTo>
                  <a:cubicBezTo>
                    <a:pt x="5" y="1"/>
                    <a:pt x="0" y="1"/>
                    <a:pt x="0" y="1"/>
                  </a:cubicBezTo>
                  <a:cubicBezTo>
                    <a:pt x="793" y="1"/>
                    <a:pt x="1437" y="1650"/>
                    <a:pt x="1437" y="3685"/>
                  </a:cubicBezTo>
                  <a:cubicBezTo>
                    <a:pt x="1437" y="5721"/>
                    <a:pt x="793" y="7369"/>
                    <a:pt x="0" y="7369"/>
                  </a:cubicBezTo>
                  <a:lnTo>
                    <a:pt x="818" y="7369"/>
                  </a:lnTo>
                  <a:cubicBezTo>
                    <a:pt x="1250" y="7387"/>
                    <a:pt x="1668" y="7394"/>
                    <a:pt x="2072" y="7394"/>
                  </a:cubicBezTo>
                  <a:cubicBezTo>
                    <a:pt x="6059" y="7394"/>
                    <a:pt x="8677" y="6635"/>
                    <a:pt x="8677" y="6635"/>
                  </a:cubicBezTo>
                  <a:cubicBezTo>
                    <a:pt x="8677" y="6635"/>
                    <a:pt x="10282" y="7310"/>
                    <a:pt x="11140" y="7310"/>
                  </a:cubicBezTo>
                  <a:cubicBezTo>
                    <a:pt x="11444" y="7310"/>
                    <a:pt x="11654" y="7225"/>
                    <a:pt x="11666" y="6996"/>
                  </a:cubicBezTo>
                  <a:cubicBezTo>
                    <a:pt x="11717" y="6120"/>
                    <a:pt x="9733" y="4870"/>
                    <a:pt x="9733" y="4870"/>
                  </a:cubicBezTo>
                  <a:cubicBezTo>
                    <a:pt x="10281" y="4683"/>
                    <a:pt x="11563" y="2622"/>
                    <a:pt x="10899" y="2371"/>
                  </a:cubicBezTo>
                  <a:cubicBezTo>
                    <a:pt x="10851" y="2353"/>
                    <a:pt x="10799" y="2345"/>
                    <a:pt x="10745" y="2345"/>
                  </a:cubicBezTo>
                  <a:cubicBezTo>
                    <a:pt x="10052" y="2345"/>
                    <a:pt x="8928" y="3685"/>
                    <a:pt x="8928" y="3685"/>
                  </a:cubicBezTo>
                  <a:cubicBezTo>
                    <a:pt x="4750" y="61"/>
                    <a:pt x="306" y="1"/>
                    <a:pt x="15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6"/>
            <p:cNvSpPr/>
            <p:nvPr/>
          </p:nvSpPr>
          <p:spPr>
            <a:xfrm>
              <a:off x="884975" y="3492425"/>
              <a:ext cx="327425" cy="94550"/>
            </a:xfrm>
            <a:custGeom>
              <a:avLst/>
              <a:gdLst/>
              <a:ahLst/>
              <a:cxnLst/>
              <a:rect l="l" t="t" r="r" b="b"/>
              <a:pathLst>
                <a:path w="13097" h="3782" extrusionOk="0">
                  <a:moveTo>
                    <a:pt x="6545" y="1"/>
                  </a:moveTo>
                  <a:cubicBezTo>
                    <a:pt x="2932" y="1"/>
                    <a:pt x="1" y="851"/>
                    <a:pt x="1" y="1894"/>
                  </a:cubicBezTo>
                  <a:cubicBezTo>
                    <a:pt x="1" y="2938"/>
                    <a:pt x="2932" y="3782"/>
                    <a:pt x="6545" y="3782"/>
                  </a:cubicBezTo>
                  <a:cubicBezTo>
                    <a:pt x="10165" y="3782"/>
                    <a:pt x="13096" y="2938"/>
                    <a:pt x="13096" y="1894"/>
                  </a:cubicBezTo>
                  <a:cubicBezTo>
                    <a:pt x="13096" y="851"/>
                    <a:pt x="10165" y="1"/>
                    <a:pt x="65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6"/>
            <p:cNvSpPr/>
            <p:nvPr/>
          </p:nvSpPr>
          <p:spPr>
            <a:xfrm>
              <a:off x="930875" y="3550250"/>
              <a:ext cx="243825" cy="36725"/>
            </a:xfrm>
            <a:custGeom>
              <a:avLst/>
              <a:gdLst/>
              <a:ahLst/>
              <a:cxnLst/>
              <a:rect l="l" t="t" r="r" b="b"/>
              <a:pathLst>
                <a:path w="9753" h="1469" extrusionOk="0">
                  <a:moveTo>
                    <a:pt x="4709" y="0"/>
                  </a:moveTo>
                  <a:cubicBezTo>
                    <a:pt x="1611" y="0"/>
                    <a:pt x="1" y="889"/>
                    <a:pt x="1" y="889"/>
                  </a:cubicBezTo>
                  <a:cubicBezTo>
                    <a:pt x="1192" y="1250"/>
                    <a:pt x="2861" y="1469"/>
                    <a:pt x="4709" y="1469"/>
                  </a:cubicBezTo>
                  <a:cubicBezTo>
                    <a:pt x="6738" y="1469"/>
                    <a:pt x="8548" y="1205"/>
                    <a:pt x="9753" y="786"/>
                  </a:cubicBezTo>
                  <a:cubicBezTo>
                    <a:pt x="9753" y="786"/>
                    <a:pt x="7814" y="0"/>
                    <a:pt x="4709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6"/>
            <p:cNvSpPr/>
            <p:nvPr/>
          </p:nvSpPr>
          <p:spPr>
            <a:xfrm>
              <a:off x="956000" y="3508700"/>
              <a:ext cx="22900" cy="19625"/>
            </a:xfrm>
            <a:custGeom>
              <a:avLst/>
              <a:gdLst/>
              <a:ahLst/>
              <a:cxnLst/>
              <a:rect l="l" t="t" r="r" b="b"/>
              <a:pathLst>
                <a:path w="916" h="785" extrusionOk="0">
                  <a:moveTo>
                    <a:pt x="522" y="0"/>
                  </a:moveTo>
                  <a:cubicBezTo>
                    <a:pt x="174" y="0"/>
                    <a:pt x="0" y="419"/>
                    <a:pt x="245" y="670"/>
                  </a:cubicBezTo>
                  <a:cubicBezTo>
                    <a:pt x="326" y="749"/>
                    <a:pt x="425" y="785"/>
                    <a:pt x="521" y="785"/>
                  </a:cubicBezTo>
                  <a:cubicBezTo>
                    <a:pt x="723" y="785"/>
                    <a:pt x="915" y="629"/>
                    <a:pt x="915" y="393"/>
                  </a:cubicBezTo>
                  <a:cubicBezTo>
                    <a:pt x="915" y="174"/>
                    <a:pt x="741" y="0"/>
                    <a:pt x="522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6"/>
            <p:cNvSpPr/>
            <p:nvPr/>
          </p:nvSpPr>
          <p:spPr>
            <a:xfrm>
              <a:off x="997875" y="3533325"/>
              <a:ext cx="36575" cy="31325"/>
            </a:xfrm>
            <a:custGeom>
              <a:avLst/>
              <a:gdLst/>
              <a:ahLst/>
              <a:cxnLst/>
              <a:rect l="l" t="t" r="r" b="b"/>
              <a:pathLst>
                <a:path w="1463" h="1253" extrusionOk="0">
                  <a:moveTo>
                    <a:pt x="838" y="1"/>
                  </a:moveTo>
                  <a:cubicBezTo>
                    <a:pt x="284" y="1"/>
                    <a:pt x="0" y="677"/>
                    <a:pt x="393" y="1070"/>
                  </a:cubicBezTo>
                  <a:cubicBezTo>
                    <a:pt x="519" y="1196"/>
                    <a:pt x="675" y="1253"/>
                    <a:pt x="828" y="1253"/>
                  </a:cubicBezTo>
                  <a:cubicBezTo>
                    <a:pt x="1151" y="1253"/>
                    <a:pt x="1462" y="1001"/>
                    <a:pt x="1462" y="626"/>
                  </a:cubicBezTo>
                  <a:cubicBezTo>
                    <a:pt x="1456" y="284"/>
                    <a:pt x="1179" y="1"/>
                    <a:pt x="838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6"/>
            <p:cNvSpPr/>
            <p:nvPr/>
          </p:nvSpPr>
          <p:spPr>
            <a:xfrm>
              <a:off x="1054075" y="3508700"/>
              <a:ext cx="22875" cy="19625"/>
            </a:xfrm>
            <a:custGeom>
              <a:avLst/>
              <a:gdLst/>
              <a:ahLst/>
              <a:cxnLst/>
              <a:rect l="l" t="t" r="r" b="b"/>
              <a:pathLst>
                <a:path w="915" h="785" extrusionOk="0">
                  <a:moveTo>
                    <a:pt x="528" y="0"/>
                  </a:moveTo>
                  <a:cubicBezTo>
                    <a:pt x="174" y="0"/>
                    <a:pt x="0" y="419"/>
                    <a:pt x="251" y="670"/>
                  </a:cubicBezTo>
                  <a:cubicBezTo>
                    <a:pt x="330" y="749"/>
                    <a:pt x="428" y="785"/>
                    <a:pt x="523" y="785"/>
                  </a:cubicBezTo>
                  <a:cubicBezTo>
                    <a:pt x="723" y="785"/>
                    <a:pt x="915" y="629"/>
                    <a:pt x="915" y="393"/>
                  </a:cubicBezTo>
                  <a:cubicBezTo>
                    <a:pt x="915" y="174"/>
                    <a:pt x="741" y="0"/>
                    <a:pt x="528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6"/>
            <p:cNvSpPr/>
            <p:nvPr/>
          </p:nvSpPr>
          <p:spPr>
            <a:xfrm>
              <a:off x="1060500" y="3427200"/>
              <a:ext cx="46100" cy="39525"/>
            </a:xfrm>
            <a:custGeom>
              <a:avLst/>
              <a:gdLst/>
              <a:ahLst/>
              <a:cxnLst/>
              <a:rect l="l" t="t" r="r" b="b"/>
              <a:pathLst>
                <a:path w="1844" h="1581" extrusionOk="0">
                  <a:moveTo>
                    <a:pt x="1057" y="1"/>
                  </a:moveTo>
                  <a:cubicBezTo>
                    <a:pt x="355" y="1"/>
                    <a:pt x="1" y="851"/>
                    <a:pt x="497" y="1347"/>
                  </a:cubicBezTo>
                  <a:cubicBezTo>
                    <a:pt x="660" y="1508"/>
                    <a:pt x="859" y="1580"/>
                    <a:pt x="1053" y="1580"/>
                  </a:cubicBezTo>
                  <a:cubicBezTo>
                    <a:pt x="1458" y="1580"/>
                    <a:pt x="1843" y="1268"/>
                    <a:pt x="1843" y="793"/>
                  </a:cubicBezTo>
                  <a:cubicBezTo>
                    <a:pt x="1843" y="355"/>
                    <a:pt x="1495" y="1"/>
                    <a:pt x="1057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6"/>
            <p:cNvSpPr/>
            <p:nvPr/>
          </p:nvSpPr>
          <p:spPr>
            <a:xfrm>
              <a:off x="1104950" y="3524325"/>
              <a:ext cx="10825" cy="9100"/>
            </a:xfrm>
            <a:custGeom>
              <a:avLst/>
              <a:gdLst/>
              <a:ahLst/>
              <a:cxnLst/>
              <a:rect l="l" t="t" r="r" b="b"/>
              <a:pathLst>
                <a:path w="433" h="364" extrusionOk="0">
                  <a:moveTo>
                    <a:pt x="252" y="0"/>
                  </a:moveTo>
                  <a:cubicBezTo>
                    <a:pt x="84" y="0"/>
                    <a:pt x="1" y="193"/>
                    <a:pt x="117" y="309"/>
                  </a:cubicBezTo>
                  <a:cubicBezTo>
                    <a:pt x="154" y="347"/>
                    <a:pt x="200" y="363"/>
                    <a:pt x="245" y="363"/>
                  </a:cubicBezTo>
                  <a:cubicBezTo>
                    <a:pt x="340" y="363"/>
                    <a:pt x="432" y="290"/>
                    <a:pt x="432" y="180"/>
                  </a:cubicBezTo>
                  <a:cubicBezTo>
                    <a:pt x="432" y="77"/>
                    <a:pt x="348" y="0"/>
                    <a:pt x="252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4" name="Google Shape;1634;p56"/>
          <p:cNvGrpSpPr/>
          <p:nvPr/>
        </p:nvGrpSpPr>
        <p:grpSpPr>
          <a:xfrm>
            <a:off x="655331" y="1014117"/>
            <a:ext cx="2169039" cy="2094488"/>
            <a:chOff x="3165700" y="490925"/>
            <a:chExt cx="1667850" cy="1610525"/>
          </a:xfrm>
        </p:grpSpPr>
        <p:sp>
          <p:nvSpPr>
            <p:cNvPr id="1635" name="Google Shape;1635;p56"/>
            <p:cNvSpPr/>
            <p:nvPr/>
          </p:nvSpPr>
          <p:spPr>
            <a:xfrm>
              <a:off x="3165700" y="564675"/>
              <a:ext cx="1424675" cy="1424850"/>
            </a:xfrm>
            <a:custGeom>
              <a:avLst/>
              <a:gdLst/>
              <a:ahLst/>
              <a:cxnLst/>
              <a:rect l="l" t="t" r="r" b="b"/>
              <a:pathLst>
                <a:path w="56987" h="56994" extrusionOk="0">
                  <a:moveTo>
                    <a:pt x="28497" y="1"/>
                  </a:moveTo>
                  <a:cubicBezTo>
                    <a:pt x="20935" y="1"/>
                    <a:pt x="13688" y="3003"/>
                    <a:pt x="8342" y="8342"/>
                  </a:cubicBezTo>
                  <a:cubicBezTo>
                    <a:pt x="3002" y="13689"/>
                    <a:pt x="0" y="20935"/>
                    <a:pt x="0" y="28497"/>
                  </a:cubicBezTo>
                  <a:cubicBezTo>
                    <a:pt x="0" y="36053"/>
                    <a:pt x="3002" y="43300"/>
                    <a:pt x="8342" y="48646"/>
                  </a:cubicBezTo>
                  <a:cubicBezTo>
                    <a:pt x="13688" y="53986"/>
                    <a:pt x="20935" y="56994"/>
                    <a:pt x="28497" y="56994"/>
                  </a:cubicBezTo>
                  <a:cubicBezTo>
                    <a:pt x="36052" y="56994"/>
                    <a:pt x="43299" y="53986"/>
                    <a:pt x="48645" y="48646"/>
                  </a:cubicBezTo>
                  <a:cubicBezTo>
                    <a:pt x="53985" y="43300"/>
                    <a:pt x="56987" y="36053"/>
                    <a:pt x="56987" y="28497"/>
                  </a:cubicBezTo>
                  <a:cubicBezTo>
                    <a:pt x="56987" y="20935"/>
                    <a:pt x="53985" y="13689"/>
                    <a:pt x="48645" y="8342"/>
                  </a:cubicBezTo>
                  <a:cubicBezTo>
                    <a:pt x="43299" y="3003"/>
                    <a:pt x="36052" y="1"/>
                    <a:pt x="28497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6"/>
            <p:cNvSpPr/>
            <p:nvPr/>
          </p:nvSpPr>
          <p:spPr>
            <a:xfrm>
              <a:off x="4282300" y="1449825"/>
              <a:ext cx="176350" cy="113925"/>
            </a:xfrm>
            <a:custGeom>
              <a:avLst/>
              <a:gdLst/>
              <a:ahLst/>
              <a:cxnLst/>
              <a:rect l="l" t="t" r="r" b="b"/>
              <a:pathLst>
                <a:path w="7054" h="4557" extrusionOk="0">
                  <a:moveTo>
                    <a:pt x="6045" y="0"/>
                  </a:moveTo>
                  <a:cubicBezTo>
                    <a:pt x="5346" y="0"/>
                    <a:pt x="743" y="1569"/>
                    <a:pt x="265" y="2418"/>
                  </a:cubicBezTo>
                  <a:cubicBezTo>
                    <a:pt x="0" y="2876"/>
                    <a:pt x="1269" y="4422"/>
                    <a:pt x="1688" y="4550"/>
                  </a:cubicBezTo>
                  <a:cubicBezTo>
                    <a:pt x="1703" y="4555"/>
                    <a:pt x="1722" y="4557"/>
                    <a:pt x="1747" y="4557"/>
                  </a:cubicBezTo>
                  <a:cubicBezTo>
                    <a:pt x="2423" y="4557"/>
                    <a:pt x="6704" y="2974"/>
                    <a:pt x="6822" y="2296"/>
                  </a:cubicBezTo>
                  <a:cubicBezTo>
                    <a:pt x="6951" y="1587"/>
                    <a:pt x="7054" y="151"/>
                    <a:pt x="6087" y="3"/>
                  </a:cubicBezTo>
                  <a:cubicBezTo>
                    <a:pt x="6075" y="1"/>
                    <a:pt x="6061" y="0"/>
                    <a:pt x="6045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6"/>
            <p:cNvSpPr/>
            <p:nvPr/>
          </p:nvSpPr>
          <p:spPr>
            <a:xfrm>
              <a:off x="3879881" y="1485222"/>
              <a:ext cx="740185" cy="527957"/>
            </a:xfrm>
            <a:custGeom>
              <a:avLst/>
              <a:gdLst/>
              <a:ahLst/>
              <a:cxnLst/>
              <a:rect l="l" t="t" r="r" b="b"/>
              <a:pathLst>
                <a:path w="35853" h="25570" extrusionOk="0">
                  <a:moveTo>
                    <a:pt x="22546" y="0"/>
                  </a:moveTo>
                  <a:cubicBezTo>
                    <a:pt x="20271" y="0"/>
                    <a:pt x="17165" y="1725"/>
                    <a:pt x="16516" y="3083"/>
                  </a:cubicBezTo>
                  <a:cubicBezTo>
                    <a:pt x="15744" y="4697"/>
                    <a:pt x="21823" y="16346"/>
                    <a:pt x="20568" y="16346"/>
                  </a:cubicBezTo>
                  <a:cubicBezTo>
                    <a:pt x="20565" y="16346"/>
                    <a:pt x="20563" y="16346"/>
                    <a:pt x="20561" y="16346"/>
                  </a:cubicBezTo>
                  <a:cubicBezTo>
                    <a:pt x="18307" y="14568"/>
                    <a:pt x="14287" y="11482"/>
                    <a:pt x="10236" y="8867"/>
                  </a:cubicBezTo>
                  <a:cubicBezTo>
                    <a:pt x="8365" y="7654"/>
                    <a:pt x="6185" y="6913"/>
                    <a:pt x="4399" y="6913"/>
                  </a:cubicBezTo>
                  <a:cubicBezTo>
                    <a:pt x="2895" y="6913"/>
                    <a:pt x="1671" y="7438"/>
                    <a:pt x="1147" y="8648"/>
                  </a:cubicBezTo>
                  <a:cubicBezTo>
                    <a:pt x="1" y="11296"/>
                    <a:pt x="1424" y="14362"/>
                    <a:pt x="5946" y="17157"/>
                  </a:cubicBezTo>
                  <a:lnTo>
                    <a:pt x="28110" y="25570"/>
                  </a:lnTo>
                  <a:cubicBezTo>
                    <a:pt x="35853" y="18362"/>
                    <a:pt x="25933" y="1080"/>
                    <a:pt x="23737" y="204"/>
                  </a:cubicBezTo>
                  <a:cubicBezTo>
                    <a:pt x="23386" y="63"/>
                    <a:pt x="22981" y="0"/>
                    <a:pt x="22546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6"/>
            <p:cNvSpPr/>
            <p:nvPr/>
          </p:nvSpPr>
          <p:spPr>
            <a:xfrm>
              <a:off x="3333825" y="1593850"/>
              <a:ext cx="726750" cy="465725"/>
            </a:xfrm>
            <a:custGeom>
              <a:avLst/>
              <a:gdLst/>
              <a:ahLst/>
              <a:cxnLst/>
              <a:rect l="l" t="t" r="r" b="b"/>
              <a:pathLst>
                <a:path w="29070" h="18629" extrusionOk="0">
                  <a:moveTo>
                    <a:pt x="16771" y="0"/>
                  </a:moveTo>
                  <a:cubicBezTo>
                    <a:pt x="11677" y="0"/>
                    <a:pt x="6357" y="974"/>
                    <a:pt x="4348" y="2641"/>
                  </a:cubicBezTo>
                  <a:cubicBezTo>
                    <a:pt x="4303" y="2674"/>
                    <a:pt x="4264" y="2712"/>
                    <a:pt x="4226" y="2757"/>
                  </a:cubicBezTo>
                  <a:cubicBezTo>
                    <a:pt x="3742" y="3208"/>
                    <a:pt x="3292" y="3936"/>
                    <a:pt x="2886" y="4889"/>
                  </a:cubicBezTo>
                  <a:cubicBezTo>
                    <a:pt x="2358" y="6100"/>
                    <a:pt x="1894" y="7659"/>
                    <a:pt x="1482" y="9443"/>
                  </a:cubicBezTo>
                  <a:cubicBezTo>
                    <a:pt x="1295" y="10242"/>
                    <a:pt x="1121" y="11086"/>
                    <a:pt x="960" y="11975"/>
                  </a:cubicBezTo>
                  <a:cubicBezTo>
                    <a:pt x="715" y="13282"/>
                    <a:pt x="496" y="14667"/>
                    <a:pt x="296" y="16091"/>
                  </a:cubicBezTo>
                  <a:cubicBezTo>
                    <a:pt x="187" y="16864"/>
                    <a:pt x="90" y="17643"/>
                    <a:pt x="0" y="18429"/>
                  </a:cubicBezTo>
                  <a:lnTo>
                    <a:pt x="28129" y="18629"/>
                  </a:lnTo>
                  <a:cubicBezTo>
                    <a:pt x="28194" y="17901"/>
                    <a:pt x="28277" y="17179"/>
                    <a:pt x="28361" y="16452"/>
                  </a:cubicBezTo>
                  <a:cubicBezTo>
                    <a:pt x="28529" y="14983"/>
                    <a:pt x="28703" y="13527"/>
                    <a:pt x="28831" y="12129"/>
                  </a:cubicBezTo>
                  <a:cubicBezTo>
                    <a:pt x="28902" y="11408"/>
                    <a:pt x="28954" y="10687"/>
                    <a:pt x="28986" y="9997"/>
                  </a:cubicBezTo>
                  <a:cubicBezTo>
                    <a:pt x="29070" y="8419"/>
                    <a:pt x="29031" y="6964"/>
                    <a:pt x="28806" y="5701"/>
                  </a:cubicBezTo>
                  <a:cubicBezTo>
                    <a:pt x="28683" y="4992"/>
                    <a:pt x="28464" y="4310"/>
                    <a:pt x="28149" y="3666"/>
                  </a:cubicBezTo>
                  <a:cubicBezTo>
                    <a:pt x="27936" y="3228"/>
                    <a:pt x="27646" y="2828"/>
                    <a:pt x="27311" y="2480"/>
                  </a:cubicBezTo>
                  <a:cubicBezTo>
                    <a:pt x="25609" y="763"/>
                    <a:pt x="21278" y="0"/>
                    <a:pt x="16771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6"/>
            <p:cNvSpPr/>
            <p:nvPr/>
          </p:nvSpPr>
          <p:spPr>
            <a:xfrm>
              <a:off x="3333825" y="1996100"/>
              <a:ext cx="709050" cy="105350"/>
            </a:xfrm>
            <a:custGeom>
              <a:avLst/>
              <a:gdLst/>
              <a:ahLst/>
              <a:cxnLst/>
              <a:rect l="l" t="t" r="r" b="b"/>
              <a:pathLst>
                <a:path w="28362" h="4214" extrusionOk="0">
                  <a:moveTo>
                    <a:pt x="296" y="1"/>
                  </a:moveTo>
                  <a:cubicBezTo>
                    <a:pt x="193" y="774"/>
                    <a:pt x="90" y="1553"/>
                    <a:pt x="0" y="2339"/>
                  </a:cubicBezTo>
                  <a:lnTo>
                    <a:pt x="1668" y="2726"/>
                  </a:lnTo>
                  <a:cubicBezTo>
                    <a:pt x="5134" y="3524"/>
                    <a:pt x="8664" y="4007"/>
                    <a:pt x="12226" y="4162"/>
                  </a:cubicBezTo>
                  <a:cubicBezTo>
                    <a:pt x="13022" y="4197"/>
                    <a:pt x="13819" y="4214"/>
                    <a:pt x="14615" y="4214"/>
                  </a:cubicBezTo>
                  <a:cubicBezTo>
                    <a:pt x="19165" y="4214"/>
                    <a:pt x="23705" y="3651"/>
                    <a:pt x="28129" y="2532"/>
                  </a:cubicBezTo>
                  <a:cubicBezTo>
                    <a:pt x="28194" y="1811"/>
                    <a:pt x="28277" y="1083"/>
                    <a:pt x="28361" y="362"/>
                  </a:cubicBezTo>
                  <a:lnTo>
                    <a:pt x="28361" y="362"/>
                  </a:lnTo>
                  <a:cubicBezTo>
                    <a:pt x="23963" y="1440"/>
                    <a:pt x="19459" y="1984"/>
                    <a:pt x="14942" y="1984"/>
                  </a:cubicBezTo>
                  <a:cubicBezTo>
                    <a:pt x="14146" y="1984"/>
                    <a:pt x="13350" y="1967"/>
                    <a:pt x="12554" y="1933"/>
                  </a:cubicBezTo>
                  <a:cubicBezTo>
                    <a:pt x="9089" y="1785"/>
                    <a:pt x="5649" y="1308"/>
                    <a:pt x="2274" y="516"/>
                  </a:cubicBezTo>
                  <a:cubicBezTo>
                    <a:pt x="1610" y="355"/>
                    <a:pt x="947" y="188"/>
                    <a:pt x="296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6"/>
            <p:cNvSpPr/>
            <p:nvPr/>
          </p:nvSpPr>
          <p:spPr>
            <a:xfrm>
              <a:off x="3357800" y="1829750"/>
              <a:ext cx="700675" cy="94350"/>
            </a:xfrm>
            <a:custGeom>
              <a:avLst/>
              <a:gdLst/>
              <a:ahLst/>
              <a:cxnLst/>
              <a:rect l="l" t="t" r="r" b="b"/>
              <a:pathLst>
                <a:path w="28027" h="3774" extrusionOk="0">
                  <a:moveTo>
                    <a:pt x="523" y="1"/>
                  </a:moveTo>
                  <a:cubicBezTo>
                    <a:pt x="336" y="806"/>
                    <a:pt x="162" y="1656"/>
                    <a:pt x="1" y="2539"/>
                  </a:cubicBezTo>
                  <a:cubicBezTo>
                    <a:pt x="3595" y="3157"/>
                    <a:pt x="7254" y="3466"/>
                    <a:pt x="10706" y="3660"/>
                  </a:cubicBezTo>
                  <a:cubicBezTo>
                    <a:pt x="12112" y="3735"/>
                    <a:pt x="13518" y="3773"/>
                    <a:pt x="14925" y="3773"/>
                  </a:cubicBezTo>
                  <a:cubicBezTo>
                    <a:pt x="19261" y="3773"/>
                    <a:pt x="23592" y="3413"/>
                    <a:pt x="27872" y="2693"/>
                  </a:cubicBezTo>
                  <a:cubicBezTo>
                    <a:pt x="27943" y="1966"/>
                    <a:pt x="27995" y="1244"/>
                    <a:pt x="28027" y="555"/>
                  </a:cubicBezTo>
                  <a:lnTo>
                    <a:pt x="28027" y="555"/>
                  </a:lnTo>
                  <a:cubicBezTo>
                    <a:pt x="23961" y="1118"/>
                    <a:pt x="19866" y="1419"/>
                    <a:pt x="15762" y="1419"/>
                  </a:cubicBezTo>
                  <a:cubicBezTo>
                    <a:pt x="14182" y="1419"/>
                    <a:pt x="12602" y="1374"/>
                    <a:pt x="11022" y="1283"/>
                  </a:cubicBezTo>
                  <a:cubicBezTo>
                    <a:pt x="7492" y="1083"/>
                    <a:pt x="3988" y="658"/>
                    <a:pt x="523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6"/>
            <p:cNvSpPr/>
            <p:nvPr/>
          </p:nvSpPr>
          <p:spPr>
            <a:xfrm>
              <a:off x="3405950" y="1662775"/>
              <a:ext cx="648025" cy="95375"/>
            </a:xfrm>
            <a:custGeom>
              <a:avLst/>
              <a:gdLst/>
              <a:ahLst/>
              <a:cxnLst/>
              <a:rect l="l" t="t" r="r" b="b"/>
              <a:pathLst>
                <a:path w="25921" h="3815" extrusionOk="0">
                  <a:moveTo>
                    <a:pt x="1341" y="0"/>
                  </a:moveTo>
                  <a:cubicBezTo>
                    <a:pt x="857" y="451"/>
                    <a:pt x="407" y="1186"/>
                    <a:pt x="1" y="2139"/>
                  </a:cubicBezTo>
                  <a:cubicBezTo>
                    <a:pt x="3202" y="2847"/>
                    <a:pt x="6455" y="3337"/>
                    <a:pt x="9721" y="3601"/>
                  </a:cubicBezTo>
                  <a:cubicBezTo>
                    <a:pt x="11506" y="3743"/>
                    <a:pt x="13295" y="3814"/>
                    <a:pt x="15082" y="3814"/>
                  </a:cubicBezTo>
                  <a:cubicBezTo>
                    <a:pt x="18711" y="3814"/>
                    <a:pt x="22334" y="3522"/>
                    <a:pt x="25921" y="2944"/>
                  </a:cubicBezTo>
                  <a:cubicBezTo>
                    <a:pt x="25798" y="2242"/>
                    <a:pt x="25579" y="1553"/>
                    <a:pt x="25264" y="909"/>
                  </a:cubicBezTo>
                  <a:cubicBezTo>
                    <a:pt x="22158" y="1320"/>
                    <a:pt x="19028" y="1526"/>
                    <a:pt x="15897" y="1526"/>
                  </a:cubicBezTo>
                  <a:cubicBezTo>
                    <a:pt x="13983" y="1526"/>
                    <a:pt x="12068" y="1449"/>
                    <a:pt x="10159" y="1295"/>
                  </a:cubicBezTo>
                  <a:cubicBezTo>
                    <a:pt x="7196" y="1057"/>
                    <a:pt x="4252" y="619"/>
                    <a:pt x="1341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6"/>
            <p:cNvSpPr/>
            <p:nvPr/>
          </p:nvSpPr>
          <p:spPr>
            <a:xfrm>
              <a:off x="3710475" y="1472600"/>
              <a:ext cx="163300" cy="210175"/>
            </a:xfrm>
            <a:custGeom>
              <a:avLst/>
              <a:gdLst/>
              <a:ahLst/>
              <a:cxnLst/>
              <a:rect l="l" t="t" r="r" b="b"/>
              <a:pathLst>
                <a:path w="6532" h="8407" extrusionOk="0">
                  <a:moveTo>
                    <a:pt x="934" y="0"/>
                  </a:moveTo>
                  <a:lnTo>
                    <a:pt x="458" y="3401"/>
                  </a:lnTo>
                  <a:lnTo>
                    <a:pt x="26" y="6506"/>
                  </a:lnTo>
                  <a:cubicBezTo>
                    <a:pt x="0" y="6712"/>
                    <a:pt x="84" y="6918"/>
                    <a:pt x="251" y="7047"/>
                  </a:cubicBezTo>
                  <a:cubicBezTo>
                    <a:pt x="689" y="7388"/>
                    <a:pt x="1675" y="8013"/>
                    <a:pt x="3350" y="8309"/>
                  </a:cubicBezTo>
                  <a:cubicBezTo>
                    <a:pt x="3725" y="8378"/>
                    <a:pt x="4038" y="8407"/>
                    <a:pt x="4298" y="8407"/>
                  </a:cubicBezTo>
                  <a:cubicBezTo>
                    <a:pt x="5679" y="8407"/>
                    <a:pt x="5578" y="7594"/>
                    <a:pt x="5578" y="7594"/>
                  </a:cubicBezTo>
                  <a:lnTo>
                    <a:pt x="5965" y="4825"/>
                  </a:lnTo>
                  <a:lnTo>
                    <a:pt x="6532" y="786"/>
                  </a:lnTo>
                  <a:lnTo>
                    <a:pt x="934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6"/>
            <p:cNvSpPr/>
            <p:nvPr/>
          </p:nvSpPr>
          <p:spPr>
            <a:xfrm>
              <a:off x="3722075" y="1472600"/>
              <a:ext cx="151700" cy="120625"/>
            </a:xfrm>
            <a:custGeom>
              <a:avLst/>
              <a:gdLst/>
              <a:ahLst/>
              <a:cxnLst/>
              <a:rect l="l" t="t" r="r" b="b"/>
              <a:pathLst>
                <a:path w="6068" h="4825" extrusionOk="0">
                  <a:moveTo>
                    <a:pt x="470" y="0"/>
                  </a:moveTo>
                  <a:lnTo>
                    <a:pt x="0" y="3401"/>
                  </a:lnTo>
                  <a:cubicBezTo>
                    <a:pt x="586" y="3710"/>
                    <a:pt x="1205" y="3962"/>
                    <a:pt x="1836" y="4161"/>
                  </a:cubicBezTo>
                  <a:cubicBezTo>
                    <a:pt x="2635" y="4406"/>
                    <a:pt x="3453" y="4593"/>
                    <a:pt x="4277" y="4715"/>
                  </a:cubicBezTo>
                  <a:cubicBezTo>
                    <a:pt x="4683" y="4792"/>
                    <a:pt x="5089" y="4825"/>
                    <a:pt x="5501" y="4825"/>
                  </a:cubicBezTo>
                  <a:lnTo>
                    <a:pt x="6068" y="786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6"/>
            <p:cNvSpPr/>
            <p:nvPr/>
          </p:nvSpPr>
          <p:spPr>
            <a:xfrm>
              <a:off x="4044300" y="850300"/>
              <a:ext cx="202925" cy="282375"/>
            </a:xfrm>
            <a:custGeom>
              <a:avLst/>
              <a:gdLst/>
              <a:ahLst/>
              <a:cxnLst/>
              <a:rect l="l" t="t" r="r" b="b"/>
              <a:pathLst>
                <a:path w="8117" h="11295" extrusionOk="0">
                  <a:moveTo>
                    <a:pt x="2524" y="1"/>
                  </a:moveTo>
                  <a:cubicBezTo>
                    <a:pt x="1743" y="1"/>
                    <a:pt x="909" y="413"/>
                    <a:pt x="161" y="1439"/>
                  </a:cubicBezTo>
                  <a:cubicBezTo>
                    <a:pt x="0" y="4686"/>
                    <a:pt x="2924" y="9761"/>
                    <a:pt x="3182" y="11294"/>
                  </a:cubicBezTo>
                  <a:cubicBezTo>
                    <a:pt x="4606" y="11198"/>
                    <a:pt x="8116" y="7468"/>
                    <a:pt x="4979" y="5021"/>
                  </a:cubicBezTo>
                  <a:cubicBezTo>
                    <a:pt x="6356" y="2996"/>
                    <a:pt x="4631" y="1"/>
                    <a:pt x="2524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6"/>
            <p:cNvSpPr/>
            <p:nvPr/>
          </p:nvSpPr>
          <p:spPr>
            <a:xfrm>
              <a:off x="3451850" y="758250"/>
              <a:ext cx="740225" cy="802550"/>
            </a:xfrm>
            <a:custGeom>
              <a:avLst/>
              <a:gdLst/>
              <a:ahLst/>
              <a:cxnLst/>
              <a:rect l="l" t="t" r="r" b="b"/>
              <a:pathLst>
                <a:path w="29609" h="32102" extrusionOk="0">
                  <a:moveTo>
                    <a:pt x="13613" y="0"/>
                  </a:moveTo>
                  <a:cubicBezTo>
                    <a:pt x="13587" y="0"/>
                    <a:pt x="13560" y="0"/>
                    <a:pt x="13534" y="0"/>
                  </a:cubicBezTo>
                  <a:cubicBezTo>
                    <a:pt x="5044" y="33"/>
                    <a:pt x="1" y="7569"/>
                    <a:pt x="1488" y="15472"/>
                  </a:cubicBezTo>
                  <a:cubicBezTo>
                    <a:pt x="2970" y="23370"/>
                    <a:pt x="5186" y="31151"/>
                    <a:pt x="15318" y="32027"/>
                  </a:cubicBezTo>
                  <a:cubicBezTo>
                    <a:pt x="15906" y="32077"/>
                    <a:pt x="16474" y="32102"/>
                    <a:pt x="17022" y="32102"/>
                  </a:cubicBezTo>
                  <a:cubicBezTo>
                    <a:pt x="25930" y="32102"/>
                    <a:pt x="29609" y="25585"/>
                    <a:pt x="27898" y="17006"/>
                  </a:cubicBezTo>
                  <a:cubicBezTo>
                    <a:pt x="27069" y="5905"/>
                    <a:pt x="23370" y="0"/>
                    <a:pt x="13613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6"/>
            <p:cNvSpPr/>
            <p:nvPr/>
          </p:nvSpPr>
          <p:spPr>
            <a:xfrm>
              <a:off x="3639450" y="1159700"/>
              <a:ext cx="59125" cy="44175"/>
            </a:xfrm>
            <a:custGeom>
              <a:avLst/>
              <a:gdLst/>
              <a:ahLst/>
              <a:cxnLst/>
              <a:rect l="l" t="t" r="r" b="b"/>
              <a:pathLst>
                <a:path w="2365" h="1767" extrusionOk="0">
                  <a:moveTo>
                    <a:pt x="1173" y="1"/>
                  </a:moveTo>
                  <a:cubicBezTo>
                    <a:pt x="1173" y="1"/>
                    <a:pt x="0" y="1766"/>
                    <a:pt x="1136" y="1766"/>
                  </a:cubicBezTo>
                  <a:cubicBezTo>
                    <a:pt x="1148" y="1766"/>
                    <a:pt x="1160" y="1766"/>
                    <a:pt x="1173" y="1766"/>
                  </a:cubicBezTo>
                  <a:cubicBezTo>
                    <a:pt x="2365" y="1727"/>
                    <a:pt x="1173" y="1"/>
                    <a:pt x="1173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6"/>
            <p:cNvSpPr/>
            <p:nvPr/>
          </p:nvSpPr>
          <p:spPr>
            <a:xfrm>
              <a:off x="3596750" y="1216550"/>
              <a:ext cx="80575" cy="59950"/>
            </a:xfrm>
            <a:custGeom>
              <a:avLst/>
              <a:gdLst/>
              <a:ahLst/>
              <a:cxnLst/>
              <a:rect l="l" t="t" r="r" b="b"/>
              <a:pathLst>
                <a:path w="3223" h="2398" extrusionOk="0">
                  <a:moveTo>
                    <a:pt x="1593" y="0"/>
                  </a:moveTo>
                  <a:cubicBezTo>
                    <a:pt x="1593" y="0"/>
                    <a:pt x="1" y="2398"/>
                    <a:pt x="1537" y="2398"/>
                  </a:cubicBezTo>
                  <a:cubicBezTo>
                    <a:pt x="1555" y="2398"/>
                    <a:pt x="1574" y="2397"/>
                    <a:pt x="1593" y="2397"/>
                  </a:cubicBezTo>
                  <a:cubicBezTo>
                    <a:pt x="3222" y="2345"/>
                    <a:pt x="1593" y="0"/>
                    <a:pt x="1593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6"/>
            <p:cNvSpPr/>
            <p:nvPr/>
          </p:nvSpPr>
          <p:spPr>
            <a:xfrm>
              <a:off x="3353300" y="584875"/>
              <a:ext cx="804875" cy="682325"/>
            </a:xfrm>
            <a:custGeom>
              <a:avLst/>
              <a:gdLst/>
              <a:ahLst/>
              <a:cxnLst/>
              <a:rect l="l" t="t" r="r" b="b"/>
              <a:pathLst>
                <a:path w="32195" h="27293" extrusionOk="0">
                  <a:moveTo>
                    <a:pt x="24655" y="1"/>
                  </a:moveTo>
                  <a:cubicBezTo>
                    <a:pt x="24506" y="1"/>
                    <a:pt x="24356" y="9"/>
                    <a:pt x="24207" y="24"/>
                  </a:cubicBezTo>
                  <a:cubicBezTo>
                    <a:pt x="22551" y="198"/>
                    <a:pt x="21186" y="1248"/>
                    <a:pt x="20291" y="2620"/>
                  </a:cubicBezTo>
                  <a:cubicBezTo>
                    <a:pt x="19679" y="3547"/>
                    <a:pt x="19324" y="4591"/>
                    <a:pt x="19099" y="5660"/>
                  </a:cubicBezTo>
                  <a:cubicBezTo>
                    <a:pt x="18977" y="5525"/>
                    <a:pt x="18841" y="5402"/>
                    <a:pt x="18693" y="5286"/>
                  </a:cubicBezTo>
                  <a:cubicBezTo>
                    <a:pt x="18129" y="4856"/>
                    <a:pt x="17445" y="4633"/>
                    <a:pt x="16755" y="4633"/>
                  </a:cubicBezTo>
                  <a:cubicBezTo>
                    <a:pt x="16350" y="4633"/>
                    <a:pt x="15942" y="4710"/>
                    <a:pt x="15556" y="4868"/>
                  </a:cubicBezTo>
                  <a:cubicBezTo>
                    <a:pt x="14738" y="5196"/>
                    <a:pt x="14068" y="5808"/>
                    <a:pt x="13592" y="6536"/>
                  </a:cubicBezTo>
                  <a:cubicBezTo>
                    <a:pt x="13250" y="6570"/>
                    <a:pt x="12903" y="6583"/>
                    <a:pt x="12554" y="6583"/>
                  </a:cubicBezTo>
                  <a:cubicBezTo>
                    <a:pt x="11473" y="6583"/>
                    <a:pt x="10365" y="6459"/>
                    <a:pt x="9318" y="6459"/>
                  </a:cubicBezTo>
                  <a:cubicBezTo>
                    <a:pt x="8419" y="6459"/>
                    <a:pt x="7564" y="6551"/>
                    <a:pt x="6809" y="6890"/>
                  </a:cubicBezTo>
                  <a:cubicBezTo>
                    <a:pt x="561" y="9686"/>
                    <a:pt x="0" y="17132"/>
                    <a:pt x="2583" y="21924"/>
                  </a:cubicBezTo>
                  <a:cubicBezTo>
                    <a:pt x="3698" y="23979"/>
                    <a:pt x="5939" y="23799"/>
                    <a:pt x="7498" y="24804"/>
                  </a:cubicBezTo>
                  <a:cubicBezTo>
                    <a:pt x="8401" y="25390"/>
                    <a:pt x="8721" y="27293"/>
                    <a:pt x="9165" y="27293"/>
                  </a:cubicBezTo>
                  <a:cubicBezTo>
                    <a:pt x="9199" y="27293"/>
                    <a:pt x="9234" y="27282"/>
                    <a:pt x="9269" y="27258"/>
                  </a:cubicBezTo>
                  <a:cubicBezTo>
                    <a:pt x="10609" y="26369"/>
                    <a:pt x="10268" y="21892"/>
                    <a:pt x="10268" y="21892"/>
                  </a:cubicBezTo>
                  <a:cubicBezTo>
                    <a:pt x="10268" y="21892"/>
                    <a:pt x="12303" y="21461"/>
                    <a:pt x="13540" y="20462"/>
                  </a:cubicBezTo>
                  <a:cubicBezTo>
                    <a:pt x="14210" y="19921"/>
                    <a:pt x="14938" y="18626"/>
                    <a:pt x="14667" y="17770"/>
                  </a:cubicBezTo>
                  <a:cubicBezTo>
                    <a:pt x="14577" y="17480"/>
                    <a:pt x="14423" y="17203"/>
                    <a:pt x="14216" y="16977"/>
                  </a:cubicBezTo>
                  <a:cubicBezTo>
                    <a:pt x="15112" y="16404"/>
                    <a:pt x="15859" y="15605"/>
                    <a:pt x="16129" y="14543"/>
                  </a:cubicBezTo>
                  <a:cubicBezTo>
                    <a:pt x="16149" y="14485"/>
                    <a:pt x="16149" y="14433"/>
                    <a:pt x="16162" y="14382"/>
                  </a:cubicBezTo>
                  <a:cubicBezTo>
                    <a:pt x="16495" y="14426"/>
                    <a:pt x="16829" y="14448"/>
                    <a:pt x="17163" y="14448"/>
                  </a:cubicBezTo>
                  <a:cubicBezTo>
                    <a:pt x="17792" y="14448"/>
                    <a:pt x="18420" y="14370"/>
                    <a:pt x="19035" y="14214"/>
                  </a:cubicBezTo>
                  <a:cubicBezTo>
                    <a:pt x="21901" y="13448"/>
                    <a:pt x="22919" y="11599"/>
                    <a:pt x="22919" y="11599"/>
                  </a:cubicBezTo>
                  <a:cubicBezTo>
                    <a:pt x="22919" y="11599"/>
                    <a:pt x="24507" y="12667"/>
                    <a:pt x="26399" y="12667"/>
                  </a:cubicBezTo>
                  <a:cubicBezTo>
                    <a:pt x="27052" y="12667"/>
                    <a:pt x="27741" y="12540"/>
                    <a:pt x="28413" y="12198"/>
                  </a:cubicBezTo>
                  <a:cubicBezTo>
                    <a:pt x="28418" y="12226"/>
                    <a:pt x="28440" y="12244"/>
                    <a:pt x="28464" y="12244"/>
                  </a:cubicBezTo>
                  <a:cubicBezTo>
                    <a:pt x="28473" y="12244"/>
                    <a:pt x="28482" y="12242"/>
                    <a:pt x="28490" y="12237"/>
                  </a:cubicBezTo>
                  <a:cubicBezTo>
                    <a:pt x="29064" y="12011"/>
                    <a:pt x="29534" y="11792"/>
                    <a:pt x="30004" y="11393"/>
                  </a:cubicBezTo>
                  <a:cubicBezTo>
                    <a:pt x="30494" y="10981"/>
                    <a:pt x="30906" y="10485"/>
                    <a:pt x="31222" y="9931"/>
                  </a:cubicBezTo>
                  <a:cubicBezTo>
                    <a:pt x="31866" y="8823"/>
                    <a:pt x="32194" y="7438"/>
                    <a:pt x="31833" y="6182"/>
                  </a:cubicBezTo>
                  <a:cubicBezTo>
                    <a:pt x="31497" y="5015"/>
                    <a:pt x="30455" y="3991"/>
                    <a:pt x="29187" y="3991"/>
                  </a:cubicBezTo>
                  <a:cubicBezTo>
                    <a:pt x="29167" y="3991"/>
                    <a:pt x="29148" y="3991"/>
                    <a:pt x="29128" y="3992"/>
                  </a:cubicBezTo>
                  <a:cubicBezTo>
                    <a:pt x="28954" y="3992"/>
                    <a:pt x="28780" y="4024"/>
                    <a:pt x="28613" y="4069"/>
                  </a:cubicBezTo>
                  <a:cubicBezTo>
                    <a:pt x="28626" y="3348"/>
                    <a:pt x="28465" y="2633"/>
                    <a:pt x="28143" y="1988"/>
                  </a:cubicBezTo>
                  <a:cubicBezTo>
                    <a:pt x="27472" y="689"/>
                    <a:pt x="26075" y="1"/>
                    <a:pt x="24655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6"/>
            <p:cNvSpPr/>
            <p:nvPr/>
          </p:nvSpPr>
          <p:spPr>
            <a:xfrm>
              <a:off x="3387275" y="1156650"/>
              <a:ext cx="176850" cy="194375"/>
            </a:xfrm>
            <a:custGeom>
              <a:avLst/>
              <a:gdLst/>
              <a:ahLst/>
              <a:cxnLst/>
              <a:rect l="l" t="t" r="r" b="b"/>
              <a:pathLst>
                <a:path w="7074" h="7775" extrusionOk="0">
                  <a:moveTo>
                    <a:pt x="3066" y="0"/>
                  </a:moveTo>
                  <a:cubicBezTo>
                    <a:pt x="2327" y="0"/>
                    <a:pt x="1637" y="306"/>
                    <a:pt x="1186" y="986"/>
                  </a:cubicBezTo>
                  <a:cubicBezTo>
                    <a:pt x="1" y="2776"/>
                    <a:pt x="1160" y="6062"/>
                    <a:pt x="2757" y="7150"/>
                  </a:cubicBezTo>
                  <a:cubicBezTo>
                    <a:pt x="3391" y="7582"/>
                    <a:pt x="4082" y="7774"/>
                    <a:pt x="4713" y="7774"/>
                  </a:cubicBezTo>
                  <a:cubicBezTo>
                    <a:pt x="5673" y="7774"/>
                    <a:pt x="6492" y="7327"/>
                    <a:pt x="6745" y="6596"/>
                  </a:cubicBezTo>
                  <a:cubicBezTo>
                    <a:pt x="7073" y="5656"/>
                    <a:pt x="7073" y="3730"/>
                    <a:pt x="6261" y="2126"/>
                  </a:cubicBezTo>
                  <a:cubicBezTo>
                    <a:pt x="5600" y="806"/>
                    <a:pt x="4267" y="0"/>
                    <a:pt x="3066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6"/>
            <p:cNvSpPr/>
            <p:nvPr/>
          </p:nvSpPr>
          <p:spPr>
            <a:xfrm>
              <a:off x="3441050" y="1207625"/>
              <a:ext cx="76375" cy="88350"/>
            </a:xfrm>
            <a:custGeom>
              <a:avLst/>
              <a:gdLst/>
              <a:ahLst/>
              <a:cxnLst/>
              <a:rect l="l" t="t" r="r" b="b"/>
              <a:pathLst>
                <a:path w="3055" h="3534" extrusionOk="0">
                  <a:moveTo>
                    <a:pt x="300" y="0"/>
                  </a:moveTo>
                  <a:cubicBezTo>
                    <a:pt x="239" y="0"/>
                    <a:pt x="177" y="7"/>
                    <a:pt x="117" y="22"/>
                  </a:cubicBezTo>
                  <a:cubicBezTo>
                    <a:pt x="33" y="48"/>
                    <a:pt x="1" y="151"/>
                    <a:pt x="65" y="222"/>
                  </a:cubicBezTo>
                  <a:cubicBezTo>
                    <a:pt x="317" y="467"/>
                    <a:pt x="703" y="557"/>
                    <a:pt x="1012" y="737"/>
                  </a:cubicBezTo>
                  <a:cubicBezTo>
                    <a:pt x="1135" y="815"/>
                    <a:pt x="1257" y="898"/>
                    <a:pt x="1373" y="995"/>
                  </a:cubicBezTo>
                  <a:cubicBezTo>
                    <a:pt x="1334" y="1021"/>
                    <a:pt x="1302" y="1047"/>
                    <a:pt x="1270" y="1072"/>
                  </a:cubicBezTo>
                  <a:cubicBezTo>
                    <a:pt x="1205" y="1137"/>
                    <a:pt x="1135" y="1201"/>
                    <a:pt x="1077" y="1272"/>
                  </a:cubicBezTo>
                  <a:cubicBezTo>
                    <a:pt x="948" y="1414"/>
                    <a:pt x="832" y="1562"/>
                    <a:pt x="735" y="1729"/>
                  </a:cubicBezTo>
                  <a:cubicBezTo>
                    <a:pt x="536" y="2045"/>
                    <a:pt x="362" y="2412"/>
                    <a:pt x="426" y="2799"/>
                  </a:cubicBezTo>
                  <a:cubicBezTo>
                    <a:pt x="433" y="2842"/>
                    <a:pt x="463" y="2859"/>
                    <a:pt x="496" y="2859"/>
                  </a:cubicBezTo>
                  <a:cubicBezTo>
                    <a:pt x="528" y="2859"/>
                    <a:pt x="562" y="2843"/>
                    <a:pt x="581" y="2818"/>
                  </a:cubicBezTo>
                  <a:cubicBezTo>
                    <a:pt x="774" y="2541"/>
                    <a:pt x="883" y="2213"/>
                    <a:pt x="1064" y="1923"/>
                  </a:cubicBezTo>
                  <a:cubicBezTo>
                    <a:pt x="1147" y="1775"/>
                    <a:pt x="1244" y="1639"/>
                    <a:pt x="1354" y="1510"/>
                  </a:cubicBezTo>
                  <a:cubicBezTo>
                    <a:pt x="1405" y="1446"/>
                    <a:pt x="1457" y="1382"/>
                    <a:pt x="1515" y="1324"/>
                  </a:cubicBezTo>
                  <a:cubicBezTo>
                    <a:pt x="1547" y="1285"/>
                    <a:pt x="1579" y="1253"/>
                    <a:pt x="1611" y="1214"/>
                  </a:cubicBezTo>
                  <a:cubicBezTo>
                    <a:pt x="1682" y="1285"/>
                    <a:pt x="1759" y="1349"/>
                    <a:pt x="1830" y="1427"/>
                  </a:cubicBezTo>
                  <a:cubicBezTo>
                    <a:pt x="2333" y="2000"/>
                    <a:pt x="2603" y="2696"/>
                    <a:pt x="2758" y="3430"/>
                  </a:cubicBezTo>
                  <a:cubicBezTo>
                    <a:pt x="2772" y="3502"/>
                    <a:pt x="2828" y="3534"/>
                    <a:pt x="2887" y="3534"/>
                  </a:cubicBezTo>
                  <a:cubicBezTo>
                    <a:pt x="2959" y="3534"/>
                    <a:pt x="3035" y="3484"/>
                    <a:pt x="3035" y="3398"/>
                  </a:cubicBezTo>
                  <a:cubicBezTo>
                    <a:pt x="3054" y="2567"/>
                    <a:pt x="2693" y="1755"/>
                    <a:pt x="2165" y="1130"/>
                  </a:cubicBezTo>
                  <a:cubicBezTo>
                    <a:pt x="1895" y="821"/>
                    <a:pt x="1579" y="564"/>
                    <a:pt x="1231" y="351"/>
                  </a:cubicBezTo>
                  <a:cubicBezTo>
                    <a:pt x="966" y="194"/>
                    <a:pt x="627" y="0"/>
                    <a:pt x="300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6"/>
            <p:cNvSpPr/>
            <p:nvPr/>
          </p:nvSpPr>
          <p:spPr>
            <a:xfrm>
              <a:off x="3721575" y="1047425"/>
              <a:ext cx="102775" cy="100625"/>
            </a:xfrm>
            <a:custGeom>
              <a:avLst/>
              <a:gdLst/>
              <a:ahLst/>
              <a:cxnLst/>
              <a:rect l="l" t="t" r="r" b="b"/>
              <a:pathLst>
                <a:path w="4111" h="4025" extrusionOk="0">
                  <a:moveTo>
                    <a:pt x="3786" y="1"/>
                  </a:moveTo>
                  <a:cubicBezTo>
                    <a:pt x="3765" y="1"/>
                    <a:pt x="3743" y="3"/>
                    <a:pt x="3717" y="8"/>
                  </a:cubicBezTo>
                  <a:cubicBezTo>
                    <a:pt x="3524" y="47"/>
                    <a:pt x="3382" y="376"/>
                    <a:pt x="3254" y="504"/>
                  </a:cubicBezTo>
                  <a:cubicBezTo>
                    <a:pt x="2983" y="775"/>
                    <a:pt x="2680" y="1013"/>
                    <a:pt x="2352" y="1207"/>
                  </a:cubicBezTo>
                  <a:cubicBezTo>
                    <a:pt x="1991" y="1413"/>
                    <a:pt x="1611" y="1593"/>
                    <a:pt x="1218" y="1728"/>
                  </a:cubicBezTo>
                  <a:cubicBezTo>
                    <a:pt x="928" y="1831"/>
                    <a:pt x="561" y="1793"/>
                    <a:pt x="316" y="2025"/>
                  </a:cubicBezTo>
                  <a:cubicBezTo>
                    <a:pt x="117" y="2218"/>
                    <a:pt x="52" y="2559"/>
                    <a:pt x="226" y="2785"/>
                  </a:cubicBezTo>
                  <a:cubicBezTo>
                    <a:pt x="297" y="2881"/>
                    <a:pt x="400" y="2971"/>
                    <a:pt x="374" y="3087"/>
                  </a:cubicBezTo>
                  <a:cubicBezTo>
                    <a:pt x="349" y="3171"/>
                    <a:pt x="252" y="3210"/>
                    <a:pt x="181" y="3268"/>
                  </a:cubicBezTo>
                  <a:cubicBezTo>
                    <a:pt x="104" y="3326"/>
                    <a:pt x="46" y="3409"/>
                    <a:pt x="20" y="3506"/>
                  </a:cubicBezTo>
                  <a:cubicBezTo>
                    <a:pt x="1" y="3577"/>
                    <a:pt x="1" y="3661"/>
                    <a:pt x="26" y="3738"/>
                  </a:cubicBezTo>
                  <a:cubicBezTo>
                    <a:pt x="104" y="3899"/>
                    <a:pt x="258" y="4009"/>
                    <a:pt x="439" y="4021"/>
                  </a:cubicBezTo>
                  <a:cubicBezTo>
                    <a:pt x="464" y="4023"/>
                    <a:pt x="490" y="4024"/>
                    <a:pt x="516" y="4024"/>
                  </a:cubicBezTo>
                  <a:cubicBezTo>
                    <a:pt x="669" y="4024"/>
                    <a:pt x="816" y="3991"/>
                    <a:pt x="954" y="3925"/>
                  </a:cubicBezTo>
                  <a:cubicBezTo>
                    <a:pt x="1411" y="3744"/>
                    <a:pt x="1849" y="3525"/>
                    <a:pt x="2262" y="3261"/>
                  </a:cubicBezTo>
                  <a:cubicBezTo>
                    <a:pt x="2996" y="2798"/>
                    <a:pt x="3589" y="2147"/>
                    <a:pt x="3994" y="1387"/>
                  </a:cubicBezTo>
                  <a:cubicBezTo>
                    <a:pt x="4072" y="1265"/>
                    <a:pt x="4110" y="1123"/>
                    <a:pt x="4110" y="981"/>
                  </a:cubicBezTo>
                  <a:cubicBezTo>
                    <a:pt x="4104" y="859"/>
                    <a:pt x="4033" y="743"/>
                    <a:pt x="3981" y="627"/>
                  </a:cubicBezTo>
                  <a:cubicBezTo>
                    <a:pt x="3921" y="459"/>
                    <a:pt x="4063" y="1"/>
                    <a:pt x="3786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6"/>
            <p:cNvSpPr/>
            <p:nvPr/>
          </p:nvSpPr>
          <p:spPr>
            <a:xfrm>
              <a:off x="4005225" y="1030725"/>
              <a:ext cx="104300" cy="76775"/>
            </a:xfrm>
            <a:custGeom>
              <a:avLst/>
              <a:gdLst/>
              <a:ahLst/>
              <a:cxnLst/>
              <a:rect l="l" t="t" r="r" b="b"/>
              <a:pathLst>
                <a:path w="4172" h="3071" extrusionOk="0">
                  <a:moveTo>
                    <a:pt x="127" y="1"/>
                  </a:moveTo>
                  <a:cubicBezTo>
                    <a:pt x="49" y="1"/>
                    <a:pt x="0" y="54"/>
                    <a:pt x="24" y="213"/>
                  </a:cubicBezTo>
                  <a:cubicBezTo>
                    <a:pt x="37" y="296"/>
                    <a:pt x="82" y="374"/>
                    <a:pt x="95" y="451"/>
                  </a:cubicBezTo>
                  <a:cubicBezTo>
                    <a:pt x="127" y="593"/>
                    <a:pt x="69" y="734"/>
                    <a:pt x="75" y="876"/>
                  </a:cubicBezTo>
                  <a:cubicBezTo>
                    <a:pt x="82" y="1102"/>
                    <a:pt x="236" y="1301"/>
                    <a:pt x="391" y="1462"/>
                  </a:cubicBezTo>
                  <a:cubicBezTo>
                    <a:pt x="867" y="1978"/>
                    <a:pt x="1421" y="2448"/>
                    <a:pt x="2066" y="2751"/>
                  </a:cubicBezTo>
                  <a:cubicBezTo>
                    <a:pt x="2428" y="2918"/>
                    <a:pt x="2868" y="3070"/>
                    <a:pt x="3290" y="3070"/>
                  </a:cubicBezTo>
                  <a:cubicBezTo>
                    <a:pt x="3437" y="3070"/>
                    <a:pt x="3582" y="3052"/>
                    <a:pt x="3721" y="3008"/>
                  </a:cubicBezTo>
                  <a:cubicBezTo>
                    <a:pt x="3882" y="2970"/>
                    <a:pt x="4017" y="2860"/>
                    <a:pt x="4101" y="2718"/>
                  </a:cubicBezTo>
                  <a:cubicBezTo>
                    <a:pt x="4107" y="2699"/>
                    <a:pt x="4114" y="2680"/>
                    <a:pt x="4120" y="2660"/>
                  </a:cubicBezTo>
                  <a:cubicBezTo>
                    <a:pt x="4172" y="2519"/>
                    <a:pt x="4127" y="2364"/>
                    <a:pt x="4017" y="2267"/>
                  </a:cubicBezTo>
                  <a:cubicBezTo>
                    <a:pt x="3908" y="2184"/>
                    <a:pt x="3740" y="2171"/>
                    <a:pt x="3682" y="2042"/>
                  </a:cubicBezTo>
                  <a:cubicBezTo>
                    <a:pt x="3605" y="1875"/>
                    <a:pt x="3779" y="1714"/>
                    <a:pt x="3779" y="1546"/>
                  </a:cubicBezTo>
                  <a:cubicBezTo>
                    <a:pt x="3766" y="1372"/>
                    <a:pt x="3669" y="1218"/>
                    <a:pt x="3521" y="1121"/>
                  </a:cubicBezTo>
                  <a:cubicBezTo>
                    <a:pt x="3332" y="1001"/>
                    <a:pt x="3115" y="983"/>
                    <a:pt x="2896" y="983"/>
                  </a:cubicBezTo>
                  <a:cubicBezTo>
                    <a:pt x="2805" y="983"/>
                    <a:pt x="2715" y="986"/>
                    <a:pt x="2625" y="986"/>
                  </a:cubicBezTo>
                  <a:cubicBezTo>
                    <a:pt x="2524" y="986"/>
                    <a:pt x="2425" y="982"/>
                    <a:pt x="2330" y="966"/>
                  </a:cubicBezTo>
                  <a:cubicBezTo>
                    <a:pt x="1950" y="908"/>
                    <a:pt x="1582" y="792"/>
                    <a:pt x="1235" y="631"/>
                  </a:cubicBezTo>
                  <a:cubicBezTo>
                    <a:pt x="990" y="515"/>
                    <a:pt x="758" y="374"/>
                    <a:pt x="545" y="213"/>
                  </a:cubicBezTo>
                  <a:cubicBezTo>
                    <a:pt x="476" y="160"/>
                    <a:pt x="260" y="1"/>
                    <a:pt x="127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6"/>
            <p:cNvSpPr/>
            <p:nvPr/>
          </p:nvSpPr>
          <p:spPr>
            <a:xfrm>
              <a:off x="3890675" y="1344725"/>
              <a:ext cx="146300" cy="70025"/>
            </a:xfrm>
            <a:custGeom>
              <a:avLst/>
              <a:gdLst/>
              <a:ahLst/>
              <a:cxnLst/>
              <a:rect l="l" t="t" r="r" b="b"/>
              <a:pathLst>
                <a:path w="5852" h="2801" extrusionOk="0">
                  <a:moveTo>
                    <a:pt x="3025" y="0"/>
                  </a:moveTo>
                  <a:cubicBezTo>
                    <a:pt x="3009" y="0"/>
                    <a:pt x="2992" y="1"/>
                    <a:pt x="2976" y="1"/>
                  </a:cubicBezTo>
                  <a:cubicBezTo>
                    <a:pt x="2229" y="7"/>
                    <a:pt x="1507" y="271"/>
                    <a:pt x="941" y="754"/>
                  </a:cubicBezTo>
                  <a:cubicBezTo>
                    <a:pt x="251" y="1347"/>
                    <a:pt x="0" y="2126"/>
                    <a:pt x="464" y="2500"/>
                  </a:cubicBezTo>
                  <a:cubicBezTo>
                    <a:pt x="740" y="2721"/>
                    <a:pt x="994" y="2801"/>
                    <a:pt x="1240" y="2801"/>
                  </a:cubicBezTo>
                  <a:cubicBezTo>
                    <a:pt x="1865" y="2801"/>
                    <a:pt x="2438" y="2286"/>
                    <a:pt x="3200" y="2286"/>
                  </a:cubicBezTo>
                  <a:cubicBezTo>
                    <a:pt x="3220" y="2286"/>
                    <a:pt x="3239" y="2287"/>
                    <a:pt x="3259" y="2287"/>
                  </a:cubicBezTo>
                  <a:cubicBezTo>
                    <a:pt x="3459" y="2294"/>
                    <a:pt x="3633" y="2307"/>
                    <a:pt x="3794" y="2326"/>
                  </a:cubicBezTo>
                  <a:cubicBezTo>
                    <a:pt x="4154" y="2359"/>
                    <a:pt x="4412" y="2399"/>
                    <a:pt x="4623" y="2399"/>
                  </a:cubicBezTo>
                  <a:cubicBezTo>
                    <a:pt x="4906" y="2399"/>
                    <a:pt x="5103" y="2327"/>
                    <a:pt x="5346" y="2068"/>
                  </a:cubicBezTo>
                  <a:cubicBezTo>
                    <a:pt x="5851" y="1538"/>
                    <a:pt x="4987" y="0"/>
                    <a:pt x="3025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6"/>
            <p:cNvSpPr/>
            <p:nvPr/>
          </p:nvSpPr>
          <p:spPr>
            <a:xfrm>
              <a:off x="3890675" y="1363150"/>
              <a:ext cx="94875" cy="51600"/>
            </a:xfrm>
            <a:custGeom>
              <a:avLst/>
              <a:gdLst/>
              <a:ahLst/>
              <a:cxnLst/>
              <a:rect l="l" t="t" r="r" b="b"/>
              <a:pathLst>
                <a:path w="3795" h="2064" extrusionOk="0">
                  <a:moveTo>
                    <a:pt x="1252" y="1"/>
                  </a:moveTo>
                  <a:cubicBezTo>
                    <a:pt x="1148" y="1"/>
                    <a:pt x="1044" y="6"/>
                    <a:pt x="941" y="17"/>
                  </a:cubicBezTo>
                  <a:cubicBezTo>
                    <a:pt x="251" y="610"/>
                    <a:pt x="0" y="1389"/>
                    <a:pt x="464" y="1763"/>
                  </a:cubicBezTo>
                  <a:cubicBezTo>
                    <a:pt x="740" y="1984"/>
                    <a:pt x="994" y="2064"/>
                    <a:pt x="1240" y="2064"/>
                  </a:cubicBezTo>
                  <a:cubicBezTo>
                    <a:pt x="1865" y="2064"/>
                    <a:pt x="2438" y="1549"/>
                    <a:pt x="3200" y="1549"/>
                  </a:cubicBezTo>
                  <a:cubicBezTo>
                    <a:pt x="3220" y="1549"/>
                    <a:pt x="3239" y="1550"/>
                    <a:pt x="3259" y="1550"/>
                  </a:cubicBezTo>
                  <a:cubicBezTo>
                    <a:pt x="3459" y="1557"/>
                    <a:pt x="3633" y="1570"/>
                    <a:pt x="3794" y="1589"/>
                  </a:cubicBezTo>
                  <a:cubicBezTo>
                    <a:pt x="3575" y="1138"/>
                    <a:pt x="3240" y="752"/>
                    <a:pt x="2828" y="468"/>
                  </a:cubicBezTo>
                  <a:cubicBezTo>
                    <a:pt x="2356" y="159"/>
                    <a:pt x="1806" y="1"/>
                    <a:pt x="1252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6"/>
            <p:cNvSpPr/>
            <p:nvPr/>
          </p:nvSpPr>
          <p:spPr>
            <a:xfrm>
              <a:off x="3742400" y="1211150"/>
              <a:ext cx="100625" cy="51400"/>
            </a:xfrm>
            <a:custGeom>
              <a:avLst/>
              <a:gdLst/>
              <a:ahLst/>
              <a:cxnLst/>
              <a:rect l="l" t="t" r="r" b="b"/>
              <a:pathLst>
                <a:path w="4025" h="2056" extrusionOk="0">
                  <a:moveTo>
                    <a:pt x="2886" y="0"/>
                  </a:moveTo>
                  <a:cubicBezTo>
                    <a:pt x="2580" y="0"/>
                    <a:pt x="2265" y="80"/>
                    <a:pt x="1995" y="191"/>
                  </a:cubicBezTo>
                  <a:cubicBezTo>
                    <a:pt x="1577" y="371"/>
                    <a:pt x="1197" y="616"/>
                    <a:pt x="855" y="919"/>
                  </a:cubicBezTo>
                  <a:cubicBezTo>
                    <a:pt x="688" y="1060"/>
                    <a:pt x="533" y="1208"/>
                    <a:pt x="385" y="1363"/>
                  </a:cubicBezTo>
                  <a:cubicBezTo>
                    <a:pt x="237" y="1524"/>
                    <a:pt x="70" y="1691"/>
                    <a:pt x="18" y="1904"/>
                  </a:cubicBezTo>
                  <a:cubicBezTo>
                    <a:pt x="1" y="1985"/>
                    <a:pt x="61" y="2055"/>
                    <a:pt x="138" y="2055"/>
                  </a:cubicBezTo>
                  <a:cubicBezTo>
                    <a:pt x="147" y="2055"/>
                    <a:pt x="157" y="2054"/>
                    <a:pt x="166" y="2052"/>
                  </a:cubicBezTo>
                  <a:cubicBezTo>
                    <a:pt x="495" y="1949"/>
                    <a:pt x="752" y="1614"/>
                    <a:pt x="997" y="1389"/>
                  </a:cubicBezTo>
                  <a:cubicBezTo>
                    <a:pt x="1255" y="1150"/>
                    <a:pt x="1532" y="938"/>
                    <a:pt x="1834" y="764"/>
                  </a:cubicBezTo>
                  <a:cubicBezTo>
                    <a:pt x="2137" y="584"/>
                    <a:pt x="2479" y="474"/>
                    <a:pt x="2826" y="442"/>
                  </a:cubicBezTo>
                  <a:cubicBezTo>
                    <a:pt x="2861" y="439"/>
                    <a:pt x="2897" y="438"/>
                    <a:pt x="2934" y="438"/>
                  </a:cubicBezTo>
                  <a:cubicBezTo>
                    <a:pt x="3262" y="438"/>
                    <a:pt x="3660" y="550"/>
                    <a:pt x="3683" y="938"/>
                  </a:cubicBezTo>
                  <a:cubicBezTo>
                    <a:pt x="3687" y="1014"/>
                    <a:pt x="3757" y="1062"/>
                    <a:pt x="3822" y="1062"/>
                  </a:cubicBezTo>
                  <a:cubicBezTo>
                    <a:pt x="3872" y="1062"/>
                    <a:pt x="3920" y="1034"/>
                    <a:pt x="3934" y="970"/>
                  </a:cubicBezTo>
                  <a:cubicBezTo>
                    <a:pt x="4024" y="526"/>
                    <a:pt x="3709" y="171"/>
                    <a:pt x="3297" y="55"/>
                  </a:cubicBezTo>
                  <a:cubicBezTo>
                    <a:pt x="3165" y="17"/>
                    <a:pt x="3026" y="0"/>
                    <a:pt x="2886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6"/>
            <p:cNvSpPr/>
            <p:nvPr/>
          </p:nvSpPr>
          <p:spPr>
            <a:xfrm>
              <a:off x="4022075" y="1187950"/>
              <a:ext cx="80525" cy="47150"/>
            </a:xfrm>
            <a:custGeom>
              <a:avLst/>
              <a:gdLst/>
              <a:ahLst/>
              <a:cxnLst/>
              <a:rect l="l" t="t" r="r" b="b"/>
              <a:pathLst>
                <a:path w="3221" h="1886" extrusionOk="0">
                  <a:moveTo>
                    <a:pt x="2205" y="0"/>
                  </a:moveTo>
                  <a:cubicBezTo>
                    <a:pt x="1997" y="0"/>
                    <a:pt x="1786" y="52"/>
                    <a:pt x="1598" y="127"/>
                  </a:cubicBezTo>
                  <a:cubicBezTo>
                    <a:pt x="1224" y="281"/>
                    <a:pt x="883" y="513"/>
                    <a:pt x="599" y="797"/>
                  </a:cubicBezTo>
                  <a:cubicBezTo>
                    <a:pt x="458" y="932"/>
                    <a:pt x="329" y="1080"/>
                    <a:pt x="219" y="1235"/>
                  </a:cubicBezTo>
                  <a:cubicBezTo>
                    <a:pt x="110" y="1396"/>
                    <a:pt x="0" y="1570"/>
                    <a:pt x="32" y="1776"/>
                  </a:cubicBezTo>
                  <a:cubicBezTo>
                    <a:pt x="38" y="1839"/>
                    <a:pt x="95" y="1885"/>
                    <a:pt x="159" y="1885"/>
                  </a:cubicBezTo>
                  <a:cubicBezTo>
                    <a:pt x="172" y="1885"/>
                    <a:pt x="186" y="1883"/>
                    <a:pt x="200" y="1879"/>
                  </a:cubicBezTo>
                  <a:cubicBezTo>
                    <a:pt x="355" y="1795"/>
                    <a:pt x="432" y="1673"/>
                    <a:pt x="528" y="1537"/>
                  </a:cubicBezTo>
                  <a:cubicBezTo>
                    <a:pt x="612" y="1409"/>
                    <a:pt x="709" y="1293"/>
                    <a:pt x="805" y="1183"/>
                  </a:cubicBezTo>
                  <a:cubicBezTo>
                    <a:pt x="1012" y="958"/>
                    <a:pt x="1243" y="771"/>
                    <a:pt x="1508" y="623"/>
                  </a:cubicBezTo>
                  <a:cubicBezTo>
                    <a:pt x="1724" y="499"/>
                    <a:pt x="1977" y="388"/>
                    <a:pt x="2235" y="388"/>
                  </a:cubicBezTo>
                  <a:cubicBezTo>
                    <a:pt x="2300" y="388"/>
                    <a:pt x="2364" y="395"/>
                    <a:pt x="2429" y="410"/>
                  </a:cubicBezTo>
                  <a:cubicBezTo>
                    <a:pt x="2667" y="475"/>
                    <a:pt x="2905" y="745"/>
                    <a:pt x="2809" y="1003"/>
                  </a:cubicBezTo>
                  <a:cubicBezTo>
                    <a:pt x="2771" y="1100"/>
                    <a:pt x="2849" y="1175"/>
                    <a:pt x="2928" y="1175"/>
                  </a:cubicBezTo>
                  <a:cubicBezTo>
                    <a:pt x="2969" y="1175"/>
                    <a:pt x="3010" y="1154"/>
                    <a:pt x="3034" y="1106"/>
                  </a:cubicBezTo>
                  <a:cubicBezTo>
                    <a:pt x="3221" y="784"/>
                    <a:pt x="3066" y="384"/>
                    <a:pt x="2783" y="178"/>
                  </a:cubicBezTo>
                  <a:cubicBezTo>
                    <a:pt x="2610" y="50"/>
                    <a:pt x="2409" y="0"/>
                    <a:pt x="2205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6"/>
            <p:cNvSpPr/>
            <p:nvPr/>
          </p:nvSpPr>
          <p:spPr>
            <a:xfrm>
              <a:off x="3723525" y="1218150"/>
              <a:ext cx="163950" cy="101925"/>
            </a:xfrm>
            <a:custGeom>
              <a:avLst/>
              <a:gdLst/>
              <a:ahLst/>
              <a:cxnLst/>
              <a:rect l="l" t="t" r="r" b="b"/>
              <a:pathLst>
                <a:path w="6558" h="4077" extrusionOk="0">
                  <a:moveTo>
                    <a:pt x="5572" y="1"/>
                  </a:moveTo>
                  <a:lnTo>
                    <a:pt x="5572" y="1"/>
                  </a:lnTo>
                  <a:cubicBezTo>
                    <a:pt x="4986" y="2403"/>
                    <a:pt x="0" y="2867"/>
                    <a:pt x="0" y="2867"/>
                  </a:cubicBezTo>
                  <a:cubicBezTo>
                    <a:pt x="0" y="2867"/>
                    <a:pt x="1128" y="4077"/>
                    <a:pt x="2701" y="4077"/>
                  </a:cubicBezTo>
                  <a:cubicBezTo>
                    <a:pt x="3245" y="4077"/>
                    <a:pt x="3842" y="3932"/>
                    <a:pt x="4464" y="3544"/>
                  </a:cubicBezTo>
                  <a:cubicBezTo>
                    <a:pt x="6557" y="2236"/>
                    <a:pt x="5572" y="1"/>
                    <a:pt x="5572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6"/>
            <p:cNvSpPr/>
            <p:nvPr/>
          </p:nvSpPr>
          <p:spPr>
            <a:xfrm>
              <a:off x="4017075" y="1238125"/>
              <a:ext cx="99350" cy="63275"/>
            </a:xfrm>
            <a:custGeom>
              <a:avLst/>
              <a:gdLst/>
              <a:ahLst/>
              <a:cxnLst/>
              <a:rect l="l" t="t" r="r" b="b"/>
              <a:pathLst>
                <a:path w="3974" h="2531" extrusionOk="0">
                  <a:moveTo>
                    <a:pt x="3614" y="1"/>
                  </a:moveTo>
                  <a:lnTo>
                    <a:pt x="3614" y="1"/>
                  </a:lnTo>
                  <a:cubicBezTo>
                    <a:pt x="3494" y="413"/>
                    <a:pt x="2832" y="780"/>
                    <a:pt x="1983" y="780"/>
                  </a:cubicBezTo>
                  <a:cubicBezTo>
                    <a:pt x="1374" y="780"/>
                    <a:pt x="670" y="592"/>
                    <a:pt x="1" y="97"/>
                  </a:cubicBezTo>
                  <a:lnTo>
                    <a:pt x="1" y="97"/>
                  </a:lnTo>
                  <a:cubicBezTo>
                    <a:pt x="1" y="97"/>
                    <a:pt x="471" y="1991"/>
                    <a:pt x="2229" y="2468"/>
                  </a:cubicBezTo>
                  <a:cubicBezTo>
                    <a:pt x="2389" y="2511"/>
                    <a:pt x="2534" y="2531"/>
                    <a:pt x="2665" y="2531"/>
                  </a:cubicBezTo>
                  <a:cubicBezTo>
                    <a:pt x="3974" y="2531"/>
                    <a:pt x="3895" y="539"/>
                    <a:pt x="3614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6"/>
            <p:cNvSpPr/>
            <p:nvPr/>
          </p:nvSpPr>
          <p:spPr>
            <a:xfrm>
              <a:off x="3956200" y="1129825"/>
              <a:ext cx="75075" cy="190050"/>
            </a:xfrm>
            <a:custGeom>
              <a:avLst/>
              <a:gdLst/>
              <a:ahLst/>
              <a:cxnLst/>
              <a:rect l="l" t="t" r="r" b="b"/>
              <a:pathLst>
                <a:path w="3003" h="7602" extrusionOk="0">
                  <a:moveTo>
                    <a:pt x="169" y="1"/>
                  </a:moveTo>
                  <a:cubicBezTo>
                    <a:pt x="142" y="1"/>
                    <a:pt x="117" y="17"/>
                    <a:pt x="110" y="49"/>
                  </a:cubicBezTo>
                  <a:cubicBezTo>
                    <a:pt x="1" y="481"/>
                    <a:pt x="33" y="957"/>
                    <a:pt x="33" y="1402"/>
                  </a:cubicBezTo>
                  <a:cubicBezTo>
                    <a:pt x="33" y="1885"/>
                    <a:pt x="52" y="2362"/>
                    <a:pt x="65" y="2845"/>
                  </a:cubicBezTo>
                  <a:cubicBezTo>
                    <a:pt x="84" y="3804"/>
                    <a:pt x="104" y="4771"/>
                    <a:pt x="130" y="5730"/>
                  </a:cubicBezTo>
                  <a:cubicBezTo>
                    <a:pt x="135" y="5826"/>
                    <a:pt x="214" y="5896"/>
                    <a:pt x="306" y="5896"/>
                  </a:cubicBezTo>
                  <a:cubicBezTo>
                    <a:pt x="320" y="5896"/>
                    <a:pt x="334" y="5895"/>
                    <a:pt x="349" y="5891"/>
                  </a:cubicBezTo>
                  <a:cubicBezTo>
                    <a:pt x="639" y="5816"/>
                    <a:pt x="958" y="5753"/>
                    <a:pt x="1270" y="5753"/>
                  </a:cubicBezTo>
                  <a:cubicBezTo>
                    <a:pt x="1622" y="5753"/>
                    <a:pt x="1965" y="5833"/>
                    <a:pt x="2249" y="6065"/>
                  </a:cubicBezTo>
                  <a:cubicBezTo>
                    <a:pt x="2706" y="6432"/>
                    <a:pt x="2758" y="7199"/>
                    <a:pt x="2171" y="7463"/>
                  </a:cubicBezTo>
                  <a:cubicBezTo>
                    <a:pt x="2101" y="7498"/>
                    <a:pt x="2137" y="7602"/>
                    <a:pt x="2202" y="7602"/>
                  </a:cubicBezTo>
                  <a:cubicBezTo>
                    <a:pt x="2209" y="7602"/>
                    <a:pt x="2216" y="7601"/>
                    <a:pt x="2223" y="7598"/>
                  </a:cubicBezTo>
                  <a:cubicBezTo>
                    <a:pt x="2874" y="7366"/>
                    <a:pt x="3002" y="6548"/>
                    <a:pt x="2616" y="6033"/>
                  </a:cubicBezTo>
                  <a:cubicBezTo>
                    <a:pt x="2271" y="5576"/>
                    <a:pt x="1768" y="5428"/>
                    <a:pt x="1245" y="5428"/>
                  </a:cubicBezTo>
                  <a:cubicBezTo>
                    <a:pt x="986" y="5428"/>
                    <a:pt x="723" y="5464"/>
                    <a:pt x="471" y="5518"/>
                  </a:cubicBezTo>
                  <a:cubicBezTo>
                    <a:pt x="452" y="4622"/>
                    <a:pt x="426" y="3734"/>
                    <a:pt x="407" y="2845"/>
                  </a:cubicBezTo>
                  <a:cubicBezTo>
                    <a:pt x="394" y="2362"/>
                    <a:pt x="387" y="1885"/>
                    <a:pt x="368" y="1402"/>
                  </a:cubicBezTo>
                  <a:cubicBezTo>
                    <a:pt x="349" y="957"/>
                    <a:pt x="361" y="474"/>
                    <a:pt x="233" y="49"/>
                  </a:cubicBezTo>
                  <a:cubicBezTo>
                    <a:pt x="223" y="17"/>
                    <a:pt x="196" y="1"/>
                    <a:pt x="169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6"/>
            <p:cNvSpPr/>
            <p:nvPr/>
          </p:nvSpPr>
          <p:spPr>
            <a:xfrm>
              <a:off x="3942025" y="1164850"/>
              <a:ext cx="83125" cy="153600"/>
            </a:xfrm>
            <a:custGeom>
              <a:avLst/>
              <a:gdLst/>
              <a:ahLst/>
              <a:cxnLst/>
              <a:rect l="l" t="t" r="r" b="b"/>
              <a:pathLst>
                <a:path w="3325" h="6144" extrusionOk="0">
                  <a:moveTo>
                    <a:pt x="600" y="1"/>
                  </a:moveTo>
                  <a:cubicBezTo>
                    <a:pt x="600" y="1"/>
                    <a:pt x="1" y="3531"/>
                    <a:pt x="226" y="4909"/>
                  </a:cubicBezTo>
                  <a:cubicBezTo>
                    <a:pt x="388" y="5902"/>
                    <a:pt x="1242" y="6143"/>
                    <a:pt x="1976" y="6143"/>
                  </a:cubicBezTo>
                  <a:cubicBezTo>
                    <a:pt x="2265" y="6143"/>
                    <a:pt x="2536" y="6106"/>
                    <a:pt x="2738" y="6062"/>
                  </a:cubicBezTo>
                  <a:cubicBezTo>
                    <a:pt x="3325" y="5798"/>
                    <a:pt x="3273" y="5031"/>
                    <a:pt x="2816" y="4664"/>
                  </a:cubicBezTo>
                  <a:cubicBezTo>
                    <a:pt x="2532" y="4432"/>
                    <a:pt x="2189" y="4352"/>
                    <a:pt x="1837" y="4352"/>
                  </a:cubicBezTo>
                  <a:cubicBezTo>
                    <a:pt x="1525" y="4352"/>
                    <a:pt x="1206" y="4415"/>
                    <a:pt x="916" y="4490"/>
                  </a:cubicBezTo>
                  <a:cubicBezTo>
                    <a:pt x="901" y="4494"/>
                    <a:pt x="887" y="4495"/>
                    <a:pt x="873" y="4495"/>
                  </a:cubicBezTo>
                  <a:cubicBezTo>
                    <a:pt x="781" y="4495"/>
                    <a:pt x="702" y="4425"/>
                    <a:pt x="697" y="4329"/>
                  </a:cubicBezTo>
                  <a:cubicBezTo>
                    <a:pt x="671" y="3370"/>
                    <a:pt x="651" y="2403"/>
                    <a:pt x="632" y="1444"/>
                  </a:cubicBezTo>
                  <a:cubicBezTo>
                    <a:pt x="619" y="961"/>
                    <a:pt x="600" y="477"/>
                    <a:pt x="600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6"/>
            <p:cNvSpPr/>
            <p:nvPr/>
          </p:nvSpPr>
          <p:spPr>
            <a:xfrm>
              <a:off x="3468275" y="1478100"/>
              <a:ext cx="604700" cy="248250"/>
            </a:xfrm>
            <a:custGeom>
              <a:avLst/>
              <a:gdLst/>
              <a:ahLst/>
              <a:cxnLst/>
              <a:rect l="l" t="t" r="r" b="b"/>
              <a:pathLst>
                <a:path w="24188" h="9930" extrusionOk="0">
                  <a:moveTo>
                    <a:pt x="4781" y="1"/>
                  </a:moveTo>
                  <a:cubicBezTo>
                    <a:pt x="3373" y="1"/>
                    <a:pt x="3427" y="966"/>
                    <a:pt x="2635" y="2666"/>
                  </a:cubicBezTo>
                  <a:cubicBezTo>
                    <a:pt x="464" y="3400"/>
                    <a:pt x="1" y="4328"/>
                    <a:pt x="1263" y="5661"/>
                  </a:cubicBezTo>
                  <a:cubicBezTo>
                    <a:pt x="3102" y="8039"/>
                    <a:pt x="9386" y="9930"/>
                    <a:pt x="15128" y="9930"/>
                  </a:cubicBezTo>
                  <a:cubicBezTo>
                    <a:pt x="18175" y="9930"/>
                    <a:pt x="21070" y="9397"/>
                    <a:pt x="23067" y="8122"/>
                  </a:cubicBezTo>
                  <a:cubicBezTo>
                    <a:pt x="24188" y="6924"/>
                    <a:pt x="21592" y="5674"/>
                    <a:pt x="22590" y="4328"/>
                  </a:cubicBezTo>
                  <a:cubicBezTo>
                    <a:pt x="23595" y="605"/>
                    <a:pt x="16961" y="4444"/>
                    <a:pt x="5997" y="154"/>
                  </a:cubicBezTo>
                  <a:cubicBezTo>
                    <a:pt x="5498" y="51"/>
                    <a:pt x="5102" y="1"/>
                    <a:pt x="478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6"/>
            <p:cNvSpPr/>
            <p:nvPr/>
          </p:nvSpPr>
          <p:spPr>
            <a:xfrm>
              <a:off x="3621100" y="1482450"/>
              <a:ext cx="213225" cy="493225"/>
            </a:xfrm>
            <a:custGeom>
              <a:avLst/>
              <a:gdLst/>
              <a:ahLst/>
              <a:cxnLst/>
              <a:rect l="l" t="t" r="r" b="b"/>
              <a:pathLst>
                <a:path w="8529" h="19729" extrusionOk="0">
                  <a:moveTo>
                    <a:pt x="3676" y="1"/>
                  </a:moveTo>
                  <a:cubicBezTo>
                    <a:pt x="3502" y="1"/>
                    <a:pt x="3335" y="16"/>
                    <a:pt x="3176" y="51"/>
                  </a:cubicBezTo>
                  <a:cubicBezTo>
                    <a:pt x="2248" y="250"/>
                    <a:pt x="1894" y="1204"/>
                    <a:pt x="1566" y="1989"/>
                  </a:cubicBezTo>
                  <a:cubicBezTo>
                    <a:pt x="561" y="4360"/>
                    <a:pt x="187" y="6956"/>
                    <a:pt x="103" y="9513"/>
                  </a:cubicBezTo>
                  <a:cubicBezTo>
                    <a:pt x="0" y="12914"/>
                    <a:pt x="406" y="16321"/>
                    <a:pt x="445" y="19729"/>
                  </a:cubicBezTo>
                  <a:lnTo>
                    <a:pt x="7904" y="19220"/>
                  </a:lnTo>
                  <a:cubicBezTo>
                    <a:pt x="7685" y="16772"/>
                    <a:pt x="7131" y="14383"/>
                    <a:pt x="6886" y="11941"/>
                  </a:cubicBezTo>
                  <a:cubicBezTo>
                    <a:pt x="6641" y="9506"/>
                    <a:pt x="6719" y="6969"/>
                    <a:pt x="7704" y="4727"/>
                  </a:cubicBezTo>
                  <a:cubicBezTo>
                    <a:pt x="7949" y="4167"/>
                    <a:pt x="8252" y="3619"/>
                    <a:pt x="8393" y="3026"/>
                  </a:cubicBezTo>
                  <a:cubicBezTo>
                    <a:pt x="8529" y="2427"/>
                    <a:pt x="8471" y="1745"/>
                    <a:pt x="8065" y="1287"/>
                  </a:cubicBezTo>
                  <a:cubicBezTo>
                    <a:pt x="7672" y="856"/>
                    <a:pt x="7066" y="714"/>
                    <a:pt x="6500" y="598"/>
                  </a:cubicBezTo>
                  <a:cubicBezTo>
                    <a:pt x="5681" y="425"/>
                    <a:pt x="4594" y="1"/>
                    <a:pt x="3676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6"/>
            <p:cNvSpPr/>
            <p:nvPr/>
          </p:nvSpPr>
          <p:spPr>
            <a:xfrm>
              <a:off x="3821425" y="1772025"/>
              <a:ext cx="303825" cy="258000"/>
            </a:xfrm>
            <a:custGeom>
              <a:avLst/>
              <a:gdLst/>
              <a:ahLst/>
              <a:cxnLst/>
              <a:rect l="l" t="t" r="r" b="b"/>
              <a:pathLst>
                <a:path w="12153" h="10320" extrusionOk="0">
                  <a:moveTo>
                    <a:pt x="7215" y="1"/>
                  </a:moveTo>
                  <a:cubicBezTo>
                    <a:pt x="6853" y="1"/>
                    <a:pt x="6471" y="34"/>
                    <a:pt x="6068" y="107"/>
                  </a:cubicBezTo>
                  <a:cubicBezTo>
                    <a:pt x="4445" y="403"/>
                    <a:pt x="2892" y="2735"/>
                    <a:pt x="1044" y="5473"/>
                  </a:cubicBezTo>
                  <a:cubicBezTo>
                    <a:pt x="496" y="6278"/>
                    <a:pt x="0" y="6626"/>
                    <a:pt x="374" y="7856"/>
                  </a:cubicBezTo>
                  <a:cubicBezTo>
                    <a:pt x="748" y="9086"/>
                    <a:pt x="2062" y="10259"/>
                    <a:pt x="2880" y="10317"/>
                  </a:cubicBezTo>
                  <a:cubicBezTo>
                    <a:pt x="2910" y="10319"/>
                    <a:pt x="2941" y="10320"/>
                    <a:pt x="2972" y="10320"/>
                  </a:cubicBezTo>
                  <a:cubicBezTo>
                    <a:pt x="4032" y="10320"/>
                    <a:pt x="5648" y="9166"/>
                    <a:pt x="6925" y="7714"/>
                  </a:cubicBezTo>
                  <a:cubicBezTo>
                    <a:pt x="8239" y="6220"/>
                    <a:pt x="9372" y="5962"/>
                    <a:pt x="10442" y="5827"/>
                  </a:cubicBezTo>
                  <a:cubicBezTo>
                    <a:pt x="11498" y="5698"/>
                    <a:pt x="11569" y="5170"/>
                    <a:pt x="11054" y="4957"/>
                  </a:cubicBezTo>
                  <a:cubicBezTo>
                    <a:pt x="10772" y="4846"/>
                    <a:pt x="10412" y="4780"/>
                    <a:pt x="9894" y="4780"/>
                  </a:cubicBezTo>
                  <a:cubicBezTo>
                    <a:pt x="9452" y="4780"/>
                    <a:pt x="8895" y="4828"/>
                    <a:pt x="8174" y="4938"/>
                  </a:cubicBezTo>
                  <a:cubicBezTo>
                    <a:pt x="8731" y="4551"/>
                    <a:pt x="9175" y="4444"/>
                    <a:pt x="9605" y="4444"/>
                  </a:cubicBezTo>
                  <a:cubicBezTo>
                    <a:pt x="10071" y="4444"/>
                    <a:pt x="10520" y="4570"/>
                    <a:pt x="11079" y="4603"/>
                  </a:cubicBezTo>
                  <a:cubicBezTo>
                    <a:pt x="11125" y="4606"/>
                    <a:pt x="11168" y="4608"/>
                    <a:pt x="11209" y="4608"/>
                  </a:cubicBezTo>
                  <a:cubicBezTo>
                    <a:pt x="12152" y="4608"/>
                    <a:pt x="12022" y="3854"/>
                    <a:pt x="10738" y="3360"/>
                  </a:cubicBezTo>
                  <a:cubicBezTo>
                    <a:pt x="10411" y="3233"/>
                    <a:pt x="9917" y="3172"/>
                    <a:pt x="9397" y="3172"/>
                  </a:cubicBezTo>
                  <a:cubicBezTo>
                    <a:pt x="8831" y="3172"/>
                    <a:pt x="8234" y="3245"/>
                    <a:pt x="7788" y="3386"/>
                  </a:cubicBezTo>
                  <a:cubicBezTo>
                    <a:pt x="8275" y="3123"/>
                    <a:pt x="8762" y="3041"/>
                    <a:pt x="9222" y="3041"/>
                  </a:cubicBezTo>
                  <a:cubicBezTo>
                    <a:pt x="9991" y="3041"/>
                    <a:pt x="10686" y="3271"/>
                    <a:pt x="11182" y="3271"/>
                  </a:cubicBezTo>
                  <a:cubicBezTo>
                    <a:pt x="11351" y="3271"/>
                    <a:pt x="11496" y="3244"/>
                    <a:pt x="11614" y="3173"/>
                  </a:cubicBezTo>
                  <a:cubicBezTo>
                    <a:pt x="11904" y="2993"/>
                    <a:pt x="11736" y="2368"/>
                    <a:pt x="10970" y="2052"/>
                  </a:cubicBezTo>
                  <a:cubicBezTo>
                    <a:pt x="9963" y="1635"/>
                    <a:pt x="8988" y="1503"/>
                    <a:pt x="8206" y="1503"/>
                  </a:cubicBezTo>
                  <a:cubicBezTo>
                    <a:pt x="7733" y="1503"/>
                    <a:pt x="7331" y="1551"/>
                    <a:pt x="7034" y="1614"/>
                  </a:cubicBezTo>
                  <a:cubicBezTo>
                    <a:pt x="7422" y="1387"/>
                    <a:pt x="7820" y="1311"/>
                    <a:pt x="8206" y="1311"/>
                  </a:cubicBezTo>
                  <a:cubicBezTo>
                    <a:pt x="8985" y="1311"/>
                    <a:pt x="9715" y="1620"/>
                    <a:pt x="10218" y="1620"/>
                  </a:cubicBezTo>
                  <a:cubicBezTo>
                    <a:pt x="10286" y="1620"/>
                    <a:pt x="10350" y="1614"/>
                    <a:pt x="10410" y="1601"/>
                  </a:cubicBezTo>
                  <a:cubicBezTo>
                    <a:pt x="10906" y="1492"/>
                    <a:pt x="10551" y="1067"/>
                    <a:pt x="9959" y="725"/>
                  </a:cubicBezTo>
                  <a:cubicBezTo>
                    <a:pt x="9231" y="308"/>
                    <a:pt x="8317" y="1"/>
                    <a:pt x="7215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6"/>
            <p:cNvSpPr/>
            <p:nvPr/>
          </p:nvSpPr>
          <p:spPr>
            <a:xfrm>
              <a:off x="3791800" y="1913000"/>
              <a:ext cx="156550" cy="148825"/>
            </a:xfrm>
            <a:custGeom>
              <a:avLst/>
              <a:gdLst/>
              <a:ahLst/>
              <a:cxnLst/>
              <a:rect l="l" t="t" r="r" b="b"/>
              <a:pathLst>
                <a:path w="6262" h="5953" extrusionOk="0">
                  <a:moveTo>
                    <a:pt x="1407" y="0"/>
                  </a:moveTo>
                  <a:cubicBezTo>
                    <a:pt x="877" y="0"/>
                    <a:pt x="1" y="1746"/>
                    <a:pt x="58" y="2172"/>
                  </a:cubicBezTo>
                  <a:cubicBezTo>
                    <a:pt x="115" y="2593"/>
                    <a:pt x="3355" y="5953"/>
                    <a:pt x="4158" y="5953"/>
                  </a:cubicBezTo>
                  <a:cubicBezTo>
                    <a:pt x="4178" y="5953"/>
                    <a:pt x="4196" y="5951"/>
                    <a:pt x="4213" y="5946"/>
                  </a:cubicBezTo>
                  <a:cubicBezTo>
                    <a:pt x="4902" y="5773"/>
                    <a:pt x="6261" y="5289"/>
                    <a:pt x="6003" y="4343"/>
                  </a:cubicBezTo>
                  <a:cubicBezTo>
                    <a:pt x="5862" y="3827"/>
                    <a:pt x="2416" y="98"/>
                    <a:pt x="1430" y="1"/>
                  </a:cubicBezTo>
                  <a:cubicBezTo>
                    <a:pt x="1423" y="0"/>
                    <a:pt x="1415" y="0"/>
                    <a:pt x="1407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6"/>
            <p:cNvSpPr/>
            <p:nvPr/>
          </p:nvSpPr>
          <p:spPr>
            <a:xfrm>
              <a:off x="3352500" y="1643450"/>
              <a:ext cx="248925" cy="209850"/>
            </a:xfrm>
            <a:custGeom>
              <a:avLst/>
              <a:gdLst/>
              <a:ahLst/>
              <a:cxnLst/>
              <a:rect l="l" t="t" r="r" b="b"/>
              <a:pathLst>
                <a:path w="9957" h="8394" extrusionOk="0">
                  <a:moveTo>
                    <a:pt x="5855" y="0"/>
                  </a:moveTo>
                  <a:cubicBezTo>
                    <a:pt x="5844" y="0"/>
                    <a:pt x="5834" y="0"/>
                    <a:pt x="5823" y="0"/>
                  </a:cubicBezTo>
                  <a:cubicBezTo>
                    <a:pt x="2937" y="26"/>
                    <a:pt x="709" y="2577"/>
                    <a:pt x="0" y="7839"/>
                  </a:cubicBezTo>
                  <a:lnTo>
                    <a:pt x="9327" y="8393"/>
                  </a:lnTo>
                  <a:cubicBezTo>
                    <a:pt x="9956" y="4350"/>
                    <a:pt x="8718" y="0"/>
                    <a:pt x="5855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6"/>
            <p:cNvSpPr/>
            <p:nvPr/>
          </p:nvSpPr>
          <p:spPr>
            <a:xfrm>
              <a:off x="3781325" y="1937825"/>
              <a:ext cx="139325" cy="135600"/>
            </a:xfrm>
            <a:custGeom>
              <a:avLst/>
              <a:gdLst/>
              <a:ahLst/>
              <a:cxnLst/>
              <a:rect l="l" t="t" r="r" b="b"/>
              <a:pathLst>
                <a:path w="5573" h="5424" extrusionOk="0">
                  <a:moveTo>
                    <a:pt x="0" y="0"/>
                  </a:moveTo>
                  <a:lnTo>
                    <a:pt x="5572" y="5424"/>
                  </a:lnTo>
                  <a:cubicBezTo>
                    <a:pt x="5476" y="3066"/>
                    <a:pt x="1798" y="45"/>
                    <a:pt x="0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6"/>
            <p:cNvSpPr/>
            <p:nvPr/>
          </p:nvSpPr>
          <p:spPr>
            <a:xfrm>
              <a:off x="4575525" y="1421500"/>
              <a:ext cx="242075" cy="172900"/>
            </a:xfrm>
            <a:custGeom>
              <a:avLst/>
              <a:gdLst/>
              <a:ahLst/>
              <a:cxnLst/>
              <a:rect l="l" t="t" r="r" b="b"/>
              <a:pathLst>
                <a:path w="9683" h="6916" extrusionOk="0">
                  <a:moveTo>
                    <a:pt x="4" y="1"/>
                  </a:moveTo>
                  <a:cubicBezTo>
                    <a:pt x="2" y="1"/>
                    <a:pt x="1" y="1"/>
                    <a:pt x="1" y="2"/>
                  </a:cubicBezTo>
                  <a:cubicBezTo>
                    <a:pt x="14" y="22"/>
                    <a:pt x="59" y="556"/>
                    <a:pt x="220" y="1316"/>
                  </a:cubicBezTo>
                  <a:cubicBezTo>
                    <a:pt x="549" y="1458"/>
                    <a:pt x="871" y="1600"/>
                    <a:pt x="1186" y="1748"/>
                  </a:cubicBezTo>
                  <a:cubicBezTo>
                    <a:pt x="2339" y="2302"/>
                    <a:pt x="3441" y="2965"/>
                    <a:pt x="4478" y="3719"/>
                  </a:cubicBezTo>
                  <a:cubicBezTo>
                    <a:pt x="5425" y="4408"/>
                    <a:pt x="6301" y="5181"/>
                    <a:pt x="7003" y="6121"/>
                  </a:cubicBezTo>
                  <a:cubicBezTo>
                    <a:pt x="7144" y="6315"/>
                    <a:pt x="7273" y="6508"/>
                    <a:pt x="7396" y="6708"/>
                  </a:cubicBezTo>
                  <a:cubicBezTo>
                    <a:pt x="7476" y="6841"/>
                    <a:pt x="7620" y="6916"/>
                    <a:pt x="7769" y="6916"/>
                  </a:cubicBezTo>
                  <a:cubicBezTo>
                    <a:pt x="7837" y="6916"/>
                    <a:pt x="7905" y="6901"/>
                    <a:pt x="7969" y="6869"/>
                  </a:cubicBezTo>
                  <a:cubicBezTo>
                    <a:pt x="9025" y="6334"/>
                    <a:pt x="9682" y="5355"/>
                    <a:pt x="9360" y="3970"/>
                  </a:cubicBezTo>
                  <a:cubicBezTo>
                    <a:pt x="9360" y="3970"/>
                    <a:pt x="9161" y="2849"/>
                    <a:pt x="7209" y="2128"/>
                  </a:cubicBezTo>
                  <a:cubicBezTo>
                    <a:pt x="5297" y="1413"/>
                    <a:pt x="158" y="1"/>
                    <a:pt x="4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6"/>
            <p:cNvSpPr/>
            <p:nvPr/>
          </p:nvSpPr>
          <p:spPr>
            <a:xfrm>
              <a:off x="4107575" y="1329050"/>
              <a:ext cx="725975" cy="609850"/>
            </a:xfrm>
            <a:custGeom>
              <a:avLst/>
              <a:gdLst/>
              <a:ahLst/>
              <a:cxnLst/>
              <a:rect l="l" t="t" r="r" b="b"/>
              <a:pathLst>
                <a:path w="29039" h="24394" extrusionOk="0">
                  <a:moveTo>
                    <a:pt x="5548" y="0"/>
                  </a:moveTo>
                  <a:cubicBezTo>
                    <a:pt x="4560" y="0"/>
                    <a:pt x="3575" y="66"/>
                    <a:pt x="2603" y="228"/>
                  </a:cubicBezTo>
                  <a:cubicBezTo>
                    <a:pt x="1604" y="396"/>
                    <a:pt x="464" y="827"/>
                    <a:pt x="232" y="1806"/>
                  </a:cubicBezTo>
                  <a:cubicBezTo>
                    <a:pt x="1" y="2792"/>
                    <a:pt x="832" y="3681"/>
                    <a:pt x="1585" y="4351"/>
                  </a:cubicBezTo>
                  <a:cubicBezTo>
                    <a:pt x="4941" y="7314"/>
                    <a:pt x="8477" y="10341"/>
                    <a:pt x="10255" y="14444"/>
                  </a:cubicBezTo>
                  <a:cubicBezTo>
                    <a:pt x="10970" y="16074"/>
                    <a:pt x="11370" y="17826"/>
                    <a:pt x="12020" y="19488"/>
                  </a:cubicBezTo>
                  <a:cubicBezTo>
                    <a:pt x="12664" y="21150"/>
                    <a:pt x="13605" y="22773"/>
                    <a:pt x="15099" y="23746"/>
                  </a:cubicBezTo>
                  <a:cubicBezTo>
                    <a:pt x="15697" y="24141"/>
                    <a:pt x="16447" y="24394"/>
                    <a:pt x="17157" y="24394"/>
                  </a:cubicBezTo>
                  <a:cubicBezTo>
                    <a:pt x="17755" y="24394"/>
                    <a:pt x="18324" y="24215"/>
                    <a:pt x="18751" y="23791"/>
                  </a:cubicBezTo>
                  <a:cubicBezTo>
                    <a:pt x="20091" y="22464"/>
                    <a:pt x="18996" y="20023"/>
                    <a:pt x="19930" y="18386"/>
                  </a:cubicBezTo>
                  <a:cubicBezTo>
                    <a:pt x="20439" y="17491"/>
                    <a:pt x="21482" y="17008"/>
                    <a:pt x="22507" y="16905"/>
                  </a:cubicBezTo>
                  <a:cubicBezTo>
                    <a:pt x="22687" y="16887"/>
                    <a:pt x="22867" y="16879"/>
                    <a:pt x="23048" y="16879"/>
                  </a:cubicBezTo>
                  <a:cubicBezTo>
                    <a:pt x="23891" y="16879"/>
                    <a:pt x="24733" y="17057"/>
                    <a:pt x="25566" y="17227"/>
                  </a:cubicBezTo>
                  <a:cubicBezTo>
                    <a:pt x="26000" y="17315"/>
                    <a:pt x="26444" y="17402"/>
                    <a:pt x="26883" y="17402"/>
                  </a:cubicBezTo>
                  <a:cubicBezTo>
                    <a:pt x="27057" y="17402"/>
                    <a:pt x="27230" y="17389"/>
                    <a:pt x="27402" y="17356"/>
                  </a:cubicBezTo>
                  <a:cubicBezTo>
                    <a:pt x="28007" y="17240"/>
                    <a:pt x="28613" y="16853"/>
                    <a:pt x="28787" y="16267"/>
                  </a:cubicBezTo>
                  <a:cubicBezTo>
                    <a:pt x="29038" y="15417"/>
                    <a:pt x="28381" y="14586"/>
                    <a:pt x="27769" y="13942"/>
                  </a:cubicBezTo>
                  <a:lnTo>
                    <a:pt x="24497" y="10477"/>
                  </a:lnTo>
                  <a:cubicBezTo>
                    <a:pt x="23814" y="9755"/>
                    <a:pt x="23073" y="8860"/>
                    <a:pt x="23280" y="7881"/>
                  </a:cubicBezTo>
                  <a:cubicBezTo>
                    <a:pt x="23466" y="6979"/>
                    <a:pt x="24439" y="6418"/>
                    <a:pt x="25360" y="6386"/>
                  </a:cubicBezTo>
                  <a:cubicBezTo>
                    <a:pt x="25388" y="6385"/>
                    <a:pt x="25416" y="6385"/>
                    <a:pt x="25444" y="6385"/>
                  </a:cubicBezTo>
                  <a:cubicBezTo>
                    <a:pt x="26416" y="6385"/>
                    <a:pt x="27196" y="6931"/>
                    <a:pt x="28098" y="7739"/>
                  </a:cubicBezTo>
                  <a:cubicBezTo>
                    <a:pt x="27975" y="6921"/>
                    <a:pt x="26442" y="5697"/>
                    <a:pt x="25817" y="5369"/>
                  </a:cubicBezTo>
                  <a:cubicBezTo>
                    <a:pt x="24523" y="4692"/>
                    <a:pt x="23202" y="4074"/>
                    <a:pt x="21850" y="3520"/>
                  </a:cubicBezTo>
                  <a:cubicBezTo>
                    <a:pt x="19144" y="2406"/>
                    <a:pt x="16342" y="1542"/>
                    <a:pt x="13482" y="943"/>
                  </a:cubicBezTo>
                  <a:cubicBezTo>
                    <a:pt x="11898" y="608"/>
                    <a:pt x="10300" y="351"/>
                    <a:pt x="8690" y="183"/>
                  </a:cubicBezTo>
                  <a:cubicBezTo>
                    <a:pt x="7646" y="74"/>
                    <a:pt x="6595" y="0"/>
                    <a:pt x="5548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6"/>
            <p:cNvSpPr/>
            <p:nvPr/>
          </p:nvSpPr>
          <p:spPr>
            <a:xfrm>
              <a:off x="4217075" y="1408350"/>
              <a:ext cx="531450" cy="287150"/>
            </a:xfrm>
            <a:custGeom>
              <a:avLst/>
              <a:gdLst/>
              <a:ahLst/>
              <a:cxnLst/>
              <a:rect l="l" t="t" r="r" b="b"/>
              <a:pathLst>
                <a:path w="21258" h="11486" extrusionOk="0">
                  <a:moveTo>
                    <a:pt x="407" y="0"/>
                  </a:moveTo>
                  <a:cubicBezTo>
                    <a:pt x="236" y="0"/>
                    <a:pt x="135" y="33"/>
                    <a:pt x="117" y="103"/>
                  </a:cubicBezTo>
                  <a:cubicBezTo>
                    <a:pt x="1" y="535"/>
                    <a:pt x="4703" y="2557"/>
                    <a:pt x="7421" y="4573"/>
                  </a:cubicBezTo>
                  <a:cubicBezTo>
                    <a:pt x="9130" y="5845"/>
                    <a:pt x="10289" y="6393"/>
                    <a:pt x="10634" y="6393"/>
                  </a:cubicBezTo>
                  <a:cubicBezTo>
                    <a:pt x="10838" y="6393"/>
                    <a:pt x="10758" y="6202"/>
                    <a:pt x="10339" y="5855"/>
                  </a:cubicBezTo>
                  <a:cubicBezTo>
                    <a:pt x="9410" y="5086"/>
                    <a:pt x="9457" y="4579"/>
                    <a:pt x="9934" y="4579"/>
                  </a:cubicBezTo>
                  <a:cubicBezTo>
                    <a:pt x="10036" y="4579"/>
                    <a:pt x="10158" y="4602"/>
                    <a:pt x="10294" y="4651"/>
                  </a:cubicBezTo>
                  <a:cubicBezTo>
                    <a:pt x="15762" y="6563"/>
                    <a:pt x="19759" y="11485"/>
                    <a:pt x="20605" y="11485"/>
                  </a:cubicBezTo>
                  <a:cubicBezTo>
                    <a:pt x="20648" y="11485"/>
                    <a:pt x="20683" y="11473"/>
                    <a:pt x="20710" y="11446"/>
                  </a:cubicBezTo>
                  <a:cubicBezTo>
                    <a:pt x="21257" y="10905"/>
                    <a:pt x="16516" y="6828"/>
                    <a:pt x="12239" y="4496"/>
                  </a:cubicBezTo>
                  <a:cubicBezTo>
                    <a:pt x="8415" y="2408"/>
                    <a:pt x="1865" y="0"/>
                    <a:pt x="407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6"/>
            <p:cNvSpPr/>
            <p:nvPr/>
          </p:nvSpPr>
          <p:spPr>
            <a:xfrm>
              <a:off x="4239950" y="1305375"/>
              <a:ext cx="192950" cy="134225"/>
            </a:xfrm>
            <a:custGeom>
              <a:avLst/>
              <a:gdLst/>
              <a:ahLst/>
              <a:cxnLst/>
              <a:rect l="l" t="t" r="r" b="b"/>
              <a:pathLst>
                <a:path w="7718" h="5369" extrusionOk="0">
                  <a:moveTo>
                    <a:pt x="3504" y="0"/>
                  </a:moveTo>
                  <a:cubicBezTo>
                    <a:pt x="3113" y="0"/>
                    <a:pt x="2726" y="19"/>
                    <a:pt x="2345" y="61"/>
                  </a:cubicBezTo>
                  <a:cubicBezTo>
                    <a:pt x="767" y="228"/>
                    <a:pt x="741" y="853"/>
                    <a:pt x="413" y="1588"/>
                  </a:cubicBezTo>
                  <a:cubicBezTo>
                    <a:pt x="0" y="2509"/>
                    <a:pt x="825" y="4325"/>
                    <a:pt x="1578" y="4357"/>
                  </a:cubicBezTo>
                  <a:cubicBezTo>
                    <a:pt x="1589" y="4358"/>
                    <a:pt x="1599" y="4358"/>
                    <a:pt x="1609" y="4358"/>
                  </a:cubicBezTo>
                  <a:cubicBezTo>
                    <a:pt x="2303" y="4358"/>
                    <a:pt x="1521" y="3022"/>
                    <a:pt x="2029" y="1974"/>
                  </a:cubicBezTo>
                  <a:lnTo>
                    <a:pt x="2029" y="1974"/>
                  </a:lnTo>
                  <a:cubicBezTo>
                    <a:pt x="1649" y="2760"/>
                    <a:pt x="2319" y="4898"/>
                    <a:pt x="3182" y="5137"/>
                  </a:cubicBezTo>
                  <a:cubicBezTo>
                    <a:pt x="3233" y="5150"/>
                    <a:pt x="3278" y="5157"/>
                    <a:pt x="3319" y="5157"/>
                  </a:cubicBezTo>
                  <a:cubicBezTo>
                    <a:pt x="3645" y="5157"/>
                    <a:pt x="3664" y="4755"/>
                    <a:pt x="3653" y="4538"/>
                  </a:cubicBezTo>
                  <a:cubicBezTo>
                    <a:pt x="3601" y="3791"/>
                    <a:pt x="3331" y="3024"/>
                    <a:pt x="3640" y="2296"/>
                  </a:cubicBezTo>
                  <a:lnTo>
                    <a:pt x="3640" y="2296"/>
                  </a:lnTo>
                  <a:cubicBezTo>
                    <a:pt x="3620" y="2908"/>
                    <a:pt x="3749" y="4596"/>
                    <a:pt x="4194" y="5105"/>
                  </a:cubicBezTo>
                  <a:cubicBezTo>
                    <a:pt x="4330" y="5282"/>
                    <a:pt x="4528" y="5368"/>
                    <a:pt x="4725" y="5368"/>
                  </a:cubicBezTo>
                  <a:cubicBezTo>
                    <a:pt x="4958" y="5368"/>
                    <a:pt x="5189" y="5248"/>
                    <a:pt x="5314" y="5014"/>
                  </a:cubicBezTo>
                  <a:cubicBezTo>
                    <a:pt x="5450" y="4750"/>
                    <a:pt x="5669" y="3127"/>
                    <a:pt x="5637" y="2335"/>
                  </a:cubicBezTo>
                  <a:lnTo>
                    <a:pt x="5637" y="2335"/>
                  </a:lnTo>
                  <a:cubicBezTo>
                    <a:pt x="5662" y="2831"/>
                    <a:pt x="5714" y="3211"/>
                    <a:pt x="5714" y="3687"/>
                  </a:cubicBezTo>
                  <a:cubicBezTo>
                    <a:pt x="5701" y="4222"/>
                    <a:pt x="5553" y="5137"/>
                    <a:pt x="6004" y="5156"/>
                  </a:cubicBezTo>
                  <a:cubicBezTo>
                    <a:pt x="6011" y="5156"/>
                    <a:pt x="6019" y="5157"/>
                    <a:pt x="6026" y="5157"/>
                  </a:cubicBezTo>
                  <a:cubicBezTo>
                    <a:pt x="6477" y="5157"/>
                    <a:pt x="6950" y="4595"/>
                    <a:pt x="7279" y="3784"/>
                  </a:cubicBezTo>
                  <a:cubicBezTo>
                    <a:pt x="7672" y="2805"/>
                    <a:pt x="7672" y="1981"/>
                    <a:pt x="7691" y="1607"/>
                  </a:cubicBezTo>
                  <a:cubicBezTo>
                    <a:pt x="7717" y="1001"/>
                    <a:pt x="7292" y="467"/>
                    <a:pt x="6699" y="364"/>
                  </a:cubicBezTo>
                  <a:cubicBezTo>
                    <a:pt x="5654" y="142"/>
                    <a:pt x="4567" y="0"/>
                    <a:pt x="350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6"/>
            <p:cNvSpPr/>
            <p:nvPr/>
          </p:nvSpPr>
          <p:spPr>
            <a:xfrm>
              <a:off x="4364425" y="852125"/>
              <a:ext cx="225950" cy="217375"/>
            </a:xfrm>
            <a:custGeom>
              <a:avLst/>
              <a:gdLst/>
              <a:ahLst/>
              <a:cxnLst/>
              <a:rect l="l" t="t" r="r" b="b"/>
              <a:pathLst>
                <a:path w="9038" h="8695" extrusionOk="0">
                  <a:moveTo>
                    <a:pt x="4690" y="1"/>
                  </a:moveTo>
                  <a:cubicBezTo>
                    <a:pt x="2931" y="1"/>
                    <a:pt x="1347" y="1057"/>
                    <a:pt x="677" y="2680"/>
                  </a:cubicBezTo>
                  <a:cubicBezTo>
                    <a:pt x="0" y="4304"/>
                    <a:pt x="374" y="6178"/>
                    <a:pt x="1617" y="7421"/>
                  </a:cubicBezTo>
                  <a:cubicBezTo>
                    <a:pt x="2448" y="8252"/>
                    <a:pt x="3559" y="8695"/>
                    <a:pt x="4690" y="8695"/>
                  </a:cubicBezTo>
                  <a:cubicBezTo>
                    <a:pt x="5251" y="8695"/>
                    <a:pt x="5818" y="8586"/>
                    <a:pt x="6358" y="8362"/>
                  </a:cubicBezTo>
                  <a:cubicBezTo>
                    <a:pt x="7981" y="7692"/>
                    <a:pt x="9038" y="6107"/>
                    <a:pt x="9038" y="4349"/>
                  </a:cubicBezTo>
                  <a:cubicBezTo>
                    <a:pt x="9038" y="1946"/>
                    <a:pt x="7092" y="1"/>
                    <a:pt x="4690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6"/>
            <p:cNvSpPr/>
            <p:nvPr/>
          </p:nvSpPr>
          <p:spPr>
            <a:xfrm>
              <a:off x="4425625" y="490925"/>
              <a:ext cx="110975" cy="511000"/>
            </a:xfrm>
            <a:custGeom>
              <a:avLst/>
              <a:gdLst/>
              <a:ahLst/>
              <a:cxnLst/>
              <a:rect l="l" t="t" r="r" b="b"/>
              <a:pathLst>
                <a:path w="4439" h="20440" extrusionOk="0">
                  <a:moveTo>
                    <a:pt x="3794" y="1"/>
                  </a:moveTo>
                  <a:lnTo>
                    <a:pt x="438" y="39"/>
                  </a:lnTo>
                  <a:cubicBezTo>
                    <a:pt x="200" y="39"/>
                    <a:pt x="0" y="239"/>
                    <a:pt x="7" y="484"/>
                  </a:cubicBezTo>
                  <a:lnTo>
                    <a:pt x="200" y="20001"/>
                  </a:lnTo>
                  <a:cubicBezTo>
                    <a:pt x="206" y="20246"/>
                    <a:pt x="400" y="20439"/>
                    <a:pt x="644" y="20439"/>
                  </a:cubicBezTo>
                  <a:lnTo>
                    <a:pt x="4000" y="20407"/>
                  </a:lnTo>
                  <a:cubicBezTo>
                    <a:pt x="4245" y="20400"/>
                    <a:pt x="4438" y="20201"/>
                    <a:pt x="4438" y="19962"/>
                  </a:cubicBezTo>
                  <a:lnTo>
                    <a:pt x="4239" y="439"/>
                  </a:lnTo>
                  <a:cubicBezTo>
                    <a:pt x="4239" y="194"/>
                    <a:pt x="4039" y="1"/>
                    <a:pt x="3794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6"/>
            <p:cNvSpPr/>
            <p:nvPr/>
          </p:nvSpPr>
          <p:spPr>
            <a:xfrm>
              <a:off x="4451700" y="570325"/>
              <a:ext cx="58475" cy="394225"/>
            </a:xfrm>
            <a:custGeom>
              <a:avLst/>
              <a:gdLst/>
              <a:ahLst/>
              <a:cxnLst/>
              <a:rect l="l" t="t" r="r" b="b"/>
              <a:pathLst>
                <a:path w="2339" h="15769" extrusionOk="0">
                  <a:moveTo>
                    <a:pt x="2178" y="0"/>
                  </a:moveTo>
                  <a:lnTo>
                    <a:pt x="1" y="26"/>
                  </a:lnTo>
                  <a:lnTo>
                    <a:pt x="155" y="14236"/>
                  </a:lnTo>
                  <a:cubicBezTo>
                    <a:pt x="162" y="15082"/>
                    <a:pt x="659" y="15769"/>
                    <a:pt x="1255" y="15769"/>
                  </a:cubicBezTo>
                  <a:cubicBezTo>
                    <a:pt x="1258" y="15769"/>
                    <a:pt x="1260" y="15769"/>
                    <a:pt x="1263" y="15769"/>
                  </a:cubicBezTo>
                  <a:cubicBezTo>
                    <a:pt x="1862" y="15762"/>
                    <a:pt x="2339" y="15060"/>
                    <a:pt x="2332" y="14210"/>
                  </a:cubicBezTo>
                  <a:lnTo>
                    <a:pt x="2178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6"/>
            <p:cNvSpPr/>
            <p:nvPr/>
          </p:nvSpPr>
          <p:spPr>
            <a:xfrm>
              <a:off x="4453475" y="727650"/>
              <a:ext cx="56700" cy="236900"/>
            </a:xfrm>
            <a:custGeom>
              <a:avLst/>
              <a:gdLst/>
              <a:ahLst/>
              <a:cxnLst/>
              <a:rect l="l" t="t" r="r" b="b"/>
              <a:pathLst>
                <a:path w="2268" h="9476" extrusionOk="0">
                  <a:moveTo>
                    <a:pt x="1" y="1"/>
                  </a:moveTo>
                  <a:lnTo>
                    <a:pt x="84" y="8155"/>
                  </a:lnTo>
                  <a:cubicBezTo>
                    <a:pt x="97" y="8886"/>
                    <a:pt x="588" y="9476"/>
                    <a:pt x="1183" y="9476"/>
                  </a:cubicBezTo>
                  <a:cubicBezTo>
                    <a:pt x="1186" y="9476"/>
                    <a:pt x="1189" y="9476"/>
                    <a:pt x="1192" y="9476"/>
                  </a:cubicBezTo>
                  <a:cubicBezTo>
                    <a:pt x="1791" y="9469"/>
                    <a:pt x="2268" y="8864"/>
                    <a:pt x="2261" y="8136"/>
                  </a:cubicBezTo>
                  <a:lnTo>
                    <a:pt x="2178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6"/>
            <p:cNvSpPr/>
            <p:nvPr/>
          </p:nvSpPr>
          <p:spPr>
            <a:xfrm>
              <a:off x="4409350" y="893475"/>
              <a:ext cx="144325" cy="134275"/>
            </a:xfrm>
            <a:custGeom>
              <a:avLst/>
              <a:gdLst/>
              <a:ahLst/>
              <a:cxnLst/>
              <a:rect l="l" t="t" r="r" b="b"/>
              <a:pathLst>
                <a:path w="5773" h="5371" extrusionOk="0">
                  <a:moveTo>
                    <a:pt x="2891" y="1"/>
                  </a:moveTo>
                  <a:cubicBezTo>
                    <a:pt x="1591" y="1"/>
                    <a:pt x="448" y="937"/>
                    <a:pt x="239" y="2257"/>
                  </a:cubicBezTo>
                  <a:cubicBezTo>
                    <a:pt x="1" y="3719"/>
                    <a:pt x="993" y="5097"/>
                    <a:pt x="2455" y="5336"/>
                  </a:cubicBezTo>
                  <a:cubicBezTo>
                    <a:pt x="2601" y="5359"/>
                    <a:pt x="2747" y="5371"/>
                    <a:pt x="2891" y="5371"/>
                  </a:cubicBezTo>
                  <a:cubicBezTo>
                    <a:pt x="4187" y="5371"/>
                    <a:pt x="5325" y="4435"/>
                    <a:pt x="5534" y="3113"/>
                  </a:cubicBezTo>
                  <a:cubicBezTo>
                    <a:pt x="5772" y="1651"/>
                    <a:pt x="4780" y="273"/>
                    <a:pt x="3318" y="34"/>
                  </a:cubicBezTo>
                  <a:cubicBezTo>
                    <a:pt x="3174" y="12"/>
                    <a:pt x="3032" y="1"/>
                    <a:pt x="289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6" name="Google Shape;1676;p56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677" name="Google Shape;1677;p56"/>
          <p:cNvGrpSpPr/>
          <p:nvPr/>
        </p:nvGrpSpPr>
        <p:grpSpPr>
          <a:xfrm>
            <a:off x="6503851" y="1296882"/>
            <a:ext cx="570590" cy="570368"/>
            <a:chOff x="4137575" y="2771050"/>
            <a:chExt cx="448225" cy="448050"/>
          </a:xfrm>
        </p:grpSpPr>
        <p:sp>
          <p:nvSpPr>
            <p:cNvPr id="1678" name="Google Shape;1678;p56"/>
            <p:cNvSpPr/>
            <p:nvPr/>
          </p:nvSpPr>
          <p:spPr>
            <a:xfrm>
              <a:off x="4137575" y="2771050"/>
              <a:ext cx="448225" cy="448050"/>
            </a:xfrm>
            <a:custGeom>
              <a:avLst/>
              <a:gdLst/>
              <a:ahLst/>
              <a:cxnLst/>
              <a:rect l="l" t="t" r="r" b="b"/>
              <a:pathLst>
                <a:path w="17929" h="17922" extrusionOk="0">
                  <a:moveTo>
                    <a:pt x="1444" y="0"/>
                  </a:moveTo>
                  <a:cubicBezTo>
                    <a:pt x="650" y="0"/>
                    <a:pt x="0" y="643"/>
                    <a:pt x="0" y="1444"/>
                  </a:cubicBezTo>
                  <a:lnTo>
                    <a:pt x="0" y="16478"/>
                  </a:lnTo>
                  <a:cubicBezTo>
                    <a:pt x="0" y="17279"/>
                    <a:pt x="650" y="17921"/>
                    <a:pt x="1444" y="17921"/>
                  </a:cubicBezTo>
                  <a:lnTo>
                    <a:pt x="16485" y="17921"/>
                  </a:lnTo>
                  <a:cubicBezTo>
                    <a:pt x="17286" y="17921"/>
                    <a:pt x="17929" y="17279"/>
                    <a:pt x="17929" y="16478"/>
                  </a:cubicBezTo>
                  <a:lnTo>
                    <a:pt x="17929" y="1444"/>
                  </a:lnTo>
                  <a:cubicBezTo>
                    <a:pt x="17929" y="643"/>
                    <a:pt x="17286" y="0"/>
                    <a:pt x="16485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6"/>
            <p:cNvSpPr/>
            <p:nvPr/>
          </p:nvSpPr>
          <p:spPr>
            <a:xfrm>
              <a:off x="4170950" y="2862475"/>
              <a:ext cx="374250" cy="265175"/>
            </a:xfrm>
            <a:custGeom>
              <a:avLst/>
              <a:gdLst/>
              <a:ahLst/>
              <a:cxnLst/>
              <a:rect l="l" t="t" r="r" b="b"/>
              <a:pathLst>
                <a:path w="14970" h="10607" extrusionOk="0">
                  <a:moveTo>
                    <a:pt x="6517" y="0"/>
                  </a:moveTo>
                  <a:cubicBezTo>
                    <a:pt x="5352" y="0"/>
                    <a:pt x="4202" y="682"/>
                    <a:pt x="3747" y="1930"/>
                  </a:cubicBezTo>
                  <a:cubicBezTo>
                    <a:pt x="3562" y="1894"/>
                    <a:pt x="3377" y="1877"/>
                    <a:pt x="3194" y="1877"/>
                  </a:cubicBezTo>
                  <a:cubicBezTo>
                    <a:pt x="2076" y="1877"/>
                    <a:pt x="1034" y="2520"/>
                    <a:pt x="556" y="3568"/>
                  </a:cubicBezTo>
                  <a:cubicBezTo>
                    <a:pt x="1" y="4781"/>
                    <a:pt x="354" y="6224"/>
                    <a:pt x="1415" y="7047"/>
                  </a:cubicBezTo>
                  <a:cubicBezTo>
                    <a:pt x="1199" y="8216"/>
                    <a:pt x="1740" y="9393"/>
                    <a:pt x="2772" y="9999"/>
                  </a:cubicBezTo>
                  <a:cubicBezTo>
                    <a:pt x="3219" y="10263"/>
                    <a:pt x="3718" y="10393"/>
                    <a:pt x="4214" y="10393"/>
                  </a:cubicBezTo>
                  <a:cubicBezTo>
                    <a:pt x="4855" y="10393"/>
                    <a:pt x="5492" y="10177"/>
                    <a:pt x="6013" y="9753"/>
                  </a:cubicBezTo>
                  <a:cubicBezTo>
                    <a:pt x="6340" y="9923"/>
                    <a:pt x="6701" y="10008"/>
                    <a:pt x="7063" y="10008"/>
                  </a:cubicBezTo>
                  <a:cubicBezTo>
                    <a:pt x="7332" y="10008"/>
                    <a:pt x="7602" y="9961"/>
                    <a:pt x="7861" y="9869"/>
                  </a:cubicBezTo>
                  <a:cubicBezTo>
                    <a:pt x="8442" y="10371"/>
                    <a:pt x="9142" y="10606"/>
                    <a:pt x="9833" y="10606"/>
                  </a:cubicBezTo>
                  <a:cubicBezTo>
                    <a:pt x="11020" y="10606"/>
                    <a:pt x="12179" y="9912"/>
                    <a:pt x="12668" y="8685"/>
                  </a:cubicBezTo>
                  <a:cubicBezTo>
                    <a:pt x="13945" y="8656"/>
                    <a:pt x="14963" y="7610"/>
                    <a:pt x="14970" y="6332"/>
                  </a:cubicBezTo>
                  <a:cubicBezTo>
                    <a:pt x="14963" y="5271"/>
                    <a:pt x="14248" y="4333"/>
                    <a:pt x="13223" y="4059"/>
                  </a:cubicBezTo>
                  <a:cubicBezTo>
                    <a:pt x="13259" y="3878"/>
                    <a:pt x="13274" y="3691"/>
                    <a:pt x="13281" y="3503"/>
                  </a:cubicBezTo>
                  <a:cubicBezTo>
                    <a:pt x="13281" y="1797"/>
                    <a:pt x="11879" y="595"/>
                    <a:pt x="10370" y="595"/>
                  </a:cubicBezTo>
                  <a:cubicBezTo>
                    <a:pt x="9836" y="595"/>
                    <a:pt x="9288" y="746"/>
                    <a:pt x="8784" y="1078"/>
                  </a:cubicBezTo>
                  <a:cubicBezTo>
                    <a:pt x="8184" y="346"/>
                    <a:pt x="7347" y="0"/>
                    <a:pt x="6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56"/>
          <p:cNvGrpSpPr/>
          <p:nvPr/>
        </p:nvGrpSpPr>
        <p:grpSpPr>
          <a:xfrm>
            <a:off x="7575399" y="1296882"/>
            <a:ext cx="570590" cy="570368"/>
            <a:chOff x="4979325" y="2771050"/>
            <a:chExt cx="448225" cy="448050"/>
          </a:xfrm>
        </p:grpSpPr>
        <p:sp>
          <p:nvSpPr>
            <p:cNvPr id="1681" name="Google Shape;1681;p56"/>
            <p:cNvSpPr/>
            <p:nvPr/>
          </p:nvSpPr>
          <p:spPr>
            <a:xfrm>
              <a:off x="4979325" y="2771050"/>
              <a:ext cx="448225" cy="448050"/>
            </a:xfrm>
            <a:custGeom>
              <a:avLst/>
              <a:gdLst/>
              <a:ahLst/>
              <a:cxnLst/>
              <a:rect l="l" t="t" r="r" b="b"/>
              <a:pathLst>
                <a:path w="17929" h="17922" extrusionOk="0">
                  <a:moveTo>
                    <a:pt x="1444" y="0"/>
                  </a:moveTo>
                  <a:cubicBezTo>
                    <a:pt x="643" y="0"/>
                    <a:pt x="0" y="643"/>
                    <a:pt x="0" y="1444"/>
                  </a:cubicBezTo>
                  <a:lnTo>
                    <a:pt x="0" y="16478"/>
                  </a:lnTo>
                  <a:cubicBezTo>
                    <a:pt x="0" y="17279"/>
                    <a:pt x="643" y="17921"/>
                    <a:pt x="1444" y="17921"/>
                  </a:cubicBezTo>
                  <a:lnTo>
                    <a:pt x="16485" y="17921"/>
                  </a:lnTo>
                  <a:cubicBezTo>
                    <a:pt x="17279" y="17921"/>
                    <a:pt x="17929" y="17279"/>
                    <a:pt x="17929" y="16478"/>
                  </a:cubicBezTo>
                  <a:lnTo>
                    <a:pt x="17929" y="1444"/>
                  </a:lnTo>
                  <a:cubicBezTo>
                    <a:pt x="17929" y="643"/>
                    <a:pt x="17279" y="0"/>
                    <a:pt x="16485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6"/>
            <p:cNvSpPr/>
            <p:nvPr/>
          </p:nvSpPr>
          <p:spPr>
            <a:xfrm>
              <a:off x="5104550" y="2815250"/>
              <a:ext cx="197600" cy="336000"/>
            </a:xfrm>
            <a:custGeom>
              <a:avLst/>
              <a:gdLst/>
              <a:ahLst/>
              <a:cxnLst/>
              <a:rect l="l" t="t" r="r" b="b"/>
              <a:pathLst>
                <a:path w="7904" h="13440" extrusionOk="0">
                  <a:moveTo>
                    <a:pt x="3190" y="1"/>
                  </a:moveTo>
                  <a:cubicBezTo>
                    <a:pt x="2931" y="1"/>
                    <a:pt x="2721" y="210"/>
                    <a:pt x="2721" y="470"/>
                  </a:cubicBezTo>
                  <a:lnTo>
                    <a:pt x="2721" y="1112"/>
                  </a:lnTo>
                  <a:cubicBezTo>
                    <a:pt x="2389" y="1191"/>
                    <a:pt x="2389" y="1668"/>
                    <a:pt x="2721" y="1747"/>
                  </a:cubicBezTo>
                  <a:lnTo>
                    <a:pt x="2721" y="2758"/>
                  </a:lnTo>
                  <a:lnTo>
                    <a:pt x="1299" y="2758"/>
                  </a:lnTo>
                  <a:cubicBezTo>
                    <a:pt x="585" y="2765"/>
                    <a:pt x="0" y="3342"/>
                    <a:pt x="0" y="4057"/>
                  </a:cubicBezTo>
                  <a:lnTo>
                    <a:pt x="0" y="12140"/>
                  </a:lnTo>
                  <a:cubicBezTo>
                    <a:pt x="0" y="12855"/>
                    <a:pt x="585" y="13432"/>
                    <a:pt x="1299" y="13440"/>
                  </a:cubicBezTo>
                  <a:lnTo>
                    <a:pt x="6604" y="13440"/>
                  </a:lnTo>
                  <a:cubicBezTo>
                    <a:pt x="7319" y="13432"/>
                    <a:pt x="7904" y="12855"/>
                    <a:pt x="7904" y="12140"/>
                  </a:cubicBezTo>
                  <a:lnTo>
                    <a:pt x="7904" y="4057"/>
                  </a:lnTo>
                  <a:cubicBezTo>
                    <a:pt x="7904" y="3342"/>
                    <a:pt x="7319" y="2765"/>
                    <a:pt x="6604" y="2765"/>
                  </a:cubicBezTo>
                  <a:lnTo>
                    <a:pt x="5074" y="2765"/>
                  </a:lnTo>
                  <a:lnTo>
                    <a:pt x="5074" y="1747"/>
                  </a:lnTo>
                  <a:cubicBezTo>
                    <a:pt x="5450" y="1668"/>
                    <a:pt x="5392" y="1105"/>
                    <a:pt x="5009" y="1105"/>
                  </a:cubicBezTo>
                  <a:lnTo>
                    <a:pt x="4937" y="1105"/>
                  </a:lnTo>
                  <a:lnTo>
                    <a:pt x="4937" y="470"/>
                  </a:lnTo>
                  <a:cubicBezTo>
                    <a:pt x="4937" y="210"/>
                    <a:pt x="4728" y="1"/>
                    <a:pt x="4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6"/>
            <p:cNvSpPr/>
            <p:nvPr/>
          </p:nvSpPr>
          <p:spPr>
            <a:xfrm>
              <a:off x="5139775" y="3038500"/>
              <a:ext cx="130575" cy="70225"/>
            </a:xfrm>
            <a:custGeom>
              <a:avLst/>
              <a:gdLst/>
              <a:ahLst/>
              <a:cxnLst/>
              <a:rect l="l" t="t" r="r" b="b"/>
              <a:pathLst>
                <a:path w="5223" h="2809" extrusionOk="0">
                  <a:moveTo>
                    <a:pt x="4761" y="1"/>
                  </a:moveTo>
                  <a:cubicBezTo>
                    <a:pt x="4642" y="1"/>
                    <a:pt x="4525" y="102"/>
                    <a:pt x="4553" y="251"/>
                  </a:cubicBezTo>
                  <a:lnTo>
                    <a:pt x="526" y="2229"/>
                  </a:lnTo>
                  <a:cubicBezTo>
                    <a:pt x="526" y="2222"/>
                    <a:pt x="526" y="2214"/>
                    <a:pt x="526" y="2207"/>
                  </a:cubicBezTo>
                  <a:cubicBezTo>
                    <a:pt x="472" y="2125"/>
                    <a:pt x="395" y="2091"/>
                    <a:pt x="318" y="2091"/>
                  </a:cubicBezTo>
                  <a:cubicBezTo>
                    <a:pt x="158" y="2091"/>
                    <a:pt x="0" y="2243"/>
                    <a:pt x="64" y="2438"/>
                  </a:cubicBezTo>
                  <a:cubicBezTo>
                    <a:pt x="93" y="2496"/>
                    <a:pt x="150" y="2532"/>
                    <a:pt x="208" y="2546"/>
                  </a:cubicBezTo>
                  <a:cubicBezTo>
                    <a:pt x="179" y="2597"/>
                    <a:pt x="179" y="2662"/>
                    <a:pt x="201" y="2712"/>
                  </a:cubicBezTo>
                  <a:cubicBezTo>
                    <a:pt x="244" y="2780"/>
                    <a:pt x="308" y="2809"/>
                    <a:pt x="372" y="2809"/>
                  </a:cubicBezTo>
                  <a:cubicBezTo>
                    <a:pt x="500" y="2809"/>
                    <a:pt x="627" y="2693"/>
                    <a:pt x="583" y="2539"/>
                  </a:cubicBezTo>
                  <a:lnTo>
                    <a:pt x="4690" y="518"/>
                  </a:lnTo>
                  <a:cubicBezTo>
                    <a:pt x="4690" y="533"/>
                    <a:pt x="4690" y="547"/>
                    <a:pt x="4697" y="562"/>
                  </a:cubicBezTo>
                  <a:cubicBezTo>
                    <a:pt x="4751" y="644"/>
                    <a:pt x="4829" y="679"/>
                    <a:pt x="4906" y="679"/>
                  </a:cubicBezTo>
                  <a:cubicBezTo>
                    <a:pt x="5066" y="679"/>
                    <a:pt x="5223" y="528"/>
                    <a:pt x="5159" y="338"/>
                  </a:cubicBezTo>
                  <a:cubicBezTo>
                    <a:pt x="5116" y="259"/>
                    <a:pt x="5029" y="215"/>
                    <a:pt x="4943" y="215"/>
                  </a:cubicBezTo>
                  <a:cubicBezTo>
                    <a:pt x="4957" y="179"/>
                    <a:pt x="4957" y="136"/>
                    <a:pt x="4936" y="100"/>
                  </a:cubicBezTo>
                  <a:cubicBezTo>
                    <a:pt x="4892" y="31"/>
                    <a:pt x="4826" y="1"/>
                    <a:pt x="4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6"/>
            <p:cNvSpPr/>
            <p:nvPr/>
          </p:nvSpPr>
          <p:spPr>
            <a:xfrm>
              <a:off x="5139775" y="3038425"/>
              <a:ext cx="130525" cy="70300"/>
            </a:xfrm>
            <a:custGeom>
              <a:avLst/>
              <a:gdLst/>
              <a:ahLst/>
              <a:cxnLst/>
              <a:rect l="l" t="t" r="r" b="b"/>
              <a:pathLst>
                <a:path w="5221" h="2812" extrusionOk="0">
                  <a:moveTo>
                    <a:pt x="459" y="0"/>
                  </a:moveTo>
                  <a:cubicBezTo>
                    <a:pt x="388" y="0"/>
                    <a:pt x="320" y="38"/>
                    <a:pt x="280" y="103"/>
                  </a:cubicBezTo>
                  <a:cubicBezTo>
                    <a:pt x="266" y="139"/>
                    <a:pt x="259" y="182"/>
                    <a:pt x="273" y="218"/>
                  </a:cubicBezTo>
                  <a:cubicBezTo>
                    <a:pt x="186" y="218"/>
                    <a:pt x="107" y="262"/>
                    <a:pt x="64" y="341"/>
                  </a:cubicBezTo>
                  <a:cubicBezTo>
                    <a:pt x="0" y="531"/>
                    <a:pt x="154" y="682"/>
                    <a:pt x="314" y="682"/>
                  </a:cubicBezTo>
                  <a:cubicBezTo>
                    <a:pt x="391" y="682"/>
                    <a:pt x="469" y="647"/>
                    <a:pt x="526" y="565"/>
                  </a:cubicBezTo>
                  <a:cubicBezTo>
                    <a:pt x="526" y="550"/>
                    <a:pt x="533" y="536"/>
                    <a:pt x="533" y="521"/>
                  </a:cubicBezTo>
                  <a:lnTo>
                    <a:pt x="4640" y="2542"/>
                  </a:lnTo>
                  <a:cubicBezTo>
                    <a:pt x="4596" y="2696"/>
                    <a:pt x="4720" y="2812"/>
                    <a:pt x="4845" y="2812"/>
                  </a:cubicBezTo>
                  <a:cubicBezTo>
                    <a:pt x="4908" y="2812"/>
                    <a:pt x="4972" y="2783"/>
                    <a:pt x="5015" y="2715"/>
                  </a:cubicBezTo>
                  <a:cubicBezTo>
                    <a:pt x="5044" y="2665"/>
                    <a:pt x="5037" y="2600"/>
                    <a:pt x="5008" y="2549"/>
                  </a:cubicBezTo>
                  <a:cubicBezTo>
                    <a:pt x="5073" y="2535"/>
                    <a:pt x="5123" y="2499"/>
                    <a:pt x="5152" y="2441"/>
                  </a:cubicBezTo>
                  <a:cubicBezTo>
                    <a:pt x="5220" y="2246"/>
                    <a:pt x="5064" y="2094"/>
                    <a:pt x="4905" y="2094"/>
                  </a:cubicBezTo>
                  <a:cubicBezTo>
                    <a:pt x="4828" y="2094"/>
                    <a:pt x="4751" y="2128"/>
                    <a:pt x="4697" y="2210"/>
                  </a:cubicBezTo>
                  <a:cubicBezTo>
                    <a:pt x="4690" y="2217"/>
                    <a:pt x="4690" y="2225"/>
                    <a:pt x="4690" y="2232"/>
                  </a:cubicBezTo>
                  <a:lnTo>
                    <a:pt x="670" y="254"/>
                  </a:lnTo>
                  <a:cubicBezTo>
                    <a:pt x="684" y="160"/>
                    <a:pt x="641" y="67"/>
                    <a:pt x="554" y="23"/>
                  </a:cubicBezTo>
                  <a:cubicBezTo>
                    <a:pt x="523" y="8"/>
                    <a:pt x="491" y="0"/>
                    <a:pt x="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6"/>
            <p:cNvSpPr/>
            <p:nvPr/>
          </p:nvSpPr>
          <p:spPr>
            <a:xfrm>
              <a:off x="5134675" y="2928650"/>
              <a:ext cx="133200" cy="117225"/>
            </a:xfrm>
            <a:custGeom>
              <a:avLst/>
              <a:gdLst/>
              <a:ahLst/>
              <a:cxnLst/>
              <a:rect l="l" t="t" r="r" b="b"/>
              <a:pathLst>
                <a:path w="5328" h="4689" extrusionOk="0">
                  <a:moveTo>
                    <a:pt x="3667" y="2444"/>
                  </a:moveTo>
                  <a:cubicBezTo>
                    <a:pt x="3826" y="2444"/>
                    <a:pt x="3978" y="2509"/>
                    <a:pt x="4079" y="2624"/>
                  </a:cubicBezTo>
                  <a:cubicBezTo>
                    <a:pt x="4392" y="3012"/>
                    <a:pt x="3949" y="3310"/>
                    <a:pt x="3556" y="3310"/>
                  </a:cubicBezTo>
                  <a:cubicBezTo>
                    <a:pt x="3333" y="3310"/>
                    <a:pt x="3127" y="3215"/>
                    <a:pt x="3083" y="2985"/>
                  </a:cubicBezTo>
                  <a:lnTo>
                    <a:pt x="3083" y="2992"/>
                  </a:lnTo>
                  <a:cubicBezTo>
                    <a:pt x="3068" y="2848"/>
                    <a:pt x="3133" y="2704"/>
                    <a:pt x="3249" y="2617"/>
                  </a:cubicBezTo>
                  <a:cubicBezTo>
                    <a:pt x="3371" y="2516"/>
                    <a:pt x="3516" y="2458"/>
                    <a:pt x="3667" y="2444"/>
                  </a:cubicBezTo>
                  <a:close/>
                  <a:moveTo>
                    <a:pt x="1622" y="2451"/>
                  </a:moveTo>
                  <a:cubicBezTo>
                    <a:pt x="1630" y="2451"/>
                    <a:pt x="1638" y="2451"/>
                    <a:pt x="1646" y="2451"/>
                  </a:cubicBezTo>
                  <a:cubicBezTo>
                    <a:pt x="1805" y="2458"/>
                    <a:pt x="1949" y="2516"/>
                    <a:pt x="2065" y="2624"/>
                  </a:cubicBezTo>
                  <a:cubicBezTo>
                    <a:pt x="2180" y="2704"/>
                    <a:pt x="2245" y="2841"/>
                    <a:pt x="2238" y="2985"/>
                  </a:cubicBezTo>
                  <a:lnTo>
                    <a:pt x="2238" y="2992"/>
                  </a:lnTo>
                  <a:cubicBezTo>
                    <a:pt x="2194" y="3219"/>
                    <a:pt x="1989" y="3313"/>
                    <a:pt x="1767" y="3313"/>
                  </a:cubicBezTo>
                  <a:cubicBezTo>
                    <a:pt x="1373" y="3313"/>
                    <a:pt x="925" y="3015"/>
                    <a:pt x="1235" y="2632"/>
                  </a:cubicBezTo>
                  <a:cubicBezTo>
                    <a:pt x="1338" y="2515"/>
                    <a:pt x="1473" y="2451"/>
                    <a:pt x="1622" y="2451"/>
                  </a:cubicBezTo>
                  <a:close/>
                  <a:moveTo>
                    <a:pt x="2672" y="1"/>
                  </a:moveTo>
                  <a:cubicBezTo>
                    <a:pt x="1567" y="1"/>
                    <a:pt x="460" y="456"/>
                    <a:pt x="174" y="1354"/>
                  </a:cubicBezTo>
                  <a:cubicBezTo>
                    <a:pt x="1" y="1895"/>
                    <a:pt x="217" y="2574"/>
                    <a:pt x="730" y="2819"/>
                  </a:cubicBezTo>
                  <a:cubicBezTo>
                    <a:pt x="463" y="2819"/>
                    <a:pt x="253" y="3195"/>
                    <a:pt x="354" y="3454"/>
                  </a:cubicBezTo>
                  <a:cubicBezTo>
                    <a:pt x="450" y="3707"/>
                    <a:pt x="770" y="3737"/>
                    <a:pt x="1057" y="3737"/>
                  </a:cubicBezTo>
                  <a:cubicBezTo>
                    <a:pt x="1144" y="3737"/>
                    <a:pt x="1229" y="3734"/>
                    <a:pt x="1302" y="3734"/>
                  </a:cubicBezTo>
                  <a:cubicBezTo>
                    <a:pt x="1332" y="3734"/>
                    <a:pt x="1360" y="3735"/>
                    <a:pt x="1386" y="3736"/>
                  </a:cubicBezTo>
                  <a:lnTo>
                    <a:pt x="1386" y="3772"/>
                  </a:lnTo>
                  <a:cubicBezTo>
                    <a:pt x="1379" y="4280"/>
                    <a:pt x="1784" y="4689"/>
                    <a:pt x="2290" y="4689"/>
                  </a:cubicBezTo>
                  <a:cubicBezTo>
                    <a:pt x="2294" y="4689"/>
                    <a:pt x="2299" y="4689"/>
                    <a:pt x="2303" y="4689"/>
                  </a:cubicBezTo>
                  <a:lnTo>
                    <a:pt x="3025" y="4689"/>
                  </a:lnTo>
                  <a:cubicBezTo>
                    <a:pt x="3029" y="4689"/>
                    <a:pt x="3034" y="4689"/>
                    <a:pt x="3038" y="4689"/>
                  </a:cubicBezTo>
                  <a:cubicBezTo>
                    <a:pt x="3544" y="4689"/>
                    <a:pt x="3949" y="4280"/>
                    <a:pt x="3941" y="3772"/>
                  </a:cubicBezTo>
                  <a:lnTo>
                    <a:pt x="3941" y="3736"/>
                  </a:lnTo>
                  <a:cubicBezTo>
                    <a:pt x="3980" y="3733"/>
                    <a:pt x="4023" y="3732"/>
                    <a:pt x="4068" y="3732"/>
                  </a:cubicBezTo>
                  <a:cubicBezTo>
                    <a:pt x="4129" y="3732"/>
                    <a:pt x="4196" y="3734"/>
                    <a:pt x="4264" y="3734"/>
                  </a:cubicBezTo>
                  <a:cubicBezTo>
                    <a:pt x="4553" y="3734"/>
                    <a:pt x="4877" y="3709"/>
                    <a:pt x="4974" y="3454"/>
                  </a:cubicBezTo>
                  <a:cubicBezTo>
                    <a:pt x="5075" y="3187"/>
                    <a:pt x="4865" y="2819"/>
                    <a:pt x="4591" y="2819"/>
                  </a:cubicBezTo>
                  <a:cubicBezTo>
                    <a:pt x="5111" y="2574"/>
                    <a:pt x="5327" y="1895"/>
                    <a:pt x="5154" y="1354"/>
                  </a:cubicBezTo>
                  <a:cubicBezTo>
                    <a:pt x="4863" y="448"/>
                    <a:pt x="3768" y="1"/>
                    <a:pt x="2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56"/>
          <p:cNvGrpSpPr/>
          <p:nvPr/>
        </p:nvGrpSpPr>
        <p:grpSpPr>
          <a:xfrm>
            <a:off x="6503854" y="2159882"/>
            <a:ext cx="570590" cy="570368"/>
            <a:chOff x="5940700" y="2771050"/>
            <a:chExt cx="448225" cy="448050"/>
          </a:xfrm>
        </p:grpSpPr>
        <p:sp>
          <p:nvSpPr>
            <p:cNvPr id="1687" name="Google Shape;1687;p56"/>
            <p:cNvSpPr/>
            <p:nvPr/>
          </p:nvSpPr>
          <p:spPr>
            <a:xfrm>
              <a:off x="5940700" y="2771050"/>
              <a:ext cx="448225" cy="448050"/>
            </a:xfrm>
            <a:custGeom>
              <a:avLst/>
              <a:gdLst/>
              <a:ahLst/>
              <a:cxnLst/>
              <a:rect l="l" t="t" r="r" b="b"/>
              <a:pathLst>
                <a:path w="17929" h="17922" extrusionOk="0">
                  <a:moveTo>
                    <a:pt x="1444" y="0"/>
                  </a:moveTo>
                  <a:cubicBezTo>
                    <a:pt x="643" y="0"/>
                    <a:pt x="0" y="643"/>
                    <a:pt x="0" y="1444"/>
                  </a:cubicBezTo>
                  <a:lnTo>
                    <a:pt x="0" y="16478"/>
                  </a:lnTo>
                  <a:cubicBezTo>
                    <a:pt x="0" y="17279"/>
                    <a:pt x="643" y="17921"/>
                    <a:pt x="1444" y="17921"/>
                  </a:cubicBezTo>
                  <a:lnTo>
                    <a:pt x="16485" y="17921"/>
                  </a:lnTo>
                  <a:cubicBezTo>
                    <a:pt x="17286" y="17921"/>
                    <a:pt x="17929" y="17279"/>
                    <a:pt x="17929" y="16478"/>
                  </a:cubicBezTo>
                  <a:lnTo>
                    <a:pt x="17929" y="1444"/>
                  </a:lnTo>
                  <a:cubicBezTo>
                    <a:pt x="17929" y="643"/>
                    <a:pt x="17286" y="0"/>
                    <a:pt x="16485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6"/>
            <p:cNvSpPr/>
            <p:nvPr/>
          </p:nvSpPr>
          <p:spPr>
            <a:xfrm>
              <a:off x="6079825" y="3030150"/>
              <a:ext cx="69850" cy="48425"/>
            </a:xfrm>
            <a:custGeom>
              <a:avLst/>
              <a:gdLst/>
              <a:ahLst/>
              <a:cxnLst/>
              <a:rect l="l" t="t" r="r" b="b"/>
              <a:pathLst>
                <a:path w="2794" h="1937" extrusionOk="0">
                  <a:moveTo>
                    <a:pt x="210" y="420"/>
                  </a:moveTo>
                  <a:cubicBezTo>
                    <a:pt x="173" y="420"/>
                    <a:pt x="173" y="455"/>
                    <a:pt x="173" y="455"/>
                  </a:cubicBezTo>
                  <a:cubicBezTo>
                    <a:pt x="173" y="455"/>
                    <a:pt x="197" y="440"/>
                    <a:pt x="217" y="420"/>
                  </a:cubicBezTo>
                  <a:lnTo>
                    <a:pt x="217" y="420"/>
                  </a:lnTo>
                  <a:cubicBezTo>
                    <a:pt x="214" y="420"/>
                    <a:pt x="212" y="420"/>
                    <a:pt x="210" y="420"/>
                  </a:cubicBezTo>
                  <a:close/>
                  <a:moveTo>
                    <a:pt x="981" y="1308"/>
                  </a:moveTo>
                  <a:cubicBezTo>
                    <a:pt x="890" y="1309"/>
                    <a:pt x="839" y="1311"/>
                    <a:pt x="888" y="1321"/>
                  </a:cubicBezTo>
                  <a:cubicBezTo>
                    <a:pt x="894" y="1323"/>
                    <a:pt x="902" y="1324"/>
                    <a:pt x="909" y="1324"/>
                  </a:cubicBezTo>
                  <a:cubicBezTo>
                    <a:pt x="930" y="1324"/>
                    <a:pt x="954" y="1318"/>
                    <a:pt x="981" y="1308"/>
                  </a:cubicBezTo>
                  <a:close/>
                  <a:moveTo>
                    <a:pt x="1372" y="1620"/>
                  </a:moveTo>
                  <a:cubicBezTo>
                    <a:pt x="1332" y="1622"/>
                    <a:pt x="1315" y="1623"/>
                    <a:pt x="1335" y="1625"/>
                  </a:cubicBezTo>
                  <a:cubicBezTo>
                    <a:pt x="1337" y="1625"/>
                    <a:pt x="1339" y="1625"/>
                    <a:pt x="1341" y="1625"/>
                  </a:cubicBezTo>
                  <a:cubicBezTo>
                    <a:pt x="1351" y="1625"/>
                    <a:pt x="1362" y="1623"/>
                    <a:pt x="1372" y="1620"/>
                  </a:cubicBezTo>
                  <a:close/>
                  <a:moveTo>
                    <a:pt x="0" y="1"/>
                  </a:moveTo>
                  <a:lnTo>
                    <a:pt x="43" y="102"/>
                  </a:lnTo>
                  <a:cubicBezTo>
                    <a:pt x="87" y="145"/>
                    <a:pt x="145" y="181"/>
                    <a:pt x="202" y="203"/>
                  </a:cubicBezTo>
                  <a:cubicBezTo>
                    <a:pt x="282" y="224"/>
                    <a:pt x="0" y="347"/>
                    <a:pt x="0" y="347"/>
                  </a:cubicBezTo>
                  <a:cubicBezTo>
                    <a:pt x="36" y="340"/>
                    <a:pt x="72" y="336"/>
                    <a:pt x="108" y="336"/>
                  </a:cubicBezTo>
                  <a:cubicBezTo>
                    <a:pt x="145" y="336"/>
                    <a:pt x="181" y="340"/>
                    <a:pt x="217" y="347"/>
                  </a:cubicBezTo>
                  <a:cubicBezTo>
                    <a:pt x="267" y="360"/>
                    <a:pt x="244" y="394"/>
                    <a:pt x="217" y="420"/>
                  </a:cubicBezTo>
                  <a:lnTo>
                    <a:pt x="217" y="420"/>
                  </a:lnTo>
                  <a:cubicBezTo>
                    <a:pt x="235" y="422"/>
                    <a:pt x="260" y="432"/>
                    <a:pt x="296" y="455"/>
                  </a:cubicBezTo>
                  <a:cubicBezTo>
                    <a:pt x="412" y="542"/>
                    <a:pt x="296" y="607"/>
                    <a:pt x="296" y="607"/>
                  </a:cubicBezTo>
                  <a:cubicBezTo>
                    <a:pt x="296" y="607"/>
                    <a:pt x="379" y="581"/>
                    <a:pt x="442" y="581"/>
                  </a:cubicBezTo>
                  <a:cubicBezTo>
                    <a:pt x="473" y="581"/>
                    <a:pt x="498" y="588"/>
                    <a:pt x="505" y="607"/>
                  </a:cubicBezTo>
                  <a:cubicBezTo>
                    <a:pt x="527" y="672"/>
                    <a:pt x="412" y="773"/>
                    <a:pt x="412" y="773"/>
                  </a:cubicBezTo>
                  <a:cubicBezTo>
                    <a:pt x="412" y="773"/>
                    <a:pt x="606" y="681"/>
                    <a:pt x="709" y="681"/>
                  </a:cubicBezTo>
                  <a:cubicBezTo>
                    <a:pt x="735" y="681"/>
                    <a:pt x="755" y="686"/>
                    <a:pt x="765" y="701"/>
                  </a:cubicBezTo>
                  <a:cubicBezTo>
                    <a:pt x="794" y="751"/>
                    <a:pt x="794" y="809"/>
                    <a:pt x="765" y="860"/>
                  </a:cubicBezTo>
                  <a:cubicBezTo>
                    <a:pt x="765" y="860"/>
                    <a:pt x="964" y="821"/>
                    <a:pt x="1088" y="821"/>
                  </a:cubicBezTo>
                  <a:cubicBezTo>
                    <a:pt x="1150" y="821"/>
                    <a:pt x="1193" y="831"/>
                    <a:pt x="1184" y="860"/>
                  </a:cubicBezTo>
                  <a:cubicBezTo>
                    <a:pt x="1155" y="939"/>
                    <a:pt x="693" y="1091"/>
                    <a:pt x="693" y="1112"/>
                  </a:cubicBezTo>
                  <a:cubicBezTo>
                    <a:pt x="693" y="1121"/>
                    <a:pt x="774" y="1128"/>
                    <a:pt x="878" y="1128"/>
                  </a:cubicBezTo>
                  <a:cubicBezTo>
                    <a:pt x="1026" y="1128"/>
                    <a:pt x="1223" y="1114"/>
                    <a:pt x="1299" y="1076"/>
                  </a:cubicBezTo>
                  <a:cubicBezTo>
                    <a:pt x="1310" y="1070"/>
                    <a:pt x="1317" y="1068"/>
                    <a:pt x="1320" y="1068"/>
                  </a:cubicBezTo>
                  <a:cubicBezTo>
                    <a:pt x="1348" y="1068"/>
                    <a:pt x="1130" y="1252"/>
                    <a:pt x="981" y="1308"/>
                  </a:cubicBezTo>
                  <a:lnTo>
                    <a:pt x="981" y="1308"/>
                  </a:lnTo>
                  <a:cubicBezTo>
                    <a:pt x="1134" y="1306"/>
                    <a:pt x="1403" y="1307"/>
                    <a:pt x="1516" y="1271"/>
                  </a:cubicBezTo>
                  <a:cubicBezTo>
                    <a:pt x="1533" y="1265"/>
                    <a:pt x="1546" y="1263"/>
                    <a:pt x="1553" y="1263"/>
                  </a:cubicBezTo>
                  <a:cubicBezTo>
                    <a:pt x="1622" y="1263"/>
                    <a:pt x="1290" y="1480"/>
                    <a:pt x="1206" y="1480"/>
                  </a:cubicBezTo>
                  <a:cubicBezTo>
                    <a:pt x="1267" y="1487"/>
                    <a:pt x="1326" y="1491"/>
                    <a:pt x="1386" y="1491"/>
                  </a:cubicBezTo>
                  <a:cubicBezTo>
                    <a:pt x="1445" y="1491"/>
                    <a:pt x="1505" y="1487"/>
                    <a:pt x="1566" y="1480"/>
                  </a:cubicBezTo>
                  <a:cubicBezTo>
                    <a:pt x="1567" y="1480"/>
                    <a:pt x="1568" y="1479"/>
                    <a:pt x="1568" y="1479"/>
                  </a:cubicBezTo>
                  <a:lnTo>
                    <a:pt x="1568" y="1479"/>
                  </a:lnTo>
                  <a:cubicBezTo>
                    <a:pt x="1574" y="1479"/>
                    <a:pt x="1461" y="1595"/>
                    <a:pt x="1372" y="1620"/>
                  </a:cubicBezTo>
                  <a:lnTo>
                    <a:pt x="1372" y="1620"/>
                  </a:lnTo>
                  <a:cubicBezTo>
                    <a:pt x="1494" y="1614"/>
                    <a:pt x="1827" y="1599"/>
                    <a:pt x="1967" y="1524"/>
                  </a:cubicBezTo>
                  <a:lnTo>
                    <a:pt x="1967" y="1524"/>
                  </a:lnTo>
                  <a:cubicBezTo>
                    <a:pt x="1868" y="1594"/>
                    <a:pt x="1676" y="1721"/>
                    <a:pt x="1574" y="1726"/>
                  </a:cubicBezTo>
                  <a:cubicBezTo>
                    <a:pt x="1456" y="1736"/>
                    <a:pt x="1688" y="1789"/>
                    <a:pt x="1865" y="1789"/>
                  </a:cubicBezTo>
                  <a:cubicBezTo>
                    <a:pt x="1939" y="1789"/>
                    <a:pt x="2003" y="1780"/>
                    <a:pt x="2028" y="1755"/>
                  </a:cubicBezTo>
                  <a:cubicBezTo>
                    <a:pt x="2041" y="1742"/>
                    <a:pt x="2048" y="1736"/>
                    <a:pt x="2049" y="1736"/>
                  </a:cubicBezTo>
                  <a:lnTo>
                    <a:pt x="2049" y="1736"/>
                  </a:lnTo>
                  <a:cubicBezTo>
                    <a:pt x="2058" y="1736"/>
                    <a:pt x="1905" y="1910"/>
                    <a:pt x="1792" y="1933"/>
                  </a:cubicBezTo>
                  <a:lnTo>
                    <a:pt x="1792" y="1933"/>
                  </a:lnTo>
                  <a:cubicBezTo>
                    <a:pt x="1799" y="1934"/>
                    <a:pt x="1807" y="1934"/>
                    <a:pt x="1816" y="1934"/>
                  </a:cubicBezTo>
                  <a:cubicBezTo>
                    <a:pt x="2018" y="1934"/>
                    <a:pt x="2566" y="1897"/>
                    <a:pt x="2793" y="1459"/>
                  </a:cubicBezTo>
                  <a:lnTo>
                    <a:pt x="1920" y="1018"/>
                  </a:lnTo>
                  <a:lnTo>
                    <a:pt x="1350" y="614"/>
                  </a:lnTo>
                  <a:cubicBezTo>
                    <a:pt x="1350" y="614"/>
                    <a:pt x="924" y="390"/>
                    <a:pt x="910" y="369"/>
                  </a:cubicBezTo>
                  <a:cubicBezTo>
                    <a:pt x="809" y="304"/>
                    <a:pt x="700" y="239"/>
                    <a:pt x="592" y="188"/>
                  </a:cubicBezTo>
                  <a:lnTo>
                    <a:pt x="202" y="102"/>
                  </a:lnTo>
                  <a:lnTo>
                    <a:pt x="94" y="51"/>
                  </a:lnTo>
                  <a:lnTo>
                    <a:pt x="0" y="1"/>
                  </a:lnTo>
                  <a:close/>
                  <a:moveTo>
                    <a:pt x="1742" y="1932"/>
                  </a:moveTo>
                  <a:cubicBezTo>
                    <a:pt x="1737" y="1932"/>
                    <a:pt x="1740" y="1933"/>
                    <a:pt x="1754" y="1935"/>
                  </a:cubicBezTo>
                  <a:cubicBezTo>
                    <a:pt x="1759" y="1936"/>
                    <a:pt x="1763" y="1936"/>
                    <a:pt x="1768" y="1936"/>
                  </a:cubicBezTo>
                  <a:cubicBezTo>
                    <a:pt x="1776" y="1936"/>
                    <a:pt x="1784" y="1935"/>
                    <a:pt x="1792" y="1933"/>
                  </a:cubicBezTo>
                  <a:lnTo>
                    <a:pt x="1792" y="1933"/>
                  </a:lnTo>
                  <a:cubicBezTo>
                    <a:pt x="1765" y="1933"/>
                    <a:pt x="1747" y="1932"/>
                    <a:pt x="1742" y="19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6"/>
            <p:cNvSpPr/>
            <p:nvPr/>
          </p:nvSpPr>
          <p:spPr>
            <a:xfrm>
              <a:off x="6174425" y="3068950"/>
              <a:ext cx="54650" cy="32775"/>
            </a:xfrm>
            <a:custGeom>
              <a:avLst/>
              <a:gdLst/>
              <a:ahLst/>
              <a:cxnLst/>
              <a:rect l="l" t="t" r="r" b="b"/>
              <a:pathLst>
                <a:path w="2186" h="1311" extrusionOk="0">
                  <a:moveTo>
                    <a:pt x="434" y="1095"/>
                  </a:moveTo>
                  <a:cubicBezTo>
                    <a:pt x="403" y="1097"/>
                    <a:pt x="377" y="1097"/>
                    <a:pt x="356" y="1097"/>
                  </a:cubicBezTo>
                  <a:cubicBezTo>
                    <a:pt x="338" y="1097"/>
                    <a:pt x="325" y="1097"/>
                    <a:pt x="317" y="1097"/>
                  </a:cubicBezTo>
                  <a:cubicBezTo>
                    <a:pt x="302" y="1097"/>
                    <a:pt x="309" y="1098"/>
                    <a:pt x="345" y="1105"/>
                  </a:cubicBezTo>
                  <a:cubicBezTo>
                    <a:pt x="352" y="1106"/>
                    <a:pt x="359" y="1107"/>
                    <a:pt x="367" y="1107"/>
                  </a:cubicBezTo>
                  <a:cubicBezTo>
                    <a:pt x="387" y="1107"/>
                    <a:pt x="410" y="1102"/>
                    <a:pt x="434" y="1095"/>
                  </a:cubicBezTo>
                  <a:close/>
                  <a:moveTo>
                    <a:pt x="1860" y="0"/>
                  </a:moveTo>
                  <a:lnTo>
                    <a:pt x="1333" y="44"/>
                  </a:lnTo>
                  <a:lnTo>
                    <a:pt x="1088" y="159"/>
                  </a:lnTo>
                  <a:cubicBezTo>
                    <a:pt x="1088" y="159"/>
                    <a:pt x="669" y="405"/>
                    <a:pt x="345" y="433"/>
                  </a:cubicBezTo>
                  <a:cubicBezTo>
                    <a:pt x="20" y="462"/>
                    <a:pt x="352" y="506"/>
                    <a:pt x="503" y="506"/>
                  </a:cubicBezTo>
                  <a:cubicBezTo>
                    <a:pt x="655" y="506"/>
                    <a:pt x="229" y="643"/>
                    <a:pt x="92" y="643"/>
                  </a:cubicBezTo>
                  <a:cubicBezTo>
                    <a:pt x="1" y="643"/>
                    <a:pt x="166" y="688"/>
                    <a:pt x="359" y="688"/>
                  </a:cubicBezTo>
                  <a:cubicBezTo>
                    <a:pt x="455" y="688"/>
                    <a:pt x="559" y="676"/>
                    <a:pt x="641" y="643"/>
                  </a:cubicBezTo>
                  <a:cubicBezTo>
                    <a:pt x="669" y="632"/>
                    <a:pt x="687" y="628"/>
                    <a:pt x="698" y="628"/>
                  </a:cubicBezTo>
                  <a:cubicBezTo>
                    <a:pt x="777" y="628"/>
                    <a:pt x="389" y="895"/>
                    <a:pt x="204" y="897"/>
                  </a:cubicBezTo>
                  <a:lnTo>
                    <a:pt x="204" y="897"/>
                  </a:lnTo>
                  <a:cubicBezTo>
                    <a:pt x="165" y="893"/>
                    <a:pt x="141" y="890"/>
                    <a:pt x="140" y="890"/>
                  </a:cubicBezTo>
                  <a:lnTo>
                    <a:pt x="140" y="890"/>
                  </a:lnTo>
                  <a:cubicBezTo>
                    <a:pt x="140" y="890"/>
                    <a:pt x="151" y="891"/>
                    <a:pt x="179" y="895"/>
                  </a:cubicBezTo>
                  <a:cubicBezTo>
                    <a:pt x="186" y="896"/>
                    <a:pt x="194" y="897"/>
                    <a:pt x="202" y="897"/>
                  </a:cubicBezTo>
                  <a:cubicBezTo>
                    <a:pt x="202" y="897"/>
                    <a:pt x="203" y="897"/>
                    <a:pt x="204" y="897"/>
                  </a:cubicBezTo>
                  <a:lnTo>
                    <a:pt x="204" y="897"/>
                  </a:lnTo>
                  <a:cubicBezTo>
                    <a:pt x="282" y="906"/>
                    <a:pt x="421" y="919"/>
                    <a:pt x="540" y="919"/>
                  </a:cubicBezTo>
                  <a:cubicBezTo>
                    <a:pt x="620" y="919"/>
                    <a:pt x="690" y="913"/>
                    <a:pt x="727" y="895"/>
                  </a:cubicBezTo>
                  <a:cubicBezTo>
                    <a:pt x="740" y="889"/>
                    <a:pt x="749" y="886"/>
                    <a:pt x="753" y="886"/>
                  </a:cubicBezTo>
                  <a:cubicBezTo>
                    <a:pt x="787" y="886"/>
                    <a:pt x="584" y="1049"/>
                    <a:pt x="434" y="1095"/>
                  </a:cubicBezTo>
                  <a:lnTo>
                    <a:pt x="434" y="1095"/>
                  </a:lnTo>
                  <a:cubicBezTo>
                    <a:pt x="549" y="1089"/>
                    <a:pt x="726" y="1066"/>
                    <a:pt x="893" y="982"/>
                  </a:cubicBezTo>
                  <a:cubicBezTo>
                    <a:pt x="941" y="958"/>
                    <a:pt x="973" y="948"/>
                    <a:pt x="994" y="948"/>
                  </a:cubicBezTo>
                  <a:cubicBezTo>
                    <a:pt x="1114" y="948"/>
                    <a:pt x="811" y="1300"/>
                    <a:pt x="642" y="1300"/>
                  </a:cubicBezTo>
                  <a:cubicBezTo>
                    <a:pt x="639" y="1300"/>
                    <a:pt x="636" y="1300"/>
                    <a:pt x="633" y="1300"/>
                  </a:cubicBezTo>
                  <a:cubicBezTo>
                    <a:pt x="628" y="1299"/>
                    <a:pt x="623" y="1299"/>
                    <a:pt x="620" y="1299"/>
                  </a:cubicBezTo>
                  <a:cubicBezTo>
                    <a:pt x="594" y="1299"/>
                    <a:pt x="637" y="1310"/>
                    <a:pt x="726" y="1310"/>
                  </a:cubicBezTo>
                  <a:cubicBezTo>
                    <a:pt x="1016" y="1310"/>
                    <a:pt x="1788" y="1190"/>
                    <a:pt x="2185" y="159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6"/>
            <p:cNvSpPr/>
            <p:nvPr/>
          </p:nvSpPr>
          <p:spPr>
            <a:xfrm>
              <a:off x="5963425" y="2961050"/>
              <a:ext cx="96400" cy="107925"/>
            </a:xfrm>
            <a:custGeom>
              <a:avLst/>
              <a:gdLst/>
              <a:ahLst/>
              <a:cxnLst/>
              <a:rect l="l" t="t" r="r" b="b"/>
              <a:pathLst>
                <a:path w="3856" h="4317" extrusionOk="0">
                  <a:moveTo>
                    <a:pt x="290" y="0"/>
                  </a:moveTo>
                  <a:lnTo>
                    <a:pt x="679" y="361"/>
                  </a:lnTo>
                  <a:lnTo>
                    <a:pt x="470" y="433"/>
                  </a:lnTo>
                  <a:lnTo>
                    <a:pt x="860" y="679"/>
                  </a:lnTo>
                  <a:lnTo>
                    <a:pt x="708" y="679"/>
                  </a:lnTo>
                  <a:lnTo>
                    <a:pt x="1264" y="1040"/>
                  </a:lnTo>
                  <a:lnTo>
                    <a:pt x="845" y="917"/>
                  </a:lnTo>
                  <a:lnTo>
                    <a:pt x="845" y="917"/>
                  </a:lnTo>
                  <a:lnTo>
                    <a:pt x="1314" y="1155"/>
                  </a:lnTo>
                  <a:lnTo>
                    <a:pt x="954" y="1155"/>
                  </a:lnTo>
                  <a:lnTo>
                    <a:pt x="1329" y="1336"/>
                  </a:lnTo>
                  <a:lnTo>
                    <a:pt x="1120" y="1444"/>
                  </a:lnTo>
                  <a:lnTo>
                    <a:pt x="1827" y="1747"/>
                  </a:lnTo>
                  <a:lnTo>
                    <a:pt x="1632" y="1848"/>
                  </a:lnTo>
                  <a:lnTo>
                    <a:pt x="1827" y="1971"/>
                  </a:lnTo>
                  <a:lnTo>
                    <a:pt x="1466" y="1971"/>
                  </a:lnTo>
                  <a:lnTo>
                    <a:pt x="1827" y="2137"/>
                  </a:lnTo>
                  <a:lnTo>
                    <a:pt x="1430" y="2231"/>
                  </a:lnTo>
                  <a:lnTo>
                    <a:pt x="1690" y="2303"/>
                  </a:lnTo>
                  <a:lnTo>
                    <a:pt x="1408" y="2397"/>
                  </a:lnTo>
                  <a:lnTo>
                    <a:pt x="1286" y="2433"/>
                  </a:lnTo>
                  <a:lnTo>
                    <a:pt x="997" y="2671"/>
                  </a:lnTo>
                  <a:lnTo>
                    <a:pt x="1163" y="2671"/>
                  </a:lnTo>
                  <a:lnTo>
                    <a:pt x="737" y="2974"/>
                  </a:lnTo>
                  <a:lnTo>
                    <a:pt x="1069" y="2974"/>
                  </a:lnTo>
                  <a:lnTo>
                    <a:pt x="571" y="3277"/>
                  </a:lnTo>
                  <a:lnTo>
                    <a:pt x="831" y="3277"/>
                  </a:lnTo>
                  <a:lnTo>
                    <a:pt x="376" y="3609"/>
                  </a:lnTo>
                  <a:lnTo>
                    <a:pt x="636" y="3609"/>
                  </a:lnTo>
                  <a:lnTo>
                    <a:pt x="290" y="3790"/>
                  </a:lnTo>
                  <a:lnTo>
                    <a:pt x="484" y="3790"/>
                  </a:lnTo>
                  <a:lnTo>
                    <a:pt x="1" y="4316"/>
                  </a:lnTo>
                  <a:cubicBezTo>
                    <a:pt x="1" y="4316"/>
                    <a:pt x="3444" y="2794"/>
                    <a:pt x="3646" y="2750"/>
                  </a:cubicBezTo>
                  <a:cubicBezTo>
                    <a:pt x="3855" y="2707"/>
                    <a:pt x="3364" y="1675"/>
                    <a:pt x="3364" y="1675"/>
                  </a:cubicBezTo>
                  <a:cubicBezTo>
                    <a:pt x="3364" y="1675"/>
                    <a:pt x="1509" y="693"/>
                    <a:pt x="1098" y="433"/>
                  </a:cubicBezTo>
                  <a:cubicBezTo>
                    <a:pt x="838" y="275"/>
                    <a:pt x="564" y="123"/>
                    <a:pt x="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6"/>
            <p:cNvSpPr/>
            <p:nvPr/>
          </p:nvSpPr>
          <p:spPr>
            <a:xfrm>
              <a:off x="6037950" y="2956175"/>
              <a:ext cx="312725" cy="116625"/>
            </a:xfrm>
            <a:custGeom>
              <a:avLst/>
              <a:gdLst/>
              <a:ahLst/>
              <a:cxnLst/>
              <a:rect l="l" t="t" r="r" b="b"/>
              <a:pathLst>
                <a:path w="12509" h="4665" extrusionOk="0">
                  <a:moveTo>
                    <a:pt x="6800" y="0"/>
                  </a:moveTo>
                  <a:cubicBezTo>
                    <a:pt x="4310" y="0"/>
                    <a:pt x="390" y="1697"/>
                    <a:pt x="275" y="1971"/>
                  </a:cubicBezTo>
                  <a:cubicBezTo>
                    <a:pt x="152" y="2245"/>
                    <a:pt x="1" y="2635"/>
                    <a:pt x="275" y="2786"/>
                  </a:cubicBezTo>
                  <a:cubicBezTo>
                    <a:pt x="542" y="2931"/>
                    <a:pt x="2050" y="2887"/>
                    <a:pt x="2816" y="3595"/>
                  </a:cubicBezTo>
                  <a:cubicBezTo>
                    <a:pt x="3561" y="4278"/>
                    <a:pt x="4878" y="4664"/>
                    <a:pt x="6884" y="4664"/>
                  </a:cubicBezTo>
                  <a:cubicBezTo>
                    <a:pt x="6956" y="4664"/>
                    <a:pt x="7029" y="4664"/>
                    <a:pt x="7103" y="4663"/>
                  </a:cubicBezTo>
                  <a:cubicBezTo>
                    <a:pt x="9225" y="4634"/>
                    <a:pt x="9809" y="4526"/>
                    <a:pt x="10683" y="4122"/>
                  </a:cubicBezTo>
                  <a:cubicBezTo>
                    <a:pt x="11563" y="3718"/>
                    <a:pt x="12509" y="2902"/>
                    <a:pt x="12372" y="2736"/>
                  </a:cubicBezTo>
                  <a:cubicBezTo>
                    <a:pt x="12305" y="2651"/>
                    <a:pt x="12180" y="2630"/>
                    <a:pt x="12074" y="2630"/>
                  </a:cubicBezTo>
                  <a:cubicBezTo>
                    <a:pt x="11973" y="2630"/>
                    <a:pt x="11888" y="2649"/>
                    <a:pt x="11888" y="2649"/>
                  </a:cubicBezTo>
                  <a:cubicBezTo>
                    <a:pt x="11888" y="2649"/>
                    <a:pt x="12299" y="2151"/>
                    <a:pt x="12191" y="2029"/>
                  </a:cubicBezTo>
                  <a:cubicBezTo>
                    <a:pt x="12090" y="1913"/>
                    <a:pt x="11455" y="1632"/>
                    <a:pt x="11137" y="1516"/>
                  </a:cubicBezTo>
                  <a:cubicBezTo>
                    <a:pt x="11137" y="1516"/>
                    <a:pt x="9282" y="0"/>
                    <a:pt x="6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6"/>
            <p:cNvSpPr/>
            <p:nvPr/>
          </p:nvSpPr>
          <p:spPr>
            <a:xfrm>
              <a:off x="6198175" y="3002000"/>
              <a:ext cx="76900" cy="51950"/>
            </a:xfrm>
            <a:custGeom>
              <a:avLst/>
              <a:gdLst/>
              <a:ahLst/>
              <a:cxnLst/>
              <a:rect l="l" t="t" r="r" b="b"/>
              <a:pathLst>
                <a:path w="3076" h="2078" extrusionOk="0">
                  <a:moveTo>
                    <a:pt x="1" y="1"/>
                  </a:moveTo>
                  <a:lnTo>
                    <a:pt x="239" y="196"/>
                  </a:lnTo>
                  <a:lnTo>
                    <a:pt x="1" y="261"/>
                  </a:lnTo>
                  <a:lnTo>
                    <a:pt x="513" y="593"/>
                  </a:lnTo>
                  <a:cubicBezTo>
                    <a:pt x="513" y="593"/>
                    <a:pt x="152" y="650"/>
                    <a:pt x="253" y="694"/>
                  </a:cubicBezTo>
                  <a:cubicBezTo>
                    <a:pt x="355" y="744"/>
                    <a:pt x="788" y="1033"/>
                    <a:pt x="788" y="1033"/>
                  </a:cubicBezTo>
                  <a:lnTo>
                    <a:pt x="499" y="1033"/>
                  </a:lnTo>
                  <a:cubicBezTo>
                    <a:pt x="499" y="1033"/>
                    <a:pt x="1140" y="2077"/>
                    <a:pt x="2765" y="2077"/>
                  </a:cubicBezTo>
                  <a:cubicBezTo>
                    <a:pt x="2865" y="2077"/>
                    <a:pt x="2968" y="2073"/>
                    <a:pt x="3076" y="2065"/>
                  </a:cubicBezTo>
                  <a:cubicBezTo>
                    <a:pt x="3076" y="2065"/>
                    <a:pt x="1459" y="1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6"/>
            <p:cNvSpPr/>
            <p:nvPr/>
          </p:nvSpPr>
          <p:spPr>
            <a:xfrm>
              <a:off x="6246000" y="2978000"/>
              <a:ext cx="104975" cy="81400"/>
            </a:xfrm>
            <a:custGeom>
              <a:avLst/>
              <a:gdLst/>
              <a:ahLst/>
              <a:cxnLst/>
              <a:rect l="l" t="t" r="r" b="b"/>
              <a:pathLst>
                <a:path w="4199" h="3256" extrusionOk="0">
                  <a:moveTo>
                    <a:pt x="1812" y="1"/>
                  </a:moveTo>
                  <a:cubicBezTo>
                    <a:pt x="1812" y="1"/>
                    <a:pt x="419" y="102"/>
                    <a:pt x="210" y="1249"/>
                  </a:cubicBezTo>
                  <a:cubicBezTo>
                    <a:pt x="1" y="2397"/>
                    <a:pt x="2361" y="3256"/>
                    <a:pt x="2361" y="3256"/>
                  </a:cubicBezTo>
                  <a:cubicBezTo>
                    <a:pt x="2361" y="3256"/>
                    <a:pt x="3357" y="2808"/>
                    <a:pt x="3840" y="2238"/>
                  </a:cubicBezTo>
                  <a:cubicBezTo>
                    <a:pt x="4199" y="1809"/>
                    <a:pt x="3952" y="1756"/>
                    <a:pt x="3808" y="1756"/>
                  </a:cubicBezTo>
                  <a:cubicBezTo>
                    <a:pt x="3761" y="1756"/>
                    <a:pt x="3725" y="1762"/>
                    <a:pt x="3725" y="1762"/>
                  </a:cubicBezTo>
                  <a:lnTo>
                    <a:pt x="3566" y="1776"/>
                  </a:lnTo>
                  <a:cubicBezTo>
                    <a:pt x="3566" y="1776"/>
                    <a:pt x="3869" y="1444"/>
                    <a:pt x="3869" y="1156"/>
                  </a:cubicBezTo>
                  <a:cubicBezTo>
                    <a:pt x="3855" y="961"/>
                    <a:pt x="3191" y="795"/>
                    <a:pt x="2815" y="643"/>
                  </a:cubicBezTo>
                  <a:cubicBezTo>
                    <a:pt x="2685" y="542"/>
                    <a:pt x="1812" y="1"/>
                    <a:pt x="1812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6"/>
            <p:cNvSpPr/>
            <p:nvPr/>
          </p:nvSpPr>
          <p:spPr>
            <a:xfrm>
              <a:off x="6294725" y="3000025"/>
              <a:ext cx="16800" cy="14500"/>
            </a:xfrm>
            <a:custGeom>
              <a:avLst/>
              <a:gdLst/>
              <a:ahLst/>
              <a:cxnLst/>
              <a:rect l="l" t="t" r="r" b="b"/>
              <a:pathLst>
                <a:path w="672" h="580" extrusionOk="0">
                  <a:moveTo>
                    <a:pt x="383" y="0"/>
                  </a:moveTo>
                  <a:cubicBezTo>
                    <a:pt x="123" y="0"/>
                    <a:pt x="0" y="311"/>
                    <a:pt x="181" y="491"/>
                  </a:cubicBezTo>
                  <a:cubicBezTo>
                    <a:pt x="240" y="553"/>
                    <a:pt x="313" y="580"/>
                    <a:pt x="384" y="580"/>
                  </a:cubicBezTo>
                  <a:cubicBezTo>
                    <a:pt x="531" y="580"/>
                    <a:pt x="672" y="464"/>
                    <a:pt x="672" y="289"/>
                  </a:cubicBezTo>
                  <a:cubicBezTo>
                    <a:pt x="672" y="130"/>
                    <a:pt x="542" y="0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6"/>
            <p:cNvSpPr/>
            <p:nvPr/>
          </p:nvSpPr>
          <p:spPr>
            <a:xfrm>
              <a:off x="6142075" y="2920975"/>
              <a:ext cx="86800" cy="44975"/>
            </a:xfrm>
            <a:custGeom>
              <a:avLst/>
              <a:gdLst/>
              <a:ahLst/>
              <a:cxnLst/>
              <a:rect l="l" t="t" r="r" b="b"/>
              <a:pathLst>
                <a:path w="3472" h="1799" extrusionOk="0">
                  <a:moveTo>
                    <a:pt x="1091" y="1"/>
                  </a:moveTo>
                  <a:cubicBezTo>
                    <a:pt x="1081" y="1"/>
                    <a:pt x="1071" y="1"/>
                    <a:pt x="1061" y="1"/>
                  </a:cubicBezTo>
                  <a:lnTo>
                    <a:pt x="1415" y="203"/>
                  </a:lnTo>
                  <a:lnTo>
                    <a:pt x="1061" y="153"/>
                  </a:lnTo>
                  <a:lnTo>
                    <a:pt x="1061" y="153"/>
                  </a:lnTo>
                  <a:lnTo>
                    <a:pt x="1220" y="319"/>
                  </a:lnTo>
                  <a:lnTo>
                    <a:pt x="809" y="275"/>
                  </a:lnTo>
                  <a:lnTo>
                    <a:pt x="1061" y="427"/>
                  </a:lnTo>
                  <a:lnTo>
                    <a:pt x="635" y="456"/>
                  </a:lnTo>
                  <a:lnTo>
                    <a:pt x="1061" y="701"/>
                  </a:lnTo>
                  <a:lnTo>
                    <a:pt x="765" y="701"/>
                  </a:lnTo>
                  <a:lnTo>
                    <a:pt x="1061" y="896"/>
                  </a:lnTo>
                  <a:lnTo>
                    <a:pt x="722" y="896"/>
                  </a:lnTo>
                  <a:lnTo>
                    <a:pt x="1061" y="1105"/>
                  </a:lnTo>
                  <a:lnTo>
                    <a:pt x="635" y="1026"/>
                  </a:lnTo>
                  <a:lnTo>
                    <a:pt x="765" y="1257"/>
                  </a:lnTo>
                  <a:lnTo>
                    <a:pt x="765" y="1257"/>
                  </a:lnTo>
                  <a:lnTo>
                    <a:pt x="635" y="1206"/>
                  </a:lnTo>
                  <a:lnTo>
                    <a:pt x="635" y="1408"/>
                  </a:lnTo>
                  <a:lnTo>
                    <a:pt x="462" y="1408"/>
                  </a:lnTo>
                  <a:lnTo>
                    <a:pt x="556" y="1481"/>
                  </a:lnTo>
                  <a:lnTo>
                    <a:pt x="195" y="1481"/>
                  </a:lnTo>
                  <a:lnTo>
                    <a:pt x="296" y="1603"/>
                  </a:lnTo>
                  <a:lnTo>
                    <a:pt x="0" y="1603"/>
                  </a:lnTo>
                  <a:lnTo>
                    <a:pt x="94" y="1798"/>
                  </a:lnTo>
                  <a:lnTo>
                    <a:pt x="2245" y="1524"/>
                  </a:lnTo>
                  <a:lnTo>
                    <a:pt x="3032" y="1510"/>
                  </a:lnTo>
                  <a:lnTo>
                    <a:pt x="3472" y="1524"/>
                  </a:lnTo>
                  <a:lnTo>
                    <a:pt x="3472" y="1408"/>
                  </a:lnTo>
                  <a:cubicBezTo>
                    <a:pt x="3472" y="1408"/>
                    <a:pt x="2099" y="1"/>
                    <a:pt x="1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56"/>
          <p:cNvGrpSpPr/>
          <p:nvPr/>
        </p:nvGrpSpPr>
        <p:grpSpPr>
          <a:xfrm>
            <a:off x="6503969" y="3022882"/>
            <a:ext cx="570368" cy="570368"/>
            <a:chOff x="6930225" y="2771050"/>
            <a:chExt cx="448050" cy="448050"/>
          </a:xfrm>
        </p:grpSpPr>
        <p:sp>
          <p:nvSpPr>
            <p:cNvPr id="1697" name="Google Shape;1697;p56"/>
            <p:cNvSpPr/>
            <p:nvPr/>
          </p:nvSpPr>
          <p:spPr>
            <a:xfrm>
              <a:off x="6930225" y="2771050"/>
              <a:ext cx="448050" cy="448050"/>
            </a:xfrm>
            <a:custGeom>
              <a:avLst/>
              <a:gdLst/>
              <a:ahLst/>
              <a:cxnLst/>
              <a:rect l="l" t="t" r="r" b="b"/>
              <a:pathLst>
                <a:path w="17922" h="17922" extrusionOk="0">
                  <a:moveTo>
                    <a:pt x="1444" y="0"/>
                  </a:moveTo>
                  <a:cubicBezTo>
                    <a:pt x="643" y="0"/>
                    <a:pt x="0" y="643"/>
                    <a:pt x="0" y="1444"/>
                  </a:cubicBezTo>
                  <a:lnTo>
                    <a:pt x="0" y="16478"/>
                  </a:lnTo>
                  <a:cubicBezTo>
                    <a:pt x="0" y="17279"/>
                    <a:pt x="643" y="17921"/>
                    <a:pt x="1444" y="17921"/>
                  </a:cubicBezTo>
                  <a:lnTo>
                    <a:pt x="16478" y="17921"/>
                  </a:lnTo>
                  <a:cubicBezTo>
                    <a:pt x="17279" y="17921"/>
                    <a:pt x="17922" y="17279"/>
                    <a:pt x="17922" y="16478"/>
                  </a:cubicBezTo>
                  <a:lnTo>
                    <a:pt x="17922" y="1444"/>
                  </a:lnTo>
                  <a:cubicBezTo>
                    <a:pt x="17922" y="643"/>
                    <a:pt x="17279" y="0"/>
                    <a:pt x="16478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6"/>
            <p:cNvSpPr/>
            <p:nvPr/>
          </p:nvSpPr>
          <p:spPr>
            <a:xfrm>
              <a:off x="7122025" y="3050175"/>
              <a:ext cx="75450" cy="44125"/>
            </a:xfrm>
            <a:custGeom>
              <a:avLst/>
              <a:gdLst/>
              <a:ahLst/>
              <a:cxnLst/>
              <a:rect l="l" t="t" r="r" b="b"/>
              <a:pathLst>
                <a:path w="3018" h="1765" extrusionOk="0">
                  <a:moveTo>
                    <a:pt x="1580" y="0"/>
                  </a:moveTo>
                  <a:cubicBezTo>
                    <a:pt x="1559" y="0"/>
                    <a:pt x="1538" y="1"/>
                    <a:pt x="1516" y="1"/>
                  </a:cubicBezTo>
                  <a:cubicBezTo>
                    <a:pt x="1011" y="1"/>
                    <a:pt x="513" y="66"/>
                    <a:pt x="37" y="210"/>
                  </a:cubicBezTo>
                  <a:cubicBezTo>
                    <a:pt x="1" y="672"/>
                    <a:pt x="87" y="1704"/>
                    <a:pt x="1480" y="1762"/>
                  </a:cubicBezTo>
                  <a:cubicBezTo>
                    <a:pt x="1516" y="1763"/>
                    <a:pt x="1550" y="1764"/>
                    <a:pt x="1584" y="1764"/>
                  </a:cubicBezTo>
                  <a:cubicBezTo>
                    <a:pt x="2881" y="1764"/>
                    <a:pt x="3017" y="703"/>
                    <a:pt x="3010" y="225"/>
                  </a:cubicBezTo>
                  <a:cubicBezTo>
                    <a:pt x="2547" y="79"/>
                    <a:pt x="2064" y="0"/>
                    <a:pt x="1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6"/>
            <p:cNvSpPr/>
            <p:nvPr/>
          </p:nvSpPr>
          <p:spPr>
            <a:xfrm>
              <a:off x="7023150" y="3055425"/>
              <a:ext cx="262025" cy="121100"/>
            </a:xfrm>
            <a:custGeom>
              <a:avLst/>
              <a:gdLst/>
              <a:ahLst/>
              <a:cxnLst/>
              <a:rect l="l" t="t" r="r" b="b"/>
              <a:pathLst>
                <a:path w="10481" h="4844" extrusionOk="0">
                  <a:moveTo>
                    <a:pt x="3992" y="0"/>
                  </a:moveTo>
                  <a:lnTo>
                    <a:pt x="3992" y="0"/>
                  </a:lnTo>
                  <a:cubicBezTo>
                    <a:pt x="794" y="953"/>
                    <a:pt x="1" y="4843"/>
                    <a:pt x="1" y="4843"/>
                  </a:cubicBezTo>
                  <a:lnTo>
                    <a:pt x="10480" y="4843"/>
                  </a:lnTo>
                  <a:cubicBezTo>
                    <a:pt x="10480" y="4843"/>
                    <a:pt x="10040" y="982"/>
                    <a:pt x="6965" y="15"/>
                  </a:cubicBezTo>
                  <a:lnTo>
                    <a:pt x="6965" y="15"/>
                  </a:lnTo>
                  <a:cubicBezTo>
                    <a:pt x="6972" y="493"/>
                    <a:pt x="6836" y="1554"/>
                    <a:pt x="5539" y="1554"/>
                  </a:cubicBezTo>
                  <a:cubicBezTo>
                    <a:pt x="5505" y="1554"/>
                    <a:pt x="5471" y="1553"/>
                    <a:pt x="5435" y="1552"/>
                  </a:cubicBezTo>
                  <a:cubicBezTo>
                    <a:pt x="4035" y="1494"/>
                    <a:pt x="3956" y="462"/>
                    <a:pt x="3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6"/>
            <p:cNvSpPr/>
            <p:nvPr/>
          </p:nvSpPr>
          <p:spPr>
            <a:xfrm>
              <a:off x="7061400" y="2846875"/>
              <a:ext cx="193650" cy="93650"/>
            </a:xfrm>
            <a:custGeom>
              <a:avLst/>
              <a:gdLst/>
              <a:ahLst/>
              <a:cxnLst/>
              <a:rect l="l" t="t" r="r" b="b"/>
              <a:pathLst>
                <a:path w="7746" h="3746" extrusionOk="0">
                  <a:moveTo>
                    <a:pt x="3580" y="1"/>
                  </a:moveTo>
                  <a:cubicBezTo>
                    <a:pt x="3001" y="1"/>
                    <a:pt x="2581" y="49"/>
                    <a:pt x="2570" y="49"/>
                  </a:cubicBezTo>
                  <a:cubicBezTo>
                    <a:pt x="2541" y="49"/>
                    <a:pt x="1026" y="1190"/>
                    <a:pt x="1026" y="1190"/>
                  </a:cubicBezTo>
                  <a:cubicBezTo>
                    <a:pt x="1026" y="1190"/>
                    <a:pt x="1" y="2236"/>
                    <a:pt x="1026" y="3290"/>
                  </a:cubicBezTo>
                  <a:cubicBezTo>
                    <a:pt x="1354" y="3630"/>
                    <a:pt x="2095" y="3745"/>
                    <a:pt x="2947" y="3745"/>
                  </a:cubicBezTo>
                  <a:cubicBezTo>
                    <a:pt x="4733" y="3745"/>
                    <a:pt x="7009" y="3239"/>
                    <a:pt x="7009" y="3239"/>
                  </a:cubicBezTo>
                  <a:cubicBezTo>
                    <a:pt x="7009" y="3239"/>
                    <a:pt x="7745" y="1789"/>
                    <a:pt x="6554" y="757"/>
                  </a:cubicBezTo>
                  <a:cubicBezTo>
                    <a:pt x="5823" y="123"/>
                    <a:pt x="4500" y="1"/>
                    <a:pt x="3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6"/>
            <p:cNvSpPr/>
            <p:nvPr/>
          </p:nvSpPr>
          <p:spPr>
            <a:xfrm>
              <a:off x="7058875" y="2918100"/>
              <a:ext cx="41175" cy="41175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823" y="1"/>
                  </a:moveTo>
                  <a:cubicBezTo>
                    <a:pt x="369" y="1"/>
                    <a:pt x="1" y="369"/>
                    <a:pt x="1" y="823"/>
                  </a:cubicBezTo>
                  <a:cubicBezTo>
                    <a:pt x="1" y="1278"/>
                    <a:pt x="369" y="1646"/>
                    <a:pt x="823" y="1646"/>
                  </a:cubicBezTo>
                  <a:cubicBezTo>
                    <a:pt x="1278" y="1646"/>
                    <a:pt x="1646" y="1278"/>
                    <a:pt x="1646" y="823"/>
                  </a:cubicBezTo>
                  <a:cubicBezTo>
                    <a:pt x="1646" y="369"/>
                    <a:pt x="1278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6"/>
            <p:cNvSpPr/>
            <p:nvPr/>
          </p:nvSpPr>
          <p:spPr>
            <a:xfrm>
              <a:off x="7204675" y="2918100"/>
              <a:ext cx="48025" cy="41300"/>
            </a:xfrm>
            <a:custGeom>
              <a:avLst/>
              <a:gdLst/>
              <a:ahLst/>
              <a:cxnLst/>
              <a:rect l="l" t="t" r="r" b="b"/>
              <a:pathLst>
                <a:path w="1921" h="1652" extrusionOk="0">
                  <a:moveTo>
                    <a:pt x="1097" y="1"/>
                  </a:moveTo>
                  <a:cubicBezTo>
                    <a:pt x="361" y="1"/>
                    <a:pt x="0" y="888"/>
                    <a:pt x="513" y="1408"/>
                  </a:cubicBezTo>
                  <a:cubicBezTo>
                    <a:pt x="681" y="1576"/>
                    <a:pt x="887" y="1651"/>
                    <a:pt x="1090" y="1651"/>
                  </a:cubicBezTo>
                  <a:cubicBezTo>
                    <a:pt x="1514" y="1651"/>
                    <a:pt x="1920" y="1322"/>
                    <a:pt x="1920" y="823"/>
                  </a:cubicBezTo>
                  <a:cubicBezTo>
                    <a:pt x="1920" y="369"/>
                    <a:pt x="1552" y="1"/>
                    <a:pt x="1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6"/>
            <p:cNvSpPr/>
            <p:nvPr/>
          </p:nvSpPr>
          <p:spPr>
            <a:xfrm>
              <a:off x="7137375" y="2967725"/>
              <a:ext cx="44950" cy="71650"/>
            </a:xfrm>
            <a:custGeom>
              <a:avLst/>
              <a:gdLst/>
              <a:ahLst/>
              <a:cxnLst/>
              <a:rect l="l" t="t" r="r" b="b"/>
              <a:pathLst>
                <a:path w="1798" h="2866" extrusionOk="0">
                  <a:moveTo>
                    <a:pt x="1660" y="0"/>
                  </a:moveTo>
                  <a:lnTo>
                    <a:pt x="231" y="195"/>
                  </a:lnTo>
                  <a:lnTo>
                    <a:pt x="0" y="2866"/>
                  </a:lnTo>
                  <a:cubicBezTo>
                    <a:pt x="722" y="2786"/>
                    <a:pt x="1372" y="2411"/>
                    <a:pt x="1797" y="1826"/>
                  </a:cubicBezTo>
                  <a:lnTo>
                    <a:pt x="16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6"/>
            <p:cNvSpPr/>
            <p:nvPr/>
          </p:nvSpPr>
          <p:spPr>
            <a:xfrm>
              <a:off x="7084675" y="2832850"/>
              <a:ext cx="143650" cy="172575"/>
            </a:xfrm>
            <a:custGeom>
              <a:avLst/>
              <a:gdLst/>
              <a:ahLst/>
              <a:cxnLst/>
              <a:rect l="l" t="t" r="r" b="b"/>
              <a:pathLst>
                <a:path w="5746" h="6903" extrusionOk="0">
                  <a:moveTo>
                    <a:pt x="3063" y="1"/>
                  </a:moveTo>
                  <a:cubicBezTo>
                    <a:pt x="2483" y="1"/>
                    <a:pt x="10" y="192"/>
                    <a:pt x="22" y="3454"/>
                  </a:cubicBezTo>
                  <a:cubicBezTo>
                    <a:pt x="1" y="3786"/>
                    <a:pt x="15" y="4125"/>
                    <a:pt x="66" y="4457"/>
                  </a:cubicBezTo>
                  <a:cubicBezTo>
                    <a:pt x="159" y="5323"/>
                    <a:pt x="571" y="6074"/>
                    <a:pt x="1358" y="6492"/>
                  </a:cubicBezTo>
                  <a:cubicBezTo>
                    <a:pt x="1841" y="6748"/>
                    <a:pt x="2439" y="6903"/>
                    <a:pt x="3023" y="6903"/>
                  </a:cubicBezTo>
                  <a:cubicBezTo>
                    <a:pt x="3380" y="6903"/>
                    <a:pt x="3732" y="6845"/>
                    <a:pt x="4050" y="6716"/>
                  </a:cubicBezTo>
                  <a:cubicBezTo>
                    <a:pt x="4685" y="6464"/>
                    <a:pt x="5190" y="5966"/>
                    <a:pt x="5450" y="5330"/>
                  </a:cubicBezTo>
                  <a:cubicBezTo>
                    <a:pt x="5746" y="4601"/>
                    <a:pt x="5746" y="3670"/>
                    <a:pt x="5710" y="2876"/>
                  </a:cubicBezTo>
                  <a:cubicBezTo>
                    <a:pt x="5563" y="45"/>
                    <a:pt x="3319" y="4"/>
                    <a:pt x="3189" y="4"/>
                  </a:cubicBezTo>
                  <a:cubicBezTo>
                    <a:pt x="3186" y="4"/>
                    <a:pt x="3184" y="4"/>
                    <a:pt x="3184" y="4"/>
                  </a:cubicBezTo>
                  <a:cubicBezTo>
                    <a:pt x="3184" y="4"/>
                    <a:pt x="3140" y="1"/>
                    <a:pt x="30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6"/>
            <p:cNvSpPr/>
            <p:nvPr/>
          </p:nvSpPr>
          <p:spPr>
            <a:xfrm>
              <a:off x="7134850" y="3013375"/>
              <a:ext cx="51450" cy="72975"/>
            </a:xfrm>
            <a:custGeom>
              <a:avLst/>
              <a:gdLst/>
              <a:ahLst/>
              <a:cxnLst/>
              <a:rect l="l" t="t" r="r" b="b"/>
              <a:pathLst>
                <a:path w="2058" h="2919" extrusionOk="0">
                  <a:moveTo>
                    <a:pt x="1898" y="0"/>
                  </a:moveTo>
                  <a:cubicBezTo>
                    <a:pt x="1473" y="585"/>
                    <a:pt x="823" y="960"/>
                    <a:pt x="101" y="1040"/>
                  </a:cubicBezTo>
                  <a:lnTo>
                    <a:pt x="0" y="2209"/>
                  </a:lnTo>
                  <a:cubicBezTo>
                    <a:pt x="0" y="2209"/>
                    <a:pt x="43" y="2801"/>
                    <a:pt x="989" y="2909"/>
                  </a:cubicBezTo>
                  <a:cubicBezTo>
                    <a:pt x="1041" y="2915"/>
                    <a:pt x="1091" y="2918"/>
                    <a:pt x="1138" y="2918"/>
                  </a:cubicBezTo>
                  <a:cubicBezTo>
                    <a:pt x="1954" y="2918"/>
                    <a:pt x="2057" y="2029"/>
                    <a:pt x="2057" y="2029"/>
                  </a:cubicBezTo>
                  <a:lnTo>
                    <a:pt x="1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6"/>
            <p:cNvSpPr/>
            <p:nvPr/>
          </p:nvSpPr>
          <p:spPr>
            <a:xfrm>
              <a:off x="7120050" y="2926575"/>
              <a:ext cx="7250" cy="14650"/>
            </a:xfrm>
            <a:custGeom>
              <a:avLst/>
              <a:gdLst/>
              <a:ahLst/>
              <a:cxnLst/>
              <a:rect l="l" t="t" r="r" b="b"/>
              <a:pathLst>
                <a:path w="290" h="586" extrusionOk="0">
                  <a:moveTo>
                    <a:pt x="145" y="1"/>
                  </a:moveTo>
                  <a:cubicBezTo>
                    <a:pt x="65" y="1"/>
                    <a:pt x="0" y="131"/>
                    <a:pt x="0" y="290"/>
                  </a:cubicBezTo>
                  <a:cubicBezTo>
                    <a:pt x="0" y="448"/>
                    <a:pt x="65" y="585"/>
                    <a:pt x="145" y="585"/>
                  </a:cubicBezTo>
                  <a:cubicBezTo>
                    <a:pt x="224" y="585"/>
                    <a:pt x="289" y="448"/>
                    <a:pt x="289" y="290"/>
                  </a:cubicBezTo>
                  <a:cubicBezTo>
                    <a:pt x="289" y="131"/>
                    <a:pt x="224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6"/>
            <p:cNvSpPr/>
            <p:nvPr/>
          </p:nvSpPr>
          <p:spPr>
            <a:xfrm>
              <a:off x="7187525" y="2927850"/>
              <a:ext cx="7425" cy="14450"/>
            </a:xfrm>
            <a:custGeom>
              <a:avLst/>
              <a:gdLst/>
              <a:ahLst/>
              <a:cxnLst/>
              <a:rect l="l" t="t" r="r" b="b"/>
              <a:pathLst>
                <a:path w="297" h="578" extrusionOk="0">
                  <a:moveTo>
                    <a:pt x="145" y="0"/>
                  </a:moveTo>
                  <a:cubicBezTo>
                    <a:pt x="66" y="0"/>
                    <a:pt x="1" y="130"/>
                    <a:pt x="1" y="289"/>
                  </a:cubicBezTo>
                  <a:cubicBezTo>
                    <a:pt x="1" y="448"/>
                    <a:pt x="66" y="578"/>
                    <a:pt x="145" y="578"/>
                  </a:cubicBezTo>
                  <a:cubicBezTo>
                    <a:pt x="232" y="578"/>
                    <a:pt x="297" y="448"/>
                    <a:pt x="297" y="289"/>
                  </a:cubicBezTo>
                  <a:cubicBezTo>
                    <a:pt x="297" y="130"/>
                    <a:pt x="232" y="0"/>
                    <a:pt x="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6"/>
            <p:cNvSpPr/>
            <p:nvPr/>
          </p:nvSpPr>
          <p:spPr>
            <a:xfrm>
              <a:off x="7109750" y="2945700"/>
              <a:ext cx="17900" cy="15500"/>
            </a:xfrm>
            <a:custGeom>
              <a:avLst/>
              <a:gdLst/>
              <a:ahLst/>
              <a:cxnLst/>
              <a:rect l="l" t="t" r="r" b="b"/>
              <a:pathLst>
                <a:path w="716" h="620" extrusionOk="0">
                  <a:moveTo>
                    <a:pt x="412" y="1"/>
                  </a:moveTo>
                  <a:cubicBezTo>
                    <a:pt x="138" y="1"/>
                    <a:pt x="1" y="333"/>
                    <a:pt x="196" y="528"/>
                  </a:cubicBezTo>
                  <a:cubicBezTo>
                    <a:pt x="259" y="591"/>
                    <a:pt x="336" y="619"/>
                    <a:pt x="411" y="619"/>
                  </a:cubicBezTo>
                  <a:cubicBezTo>
                    <a:pt x="567" y="619"/>
                    <a:pt x="715" y="497"/>
                    <a:pt x="715" y="311"/>
                  </a:cubicBezTo>
                  <a:cubicBezTo>
                    <a:pt x="715" y="138"/>
                    <a:pt x="578" y="1"/>
                    <a:pt x="4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6"/>
            <p:cNvSpPr/>
            <p:nvPr/>
          </p:nvSpPr>
          <p:spPr>
            <a:xfrm>
              <a:off x="7180850" y="2948225"/>
              <a:ext cx="18075" cy="15325"/>
            </a:xfrm>
            <a:custGeom>
              <a:avLst/>
              <a:gdLst/>
              <a:ahLst/>
              <a:cxnLst/>
              <a:rect l="l" t="t" r="r" b="b"/>
              <a:pathLst>
                <a:path w="723" h="613" extrusionOk="0">
                  <a:moveTo>
                    <a:pt x="412" y="1"/>
                  </a:moveTo>
                  <a:cubicBezTo>
                    <a:pt x="138" y="1"/>
                    <a:pt x="1" y="333"/>
                    <a:pt x="196" y="521"/>
                  </a:cubicBezTo>
                  <a:cubicBezTo>
                    <a:pt x="259" y="584"/>
                    <a:pt x="336" y="612"/>
                    <a:pt x="412" y="612"/>
                  </a:cubicBezTo>
                  <a:cubicBezTo>
                    <a:pt x="571" y="612"/>
                    <a:pt x="722" y="489"/>
                    <a:pt x="722" y="304"/>
                  </a:cubicBezTo>
                  <a:cubicBezTo>
                    <a:pt x="722" y="138"/>
                    <a:pt x="585" y="1"/>
                    <a:pt x="4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6"/>
            <p:cNvSpPr/>
            <p:nvPr/>
          </p:nvSpPr>
          <p:spPr>
            <a:xfrm>
              <a:off x="7054550" y="2807975"/>
              <a:ext cx="181650" cy="106400"/>
            </a:xfrm>
            <a:custGeom>
              <a:avLst/>
              <a:gdLst/>
              <a:ahLst/>
              <a:cxnLst/>
              <a:rect l="l" t="t" r="r" b="b"/>
              <a:pathLst>
                <a:path w="7266" h="4256" extrusionOk="0">
                  <a:moveTo>
                    <a:pt x="2837" y="0"/>
                  </a:moveTo>
                  <a:cubicBezTo>
                    <a:pt x="2813" y="0"/>
                    <a:pt x="2789" y="1"/>
                    <a:pt x="2765" y="3"/>
                  </a:cubicBezTo>
                  <a:cubicBezTo>
                    <a:pt x="2072" y="61"/>
                    <a:pt x="1985" y="746"/>
                    <a:pt x="1985" y="746"/>
                  </a:cubicBezTo>
                  <a:cubicBezTo>
                    <a:pt x="1985" y="746"/>
                    <a:pt x="1743" y="372"/>
                    <a:pt x="1339" y="372"/>
                  </a:cubicBezTo>
                  <a:cubicBezTo>
                    <a:pt x="1168" y="372"/>
                    <a:pt x="967" y="440"/>
                    <a:pt x="744" y="631"/>
                  </a:cubicBezTo>
                  <a:cubicBezTo>
                    <a:pt x="0" y="1280"/>
                    <a:pt x="996" y="2089"/>
                    <a:pt x="996" y="2089"/>
                  </a:cubicBezTo>
                  <a:cubicBezTo>
                    <a:pt x="729" y="2471"/>
                    <a:pt x="679" y="2962"/>
                    <a:pt x="852" y="3388"/>
                  </a:cubicBezTo>
                  <a:cubicBezTo>
                    <a:pt x="974" y="3697"/>
                    <a:pt x="1223" y="3789"/>
                    <a:pt x="1474" y="3789"/>
                  </a:cubicBezTo>
                  <a:cubicBezTo>
                    <a:pt x="1580" y="3789"/>
                    <a:pt x="1686" y="3772"/>
                    <a:pt x="1783" y="3749"/>
                  </a:cubicBezTo>
                  <a:cubicBezTo>
                    <a:pt x="2021" y="3691"/>
                    <a:pt x="2223" y="3539"/>
                    <a:pt x="2346" y="3330"/>
                  </a:cubicBezTo>
                  <a:cubicBezTo>
                    <a:pt x="2606" y="2890"/>
                    <a:pt x="2996" y="2551"/>
                    <a:pt x="3465" y="2349"/>
                  </a:cubicBezTo>
                  <a:cubicBezTo>
                    <a:pt x="3616" y="2276"/>
                    <a:pt x="3781" y="2240"/>
                    <a:pt x="3946" y="2240"/>
                  </a:cubicBezTo>
                  <a:cubicBezTo>
                    <a:pt x="4111" y="2240"/>
                    <a:pt x="4277" y="2276"/>
                    <a:pt x="4432" y="2349"/>
                  </a:cubicBezTo>
                  <a:cubicBezTo>
                    <a:pt x="4562" y="2414"/>
                    <a:pt x="4677" y="2500"/>
                    <a:pt x="4778" y="2601"/>
                  </a:cubicBezTo>
                  <a:cubicBezTo>
                    <a:pt x="4930" y="2760"/>
                    <a:pt x="5002" y="2977"/>
                    <a:pt x="5139" y="3143"/>
                  </a:cubicBezTo>
                  <a:cubicBezTo>
                    <a:pt x="5219" y="3251"/>
                    <a:pt x="5327" y="3330"/>
                    <a:pt x="5457" y="3373"/>
                  </a:cubicBezTo>
                  <a:cubicBezTo>
                    <a:pt x="5512" y="3389"/>
                    <a:pt x="5562" y="3396"/>
                    <a:pt x="5610" y="3396"/>
                  </a:cubicBezTo>
                  <a:cubicBezTo>
                    <a:pt x="6026" y="3396"/>
                    <a:pt x="6174" y="2843"/>
                    <a:pt x="6200" y="2493"/>
                  </a:cubicBezTo>
                  <a:cubicBezTo>
                    <a:pt x="6210" y="2492"/>
                    <a:pt x="6220" y="2492"/>
                    <a:pt x="6229" y="2492"/>
                  </a:cubicBezTo>
                  <a:cubicBezTo>
                    <a:pt x="6894" y="2492"/>
                    <a:pt x="6925" y="4218"/>
                    <a:pt x="7102" y="4254"/>
                  </a:cubicBezTo>
                  <a:cubicBezTo>
                    <a:pt x="7106" y="4255"/>
                    <a:pt x="7110" y="4255"/>
                    <a:pt x="7114" y="4255"/>
                  </a:cubicBezTo>
                  <a:cubicBezTo>
                    <a:pt x="7184" y="4255"/>
                    <a:pt x="7266" y="4129"/>
                    <a:pt x="7211" y="3958"/>
                  </a:cubicBezTo>
                  <a:cubicBezTo>
                    <a:pt x="7066" y="3554"/>
                    <a:pt x="7037" y="3128"/>
                    <a:pt x="7102" y="2709"/>
                  </a:cubicBezTo>
                  <a:cubicBezTo>
                    <a:pt x="7254" y="1930"/>
                    <a:pt x="6929" y="1165"/>
                    <a:pt x="6244" y="1021"/>
                  </a:cubicBezTo>
                  <a:cubicBezTo>
                    <a:pt x="6172" y="1003"/>
                    <a:pt x="6098" y="994"/>
                    <a:pt x="6024" y="994"/>
                  </a:cubicBezTo>
                  <a:cubicBezTo>
                    <a:pt x="5860" y="994"/>
                    <a:pt x="5697" y="1037"/>
                    <a:pt x="5558" y="1122"/>
                  </a:cubicBezTo>
                  <a:cubicBezTo>
                    <a:pt x="5558" y="1122"/>
                    <a:pt x="5702" y="292"/>
                    <a:pt x="4894" y="126"/>
                  </a:cubicBezTo>
                  <a:cubicBezTo>
                    <a:pt x="4818" y="110"/>
                    <a:pt x="4741" y="103"/>
                    <a:pt x="4665" y="103"/>
                  </a:cubicBezTo>
                  <a:cubicBezTo>
                    <a:pt x="4275" y="103"/>
                    <a:pt x="3906" y="300"/>
                    <a:pt x="3689" y="638"/>
                  </a:cubicBezTo>
                  <a:cubicBezTo>
                    <a:pt x="3689" y="638"/>
                    <a:pt x="3474" y="0"/>
                    <a:pt x="28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6"/>
          <p:cNvGrpSpPr/>
          <p:nvPr/>
        </p:nvGrpSpPr>
        <p:grpSpPr>
          <a:xfrm>
            <a:off x="3118386" y="3641269"/>
            <a:ext cx="1001984" cy="883970"/>
            <a:chOff x="1752350" y="2944800"/>
            <a:chExt cx="551025" cy="486125"/>
          </a:xfrm>
        </p:grpSpPr>
        <p:sp>
          <p:nvSpPr>
            <p:cNvPr id="1712" name="Google Shape;1712;p56"/>
            <p:cNvSpPr/>
            <p:nvPr/>
          </p:nvSpPr>
          <p:spPr>
            <a:xfrm>
              <a:off x="1762100" y="2944800"/>
              <a:ext cx="486125" cy="486125"/>
            </a:xfrm>
            <a:custGeom>
              <a:avLst/>
              <a:gdLst/>
              <a:ahLst/>
              <a:cxnLst/>
              <a:rect l="l" t="t" r="r" b="b"/>
              <a:pathLst>
                <a:path w="19445" h="19445" extrusionOk="0">
                  <a:moveTo>
                    <a:pt x="9722" y="1"/>
                  </a:moveTo>
                  <a:cubicBezTo>
                    <a:pt x="4353" y="1"/>
                    <a:pt x="0" y="4353"/>
                    <a:pt x="0" y="9723"/>
                  </a:cubicBezTo>
                  <a:cubicBezTo>
                    <a:pt x="0" y="15093"/>
                    <a:pt x="4353" y="19445"/>
                    <a:pt x="9722" y="19445"/>
                  </a:cubicBezTo>
                  <a:cubicBezTo>
                    <a:pt x="15092" y="19445"/>
                    <a:pt x="19445" y="15093"/>
                    <a:pt x="19445" y="9723"/>
                  </a:cubicBezTo>
                  <a:cubicBezTo>
                    <a:pt x="19445" y="4353"/>
                    <a:pt x="15092" y="1"/>
                    <a:pt x="9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6"/>
            <p:cNvSpPr/>
            <p:nvPr/>
          </p:nvSpPr>
          <p:spPr>
            <a:xfrm>
              <a:off x="2138850" y="3116150"/>
              <a:ext cx="164525" cy="94300"/>
            </a:xfrm>
            <a:custGeom>
              <a:avLst/>
              <a:gdLst/>
              <a:ahLst/>
              <a:cxnLst/>
              <a:rect l="l" t="t" r="r" b="b"/>
              <a:pathLst>
                <a:path w="6581" h="3772" extrusionOk="0">
                  <a:moveTo>
                    <a:pt x="5012" y="1"/>
                  </a:moveTo>
                  <a:cubicBezTo>
                    <a:pt x="4636" y="1"/>
                    <a:pt x="4255" y="173"/>
                    <a:pt x="3985" y="574"/>
                  </a:cubicBezTo>
                  <a:lnTo>
                    <a:pt x="3674" y="574"/>
                  </a:lnTo>
                  <a:cubicBezTo>
                    <a:pt x="3393" y="581"/>
                    <a:pt x="3104" y="595"/>
                    <a:pt x="2823" y="617"/>
                  </a:cubicBezTo>
                  <a:cubicBezTo>
                    <a:pt x="2231" y="675"/>
                    <a:pt x="1646" y="761"/>
                    <a:pt x="1069" y="870"/>
                  </a:cubicBezTo>
                  <a:cubicBezTo>
                    <a:pt x="390" y="992"/>
                    <a:pt x="1" y="1815"/>
                    <a:pt x="174" y="2443"/>
                  </a:cubicBezTo>
                  <a:cubicBezTo>
                    <a:pt x="341" y="3061"/>
                    <a:pt x="877" y="3372"/>
                    <a:pt x="1458" y="3372"/>
                  </a:cubicBezTo>
                  <a:cubicBezTo>
                    <a:pt x="1556" y="3372"/>
                    <a:pt x="1656" y="3363"/>
                    <a:pt x="1755" y="3345"/>
                  </a:cubicBezTo>
                  <a:cubicBezTo>
                    <a:pt x="2368" y="3230"/>
                    <a:pt x="3184" y="3251"/>
                    <a:pt x="3963" y="3172"/>
                  </a:cubicBezTo>
                  <a:cubicBezTo>
                    <a:pt x="4093" y="3323"/>
                    <a:pt x="4252" y="3461"/>
                    <a:pt x="4425" y="3569"/>
                  </a:cubicBezTo>
                  <a:cubicBezTo>
                    <a:pt x="4650" y="3710"/>
                    <a:pt x="4872" y="3771"/>
                    <a:pt x="5080" y="3771"/>
                  </a:cubicBezTo>
                  <a:cubicBezTo>
                    <a:pt x="5948" y="3771"/>
                    <a:pt x="6580" y="2705"/>
                    <a:pt x="6208" y="1902"/>
                  </a:cubicBezTo>
                  <a:cubicBezTo>
                    <a:pt x="6251" y="1801"/>
                    <a:pt x="6280" y="1707"/>
                    <a:pt x="6302" y="1606"/>
                  </a:cubicBezTo>
                  <a:cubicBezTo>
                    <a:pt x="6494" y="683"/>
                    <a:pt x="5762" y="1"/>
                    <a:pt x="5012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6"/>
            <p:cNvSpPr/>
            <p:nvPr/>
          </p:nvSpPr>
          <p:spPr>
            <a:xfrm>
              <a:off x="1908250" y="3045450"/>
              <a:ext cx="302975" cy="284625"/>
            </a:xfrm>
            <a:custGeom>
              <a:avLst/>
              <a:gdLst/>
              <a:ahLst/>
              <a:cxnLst/>
              <a:rect l="l" t="t" r="r" b="b"/>
              <a:pathLst>
                <a:path w="12119" h="11385" extrusionOk="0">
                  <a:moveTo>
                    <a:pt x="1751" y="1"/>
                  </a:moveTo>
                  <a:cubicBezTo>
                    <a:pt x="697" y="1"/>
                    <a:pt x="1" y="60"/>
                    <a:pt x="1" y="60"/>
                  </a:cubicBezTo>
                  <a:lnTo>
                    <a:pt x="2924" y="11384"/>
                  </a:lnTo>
                  <a:cubicBezTo>
                    <a:pt x="2924" y="11384"/>
                    <a:pt x="12119" y="10865"/>
                    <a:pt x="11758" y="4982"/>
                  </a:cubicBezTo>
                  <a:cubicBezTo>
                    <a:pt x="11486" y="549"/>
                    <a:pt x="4961" y="1"/>
                    <a:pt x="17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6"/>
            <p:cNvSpPr/>
            <p:nvPr/>
          </p:nvSpPr>
          <p:spPr>
            <a:xfrm>
              <a:off x="1752350" y="3046825"/>
              <a:ext cx="356000" cy="285500"/>
            </a:xfrm>
            <a:custGeom>
              <a:avLst/>
              <a:gdLst/>
              <a:ahLst/>
              <a:cxnLst/>
              <a:rect l="l" t="t" r="r" b="b"/>
              <a:pathLst>
                <a:path w="14240" h="11420" extrusionOk="0">
                  <a:moveTo>
                    <a:pt x="6518" y="1"/>
                  </a:moveTo>
                  <a:cubicBezTo>
                    <a:pt x="6284" y="1"/>
                    <a:pt x="6044" y="16"/>
                    <a:pt x="5796" y="48"/>
                  </a:cubicBezTo>
                  <a:cubicBezTo>
                    <a:pt x="4180" y="258"/>
                    <a:pt x="2621" y="972"/>
                    <a:pt x="1574" y="2250"/>
                  </a:cubicBezTo>
                  <a:cubicBezTo>
                    <a:pt x="499" y="3578"/>
                    <a:pt x="1" y="5649"/>
                    <a:pt x="340" y="7461"/>
                  </a:cubicBezTo>
                  <a:cubicBezTo>
                    <a:pt x="535" y="8471"/>
                    <a:pt x="982" y="9402"/>
                    <a:pt x="1740" y="10073"/>
                  </a:cubicBezTo>
                  <a:cubicBezTo>
                    <a:pt x="3013" y="11199"/>
                    <a:pt x="4791" y="11420"/>
                    <a:pt x="6529" y="11420"/>
                  </a:cubicBezTo>
                  <a:cubicBezTo>
                    <a:pt x="7443" y="11420"/>
                    <a:pt x="8347" y="11359"/>
                    <a:pt x="9160" y="11336"/>
                  </a:cubicBezTo>
                  <a:cubicBezTo>
                    <a:pt x="14240" y="11190"/>
                    <a:pt x="12812" y="1"/>
                    <a:pt x="6518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6"/>
            <p:cNvSpPr/>
            <p:nvPr/>
          </p:nvSpPr>
          <p:spPr>
            <a:xfrm>
              <a:off x="1855925" y="3164050"/>
              <a:ext cx="81775" cy="70025"/>
            </a:xfrm>
            <a:custGeom>
              <a:avLst/>
              <a:gdLst/>
              <a:ahLst/>
              <a:cxnLst/>
              <a:rect l="l" t="t" r="r" b="b"/>
              <a:pathLst>
                <a:path w="3271" h="2801" extrusionOk="0">
                  <a:moveTo>
                    <a:pt x="1870" y="0"/>
                  </a:moveTo>
                  <a:cubicBezTo>
                    <a:pt x="621" y="0"/>
                    <a:pt x="1" y="1509"/>
                    <a:pt x="881" y="2389"/>
                  </a:cubicBezTo>
                  <a:cubicBezTo>
                    <a:pt x="1165" y="2673"/>
                    <a:pt x="1515" y="2800"/>
                    <a:pt x="1858" y="2800"/>
                  </a:cubicBezTo>
                  <a:cubicBezTo>
                    <a:pt x="2578" y="2800"/>
                    <a:pt x="3270" y="2241"/>
                    <a:pt x="3270" y="1400"/>
                  </a:cubicBezTo>
                  <a:cubicBezTo>
                    <a:pt x="3270" y="628"/>
                    <a:pt x="2642" y="0"/>
                    <a:pt x="1870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56"/>
          <p:cNvGrpSpPr/>
          <p:nvPr/>
        </p:nvGrpSpPr>
        <p:grpSpPr>
          <a:xfrm>
            <a:off x="3001548" y="2508494"/>
            <a:ext cx="1035897" cy="883970"/>
            <a:chOff x="2595900" y="2944800"/>
            <a:chExt cx="569675" cy="486125"/>
          </a:xfrm>
        </p:grpSpPr>
        <p:sp>
          <p:nvSpPr>
            <p:cNvPr id="1718" name="Google Shape;1718;p56"/>
            <p:cNvSpPr/>
            <p:nvPr/>
          </p:nvSpPr>
          <p:spPr>
            <a:xfrm>
              <a:off x="2609800" y="2944800"/>
              <a:ext cx="486125" cy="486125"/>
            </a:xfrm>
            <a:custGeom>
              <a:avLst/>
              <a:gdLst/>
              <a:ahLst/>
              <a:cxnLst/>
              <a:rect l="l" t="t" r="r" b="b"/>
              <a:pathLst>
                <a:path w="19445" h="19445" extrusionOk="0">
                  <a:moveTo>
                    <a:pt x="9723" y="1"/>
                  </a:moveTo>
                  <a:cubicBezTo>
                    <a:pt x="4353" y="1"/>
                    <a:pt x="0" y="4353"/>
                    <a:pt x="0" y="9723"/>
                  </a:cubicBezTo>
                  <a:cubicBezTo>
                    <a:pt x="0" y="15093"/>
                    <a:pt x="4353" y="19445"/>
                    <a:pt x="9723" y="19445"/>
                  </a:cubicBezTo>
                  <a:cubicBezTo>
                    <a:pt x="15092" y="19445"/>
                    <a:pt x="19445" y="15093"/>
                    <a:pt x="19445" y="9723"/>
                  </a:cubicBezTo>
                  <a:cubicBezTo>
                    <a:pt x="19445" y="4353"/>
                    <a:pt x="15092" y="1"/>
                    <a:pt x="97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6"/>
            <p:cNvSpPr/>
            <p:nvPr/>
          </p:nvSpPr>
          <p:spPr>
            <a:xfrm>
              <a:off x="2608000" y="3018025"/>
              <a:ext cx="557575" cy="280475"/>
            </a:xfrm>
            <a:custGeom>
              <a:avLst/>
              <a:gdLst/>
              <a:ahLst/>
              <a:cxnLst/>
              <a:rect l="l" t="t" r="r" b="b"/>
              <a:pathLst>
                <a:path w="22303" h="11219" extrusionOk="0">
                  <a:moveTo>
                    <a:pt x="12186" y="1"/>
                  </a:moveTo>
                  <a:cubicBezTo>
                    <a:pt x="11858" y="1"/>
                    <a:pt x="11531" y="78"/>
                    <a:pt x="11224" y="247"/>
                  </a:cubicBezTo>
                  <a:cubicBezTo>
                    <a:pt x="10415" y="688"/>
                    <a:pt x="9881" y="1669"/>
                    <a:pt x="9636" y="2694"/>
                  </a:cubicBezTo>
                  <a:cubicBezTo>
                    <a:pt x="9383" y="3719"/>
                    <a:pt x="9383" y="4809"/>
                    <a:pt x="9383" y="5877"/>
                  </a:cubicBezTo>
                  <a:cubicBezTo>
                    <a:pt x="9217" y="5199"/>
                    <a:pt x="9044" y="4506"/>
                    <a:pt x="8719" y="3907"/>
                  </a:cubicBezTo>
                  <a:cubicBezTo>
                    <a:pt x="8402" y="3308"/>
                    <a:pt x="7904" y="2810"/>
                    <a:pt x="7319" y="2701"/>
                  </a:cubicBezTo>
                  <a:cubicBezTo>
                    <a:pt x="7239" y="2687"/>
                    <a:pt x="7160" y="2680"/>
                    <a:pt x="7080" y="2680"/>
                  </a:cubicBezTo>
                  <a:cubicBezTo>
                    <a:pt x="6597" y="2680"/>
                    <a:pt x="6121" y="2932"/>
                    <a:pt x="5724" y="3279"/>
                  </a:cubicBezTo>
                  <a:cubicBezTo>
                    <a:pt x="4843" y="4051"/>
                    <a:pt x="4280" y="5329"/>
                    <a:pt x="4244" y="6642"/>
                  </a:cubicBezTo>
                  <a:cubicBezTo>
                    <a:pt x="4208" y="7956"/>
                    <a:pt x="4699" y="9277"/>
                    <a:pt x="5536" y="10121"/>
                  </a:cubicBezTo>
                  <a:cubicBezTo>
                    <a:pt x="5514" y="10099"/>
                    <a:pt x="5471" y="10090"/>
                    <a:pt x="5412" y="10090"/>
                  </a:cubicBezTo>
                  <a:cubicBezTo>
                    <a:pt x="5099" y="10090"/>
                    <a:pt x="4354" y="10351"/>
                    <a:pt x="4172" y="10381"/>
                  </a:cubicBezTo>
                  <a:lnTo>
                    <a:pt x="2772" y="10648"/>
                  </a:lnTo>
                  <a:cubicBezTo>
                    <a:pt x="1848" y="10821"/>
                    <a:pt x="917" y="10973"/>
                    <a:pt x="0" y="11182"/>
                  </a:cubicBezTo>
                  <a:cubicBezTo>
                    <a:pt x="1631" y="11204"/>
                    <a:pt x="3255" y="11218"/>
                    <a:pt x="4887" y="11218"/>
                  </a:cubicBezTo>
                  <a:cubicBezTo>
                    <a:pt x="10704" y="11218"/>
                    <a:pt x="16528" y="11067"/>
                    <a:pt x="22303" y="10208"/>
                  </a:cubicBezTo>
                  <a:cubicBezTo>
                    <a:pt x="20650" y="10078"/>
                    <a:pt x="19019" y="9789"/>
                    <a:pt x="17423" y="9349"/>
                  </a:cubicBezTo>
                  <a:cubicBezTo>
                    <a:pt x="17647" y="8779"/>
                    <a:pt x="17871" y="8187"/>
                    <a:pt x="17950" y="7566"/>
                  </a:cubicBezTo>
                  <a:cubicBezTo>
                    <a:pt x="18030" y="6938"/>
                    <a:pt x="17936" y="6252"/>
                    <a:pt x="17597" y="5769"/>
                  </a:cubicBezTo>
                  <a:cubicBezTo>
                    <a:pt x="17334" y="5408"/>
                    <a:pt x="16934" y="5198"/>
                    <a:pt x="16536" y="5198"/>
                  </a:cubicBezTo>
                  <a:cubicBezTo>
                    <a:pt x="16431" y="5198"/>
                    <a:pt x="16327" y="5212"/>
                    <a:pt x="16225" y="5242"/>
                  </a:cubicBezTo>
                  <a:cubicBezTo>
                    <a:pt x="15735" y="5386"/>
                    <a:pt x="15330" y="5877"/>
                    <a:pt x="15208" y="6469"/>
                  </a:cubicBezTo>
                  <a:cubicBezTo>
                    <a:pt x="15511" y="4881"/>
                    <a:pt x="15468" y="3113"/>
                    <a:pt x="14739" y="1742"/>
                  </a:cubicBezTo>
                  <a:cubicBezTo>
                    <a:pt x="14186" y="706"/>
                    <a:pt x="13177" y="1"/>
                    <a:pt x="12186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6"/>
            <p:cNvSpPr/>
            <p:nvPr/>
          </p:nvSpPr>
          <p:spPr>
            <a:xfrm>
              <a:off x="2595900" y="2969150"/>
              <a:ext cx="184975" cy="93150"/>
            </a:xfrm>
            <a:custGeom>
              <a:avLst/>
              <a:gdLst/>
              <a:ahLst/>
              <a:cxnLst/>
              <a:rect l="l" t="t" r="r" b="b"/>
              <a:pathLst>
                <a:path w="7399" h="3726" extrusionOk="0">
                  <a:moveTo>
                    <a:pt x="4042" y="0"/>
                  </a:moveTo>
                  <a:cubicBezTo>
                    <a:pt x="3934" y="0"/>
                    <a:pt x="3826" y="25"/>
                    <a:pt x="3725" y="81"/>
                  </a:cubicBezTo>
                  <a:cubicBezTo>
                    <a:pt x="3458" y="232"/>
                    <a:pt x="3285" y="557"/>
                    <a:pt x="3198" y="896"/>
                  </a:cubicBezTo>
                  <a:cubicBezTo>
                    <a:pt x="3133" y="1243"/>
                    <a:pt x="3104" y="1596"/>
                    <a:pt x="3119" y="1950"/>
                  </a:cubicBezTo>
                  <a:cubicBezTo>
                    <a:pt x="3068" y="1726"/>
                    <a:pt x="2996" y="1502"/>
                    <a:pt x="2895" y="1300"/>
                  </a:cubicBezTo>
                  <a:cubicBezTo>
                    <a:pt x="2794" y="1098"/>
                    <a:pt x="2621" y="932"/>
                    <a:pt x="2433" y="896"/>
                  </a:cubicBezTo>
                  <a:cubicBezTo>
                    <a:pt x="2409" y="892"/>
                    <a:pt x="2384" y="891"/>
                    <a:pt x="2360" y="891"/>
                  </a:cubicBezTo>
                  <a:cubicBezTo>
                    <a:pt x="2197" y="891"/>
                    <a:pt x="2038" y="972"/>
                    <a:pt x="1906" y="1091"/>
                  </a:cubicBezTo>
                  <a:cubicBezTo>
                    <a:pt x="1596" y="1380"/>
                    <a:pt x="1423" y="1784"/>
                    <a:pt x="1415" y="2202"/>
                  </a:cubicBezTo>
                  <a:cubicBezTo>
                    <a:pt x="1394" y="2628"/>
                    <a:pt x="1552" y="3047"/>
                    <a:pt x="1841" y="3357"/>
                  </a:cubicBezTo>
                  <a:cubicBezTo>
                    <a:pt x="1834" y="3351"/>
                    <a:pt x="1820" y="3348"/>
                    <a:pt x="1801" y="3348"/>
                  </a:cubicBezTo>
                  <a:cubicBezTo>
                    <a:pt x="1698" y="3348"/>
                    <a:pt x="1447" y="3432"/>
                    <a:pt x="1386" y="3444"/>
                  </a:cubicBezTo>
                  <a:lnTo>
                    <a:pt x="917" y="3538"/>
                  </a:lnTo>
                  <a:cubicBezTo>
                    <a:pt x="614" y="3595"/>
                    <a:pt x="304" y="3646"/>
                    <a:pt x="1" y="3718"/>
                  </a:cubicBezTo>
                  <a:cubicBezTo>
                    <a:pt x="542" y="3718"/>
                    <a:pt x="1083" y="3725"/>
                    <a:pt x="1625" y="3725"/>
                  </a:cubicBezTo>
                  <a:cubicBezTo>
                    <a:pt x="3552" y="3725"/>
                    <a:pt x="5486" y="3675"/>
                    <a:pt x="7399" y="3393"/>
                  </a:cubicBezTo>
                  <a:cubicBezTo>
                    <a:pt x="6850" y="3350"/>
                    <a:pt x="6309" y="3256"/>
                    <a:pt x="5782" y="3105"/>
                  </a:cubicBezTo>
                  <a:cubicBezTo>
                    <a:pt x="5861" y="2917"/>
                    <a:pt x="5919" y="2715"/>
                    <a:pt x="5955" y="2513"/>
                  </a:cubicBezTo>
                  <a:cubicBezTo>
                    <a:pt x="5991" y="2311"/>
                    <a:pt x="5948" y="2094"/>
                    <a:pt x="5840" y="1921"/>
                  </a:cubicBezTo>
                  <a:cubicBezTo>
                    <a:pt x="5758" y="1799"/>
                    <a:pt x="5625" y="1728"/>
                    <a:pt x="5486" y="1728"/>
                  </a:cubicBezTo>
                  <a:cubicBezTo>
                    <a:pt x="5452" y="1728"/>
                    <a:pt x="5419" y="1732"/>
                    <a:pt x="5385" y="1741"/>
                  </a:cubicBezTo>
                  <a:cubicBezTo>
                    <a:pt x="5217" y="1804"/>
                    <a:pt x="5089" y="1956"/>
                    <a:pt x="5056" y="2130"/>
                  </a:cubicBezTo>
                  <a:lnTo>
                    <a:pt x="5056" y="2130"/>
                  </a:lnTo>
                  <a:cubicBezTo>
                    <a:pt x="5147" y="1607"/>
                    <a:pt x="5130" y="1029"/>
                    <a:pt x="4894" y="579"/>
                  </a:cubicBezTo>
                  <a:cubicBezTo>
                    <a:pt x="4709" y="236"/>
                    <a:pt x="4373" y="0"/>
                    <a:pt x="4042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1" name="Google Shape;1721;p56"/>
          <p:cNvGrpSpPr/>
          <p:nvPr/>
        </p:nvGrpSpPr>
        <p:grpSpPr>
          <a:xfrm>
            <a:off x="3079400" y="1181269"/>
            <a:ext cx="1002028" cy="1024046"/>
            <a:chOff x="2356675" y="1550075"/>
            <a:chExt cx="593900" cy="606950"/>
          </a:xfrm>
        </p:grpSpPr>
        <p:sp>
          <p:nvSpPr>
            <p:cNvPr id="1722" name="Google Shape;1722;p56"/>
            <p:cNvSpPr/>
            <p:nvPr/>
          </p:nvSpPr>
          <p:spPr>
            <a:xfrm>
              <a:off x="2356675" y="1550075"/>
              <a:ext cx="585600" cy="513275"/>
            </a:xfrm>
            <a:custGeom>
              <a:avLst/>
              <a:gdLst/>
              <a:ahLst/>
              <a:cxnLst/>
              <a:rect l="l" t="t" r="r" b="b"/>
              <a:pathLst>
                <a:path w="23424" h="20531" extrusionOk="0">
                  <a:moveTo>
                    <a:pt x="13793" y="1"/>
                  </a:moveTo>
                  <a:cubicBezTo>
                    <a:pt x="13453" y="1"/>
                    <a:pt x="13121" y="80"/>
                    <a:pt x="12857" y="296"/>
                  </a:cubicBezTo>
                  <a:cubicBezTo>
                    <a:pt x="12432" y="637"/>
                    <a:pt x="12316" y="1410"/>
                    <a:pt x="12728" y="1751"/>
                  </a:cubicBezTo>
                  <a:cubicBezTo>
                    <a:pt x="11089" y="1328"/>
                    <a:pt x="9417" y="967"/>
                    <a:pt x="7726" y="967"/>
                  </a:cubicBezTo>
                  <a:cubicBezTo>
                    <a:pt x="7616" y="967"/>
                    <a:pt x="7505" y="969"/>
                    <a:pt x="7395" y="972"/>
                  </a:cubicBezTo>
                  <a:cubicBezTo>
                    <a:pt x="5598" y="1024"/>
                    <a:pt x="3762" y="1545"/>
                    <a:pt x="2351" y="2731"/>
                  </a:cubicBezTo>
                  <a:cubicBezTo>
                    <a:pt x="934" y="3916"/>
                    <a:pt x="0" y="5835"/>
                    <a:pt x="206" y="7742"/>
                  </a:cubicBezTo>
                  <a:cubicBezTo>
                    <a:pt x="290" y="8553"/>
                    <a:pt x="606" y="9378"/>
                    <a:pt x="1211" y="9887"/>
                  </a:cubicBezTo>
                  <a:cubicBezTo>
                    <a:pt x="1538" y="10158"/>
                    <a:pt x="1963" y="10311"/>
                    <a:pt x="2377" y="10311"/>
                  </a:cubicBezTo>
                  <a:cubicBezTo>
                    <a:pt x="2692" y="10311"/>
                    <a:pt x="3000" y="10223"/>
                    <a:pt x="3254" y="10031"/>
                  </a:cubicBezTo>
                  <a:lnTo>
                    <a:pt x="3254" y="10031"/>
                  </a:lnTo>
                  <a:cubicBezTo>
                    <a:pt x="2733" y="10512"/>
                    <a:pt x="2709" y="11511"/>
                    <a:pt x="3240" y="12000"/>
                  </a:cubicBezTo>
                  <a:cubicBezTo>
                    <a:pt x="3456" y="12199"/>
                    <a:pt x="3709" y="12281"/>
                    <a:pt x="3966" y="12281"/>
                  </a:cubicBezTo>
                  <a:cubicBezTo>
                    <a:pt x="4224" y="12281"/>
                    <a:pt x="4486" y="12199"/>
                    <a:pt x="4722" y="12070"/>
                  </a:cubicBezTo>
                  <a:cubicBezTo>
                    <a:pt x="5145" y="11840"/>
                    <a:pt x="5442" y="11748"/>
                    <a:pt x="5921" y="11748"/>
                  </a:cubicBezTo>
                  <a:cubicBezTo>
                    <a:pt x="5938" y="11748"/>
                    <a:pt x="5954" y="11748"/>
                    <a:pt x="5971" y="11748"/>
                  </a:cubicBezTo>
                  <a:cubicBezTo>
                    <a:pt x="7195" y="11781"/>
                    <a:pt x="8367" y="12347"/>
                    <a:pt x="9340" y="13101"/>
                  </a:cubicBezTo>
                  <a:cubicBezTo>
                    <a:pt x="10557" y="14048"/>
                    <a:pt x="11543" y="15285"/>
                    <a:pt x="12625" y="16393"/>
                  </a:cubicBezTo>
                  <a:cubicBezTo>
                    <a:pt x="13817" y="17616"/>
                    <a:pt x="15156" y="18692"/>
                    <a:pt x="16599" y="19607"/>
                  </a:cubicBezTo>
                  <a:cubicBezTo>
                    <a:pt x="17195" y="19979"/>
                    <a:pt x="17121" y="20530"/>
                    <a:pt x="17874" y="20530"/>
                  </a:cubicBezTo>
                  <a:cubicBezTo>
                    <a:pt x="17903" y="20530"/>
                    <a:pt x="17933" y="20530"/>
                    <a:pt x="17965" y="20528"/>
                  </a:cubicBezTo>
                  <a:cubicBezTo>
                    <a:pt x="18706" y="20476"/>
                    <a:pt x="19421" y="20232"/>
                    <a:pt x="20039" y="19819"/>
                  </a:cubicBezTo>
                  <a:cubicBezTo>
                    <a:pt x="21250" y="19027"/>
                    <a:pt x="22062" y="17700"/>
                    <a:pt x="22442" y="16347"/>
                  </a:cubicBezTo>
                  <a:cubicBezTo>
                    <a:pt x="22867" y="14827"/>
                    <a:pt x="22983" y="13146"/>
                    <a:pt x="22944" y="11574"/>
                  </a:cubicBezTo>
                  <a:cubicBezTo>
                    <a:pt x="22925" y="10776"/>
                    <a:pt x="22835" y="9983"/>
                    <a:pt x="22680" y="9204"/>
                  </a:cubicBezTo>
                  <a:cubicBezTo>
                    <a:pt x="22628" y="8953"/>
                    <a:pt x="22287" y="7169"/>
                    <a:pt x="22036" y="7136"/>
                  </a:cubicBezTo>
                  <a:lnTo>
                    <a:pt x="22036" y="7136"/>
                  </a:lnTo>
                  <a:cubicBezTo>
                    <a:pt x="22071" y="7141"/>
                    <a:pt x="22106" y="7143"/>
                    <a:pt x="22140" y="7143"/>
                  </a:cubicBezTo>
                  <a:cubicBezTo>
                    <a:pt x="22875" y="7143"/>
                    <a:pt x="23423" y="6186"/>
                    <a:pt x="23208" y="5417"/>
                  </a:cubicBezTo>
                  <a:cubicBezTo>
                    <a:pt x="22983" y="4611"/>
                    <a:pt x="22171" y="4115"/>
                    <a:pt x="21392" y="4038"/>
                  </a:cubicBezTo>
                  <a:cubicBezTo>
                    <a:pt x="21295" y="4029"/>
                    <a:pt x="21198" y="4024"/>
                    <a:pt x="21102" y="4024"/>
                  </a:cubicBezTo>
                  <a:cubicBezTo>
                    <a:pt x="20414" y="4024"/>
                    <a:pt x="19734" y="4249"/>
                    <a:pt x="19073" y="4470"/>
                  </a:cubicBezTo>
                  <a:cubicBezTo>
                    <a:pt x="17907" y="2557"/>
                    <a:pt x="16477" y="540"/>
                    <a:pt x="14384" y="70"/>
                  </a:cubicBezTo>
                  <a:cubicBezTo>
                    <a:pt x="14191" y="28"/>
                    <a:pt x="13991" y="1"/>
                    <a:pt x="13793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6"/>
            <p:cNvSpPr/>
            <p:nvPr/>
          </p:nvSpPr>
          <p:spPr>
            <a:xfrm>
              <a:off x="2531075" y="1800125"/>
              <a:ext cx="175" cy="350"/>
            </a:xfrm>
            <a:custGeom>
              <a:avLst/>
              <a:gdLst/>
              <a:ahLst/>
              <a:cxnLst/>
              <a:rect l="l" t="t" r="r" b="b"/>
              <a:pathLst>
                <a:path w="7" h="14" extrusionOk="0">
                  <a:moveTo>
                    <a:pt x="6" y="1"/>
                  </a:moveTo>
                  <a:cubicBezTo>
                    <a:pt x="6" y="7"/>
                    <a:pt x="0" y="7"/>
                    <a:pt x="0" y="14"/>
                  </a:cubicBezTo>
                  <a:lnTo>
                    <a:pt x="0" y="14"/>
                  </a:lnTo>
                  <a:cubicBezTo>
                    <a:pt x="0" y="7"/>
                    <a:pt x="6" y="7"/>
                    <a:pt x="6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6"/>
            <p:cNvSpPr/>
            <p:nvPr/>
          </p:nvSpPr>
          <p:spPr>
            <a:xfrm>
              <a:off x="2457300" y="1644700"/>
              <a:ext cx="445775" cy="512325"/>
            </a:xfrm>
            <a:custGeom>
              <a:avLst/>
              <a:gdLst/>
              <a:ahLst/>
              <a:cxnLst/>
              <a:rect l="l" t="t" r="r" b="b"/>
              <a:pathLst>
                <a:path w="17831" h="20493" extrusionOk="0">
                  <a:moveTo>
                    <a:pt x="9726" y="0"/>
                  </a:moveTo>
                  <a:cubicBezTo>
                    <a:pt x="5030" y="0"/>
                    <a:pt x="640" y="3125"/>
                    <a:pt x="188" y="8331"/>
                  </a:cubicBezTo>
                  <a:cubicBezTo>
                    <a:pt x="65" y="9761"/>
                    <a:pt x="1" y="11500"/>
                    <a:pt x="175" y="13207"/>
                  </a:cubicBezTo>
                  <a:cubicBezTo>
                    <a:pt x="420" y="15558"/>
                    <a:pt x="1135" y="17857"/>
                    <a:pt x="2822" y="19216"/>
                  </a:cubicBezTo>
                  <a:cubicBezTo>
                    <a:pt x="3927" y="20103"/>
                    <a:pt x="5364" y="20493"/>
                    <a:pt x="6771" y="20493"/>
                  </a:cubicBezTo>
                  <a:cubicBezTo>
                    <a:pt x="6816" y="20493"/>
                    <a:pt x="6861" y="20493"/>
                    <a:pt x="6906" y="20492"/>
                  </a:cubicBezTo>
                  <a:cubicBezTo>
                    <a:pt x="8355" y="20466"/>
                    <a:pt x="9772" y="20054"/>
                    <a:pt x="11119" y="19513"/>
                  </a:cubicBezTo>
                  <a:cubicBezTo>
                    <a:pt x="12568" y="18927"/>
                    <a:pt x="13734" y="18005"/>
                    <a:pt x="14822" y="16865"/>
                  </a:cubicBezTo>
                  <a:cubicBezTo>
                    <a:pt x="16871" y="14707"/>
                    <a:pt x="17721" y="11680"/>
                    <a:pt x="17785" y="8665"/>
                  </a:cubicBezTo>
                  <a:cubicBezTo>
                    <a:pt x="17830" y="6598"/>
                    <a:pt x="17624" y="4395"/>
                    <a:pt x="16375" y="2765"/>
                  </a:cubicBezTo>
                  <a:cubicBezTo>
                    <a:pt x="15344" y="1406"/>
                    <a:pt x="13721" y="640"/>
                    <a:pt x="12085" y="266"/>
                  </a:cubicBezTo>
                  <a:cubicBezTo>
                    <a:pt x="11301" y="87"/>
                    <a:pt x="10510" y="0"/>
                    <a:pt x="9726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6"/>
            <p:cNvSpPr/>
            <p:nvPr/>
          </p:nvSpPr>
          <p:spPr>
            <a:xfrm>
              <a:off x="2710925" y="1761000"/>
              <a:ext cx="13250" cy="23950"/>
            </a:xfrm>
            <a:custGeom>
              <a:avLst/>
              <a:gdLst/>
              <a:ahLst/>
              <a:cxnLst/>
              <a:rect l="l" t="t" r="r" b="b"/>
              <a:pathLst>
                <a:path w="530" h="958" extrusionOk="0">
                  <a:moveTo>
                    <a:pt x="274" y="1"/>
                  </a:moveTo>
                  <a:cubicBezTo>
                    <a:pt x="209" y="1"/>
                    <a:pt x="143" y="26"/>
                    <a:pt x="91" y="78"/>
                  </a:cubicBezTo>
                  <a:cubicBezTo>
                    <a:pt x="46" y="123"/>
                    <a:pt x="20" y="187"/>
                    <a:pt x="14" y="258"/>
                  </a:cubicBezTo>
                  <a:lnTo>
                    <a:pt x="1" y="703"/>
                  </a:lnTo>
                  <a:cubicBezTo>
                    <a:pt x="1" y="855"/>
                    <a:pt x="128" y="958"/>
                    <a:pt x="260" y="958"/>
                  </a:cubicBezTo>
                  <a:cubicBezTo>
                    <a:pt x="323" y="958"/>
                    <a:pt x="387" y="935"/>
                    <a:pt x="439" y="883"/>
                  </a:cubicBezTo>
                  <a:cubicBezTo>
                    <a:pt x="484" y="838"/>
                    <a:pt x="510" y="773"/>
                    <a:pt x="510" y="703"/>
                  </a:cubicBezTo>
                  <a:lnTo>
                    <a:pt x="529" y="258"/>
                  </a:lnTo>
                  <a:cubicBezTo>
                    <a:pt x="529" y="187"/>
                    <a:pt x="497" y="123"/>
                    <a:pt x="452" y="78"/>
                  </a:cubicBezTo>
                  <a:cubicBezTo>
                    <a:pt x="404" y="26"/>
                    <a:pt x="339" y="1"/>
                    <a:pt x="274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6"/>
            <p:cNvSpPr/>
            <p:nvPr/>
          </p:nvSpPr>
          <p:spPr>
            <a:xfrm>
              <a:off x="2736875" y="1781625"/>
              <a:ext cx="13850" cy="21950"/>
            </a:xfrm>
            <a:custGeom>
              <a:avLst/>
              <a:gdLst/>
              <a:ahLst/>
              <a:cxnLst/>
              <a:rect l="l" t="t" r="r" b="b"/>
              <a:pathLst>
                <a:path w="554" h="878" extrusionOk="0">
                  <a:moveTo>
                    <a:pt x="299" y="0"/>
                  </a:moveTo>
                  <a:cubicBezTo>
                    <a:pt x="234" y="0"/>
                    <a:pt x="167" y="26"/>
                    <a:pt x="116" y="77"/>
                  </a:cubicBezTo>
                  <a:lnTo>
                    <a:pt x="77" y="129"/>
                  </a:lnTo>
                  <a:cubicBezTo>
                    <a:pt x="52" y="168"/>
                    <a:pt x="45" y="213"/>
                    <a:pt x="39" y="258"/>
                  </a:cubicBezTo>
                  <a:cubicBezTo>
                    <a:pt x="26" y="380"/>
                    <a:pt x="13" y="502"/>
                    <a:pt x="0" y="625"/>
                  </a:cubicBezTo>
                  <a:cubicBezTo>
                    <a:pt x="0" y="657"/>
                    <a:pt x="6" y="696"/>
                    <a:pt x="26" y="721"/>
                  </a:cubicBezTo>
                  <a:cubicBezTo>
                    <a:pt x="32" y="754"/>
                    <a:pt x="52" y="779"/>
                    <a:pt x="77" y="805"/>
                  </a:cubicBezTo>
                  <a:cubicBezTo>
                    <a:pt x="126" y="854"/>
                    <a:pt x="190" y="878"/>
                    <a:pt x="255" y="878"/>
                  </a:cubicBezTo>
                  <a:cubicBezTo>
                    <a:pt x="320" y="878"/>
                    <a:pt x="387" y="854"/>
                    <a:pt x="438" y="805"/>
                  </a:cubicBezTo>
                  <a:lnTo>
                    <a:pt x="477" y="754"/>
                  </a:lnTo>
                  <a:cubicBezTo>
                    <a:pt x="502" y="715"/>
                    <a:pt x="509" y="670"/>
                    <a:pt x="515" y="625"/>
                  </a:cubicBezTo>
                  <a:cubicBezTo>
                    <a:pt x="528" y="502"/>
                    <a:pt x="541" y="380"/>
                    <a:pt x="554" y="251"/>
                  </a:cubicBezTo>
                  <a:cubicBezTo>
                    <a:pt x="554" y="219"/>
                    <a:pt x="548" y="187"/>
                    <a:pt x="528" y="155"/>
                  </a:cubicBezTo>
                  <a:cubicBezTo>
                    <a:pt x="522" y="122"/>
                    <a:pt x="502" y="97"/>
                    <a:pt x="477" y="77"/>
                  </a:cubicBezTo>
                  <a:cubicBezTo>
                    <a:pt x="428" y="26"/>
                    <a:pt x="364" y="0"/>
                    <a:pt x="299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6"/>
            <p:cNvSpPr/>
            <p:nvPr/>
          </p:nvSpPr>
          <p:spPr>
            <a:xfrm>
              <a:off x="2755225" y="1759175"/>
              <a:ext cx="13225" cy="19075"/>
            </a:xfrm>
            <a:custGeom>
              <a:avLst/>
              <a:gdLst/>
              <a:ahLst/>
              <a:cxnLst/>
              <a:rect l="l" t="t" r="r" b="b"/>
              <a:pathLst>
                <a:path w="529" h="763" extrusionOk="0">
                  <a:moveTo>
                    <a:pt x="295" y="1"/>
                  </a:moveTo>
                  <a:cubicBezTo>
                    <a:pt x="289" y="1"/>
                    <a:pt x="283" y="2"/>
                    <a:pt x="277" y="3"/>
                  </a:cubicBezTo>
                  <a:lnTo>
                    <a:pt x="206" y="9"/>
                  </a:lnTo>
                  <a:cubicBezTo>
                    <a:pt x="168" y="22"/>
                    <a:pt x="129" y="41"/>
                    <a:pt x="97" y="74"/>
                  </a:cubicBezTo>
                  <a:lnTo>
                    <a:pt x="58" y="125"/>
                  </a:lnTo>
                  <a:cubicBezTo>
                    <a:pt x="33" y="164"/>
                    <a:pt x="20" y="209"/>
                    <a:pt x="20" y="254"/>
                  </a:cubicBezTo>
                  <a:cubicBezTo>
                    <a:pt x="13" y="338"/>
                    <a:pt x="7" y="421"/>
                    <a:pt x="0" y="512"/>
                  </a:cubicBezTo>
                  <a:cubicBezTo>
                    <a:pt x="0" y="544"/>
                    <a:pt x="7" y="576"/>
                    <a:pt x="20" y="608"/>
                  </a:cubicBezTo>
                  <a:cubicBezTo>
                    <a:pt x="33" y="640"/>
                    <a:pt x="52" y="666"/>
                    <a:pt x="78" y="685"/>
                  </a:cubicBezTo>
                  <a:cubicBezTo>
                    <a:pt x="97" y="711"/>
                    <a:pt x="123" y="731"/>
                    <a:pt x="155" y="737"/>
                  </a:cubicBezTo>
                  <a:cubicBezTo>
                    <a:pt x="187" y="756"/>
                    <a:pt x="219" y="763"/>
                    <a:pt x="252" y="763"/>
                  </a:cubicBezTo>
                  <a:lnTo>
                    <a:pt x="322" y="750"/>
                  </a:lnTo>
                  <a:cubicBezTo>
                    <a:pt x="361" y="743"/>
                    <a:pt x="406" y="718"/>
                    <a:pt x="432" y="685"/>
                  </a:cubicBezTo>
                  <a:lnTo>
                    <a:pt x="471" y="634"/>
                  </a:lnTo>
                  <a:cubicBezTo>
                    <a:pt x="496" y="595"/>
                    <a:pt x="509" y="550"/>
                    <a:pt x="509" y="505"/>
                  </a:cubicBezTo>
                  <a:cubicBezTo>
                    <a:pt x="516" y="421"/>
                    <a:pt x="522" y="338"/>
                    <a:pt x="529" y="254"/>
                  </a:cubicBezTo>
                  <a:cubicBezTo>
                    <a:pt x="529" y="222"/>
                    <a:pt x="522" y="189"/>
                    <a:pt x="509" y="157"/>
                  </a:cubicBezTo>
                  <a:cubicBezTo>
                    <a:pt x="483" y="93"/>
                    <a:pt x="438" y="48"/>
                    <a:pt x="374" y="22"/>
                  </a:cubicBezTo>
                  <a:cubicBezTo>
                    <a:pt x="348" y="11"/>
                    <a:pt x="321" y="1"/>
                    <a:pt x="295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6"/>
            <p:cNvSpPr/>
            <p:nvPr/>
          </p:nvSpPr>
          <p:spPr>
            <a:xfrm>
              <a:off x="2762950" y="1803525"/>
              <a:ext cx="13225" cy="19025"/>
            </a:xfrm>
            <a:custGeom>
              <a:avLst/>
              <a:gdLst/>
              <a:ahLst/>
              <a:cxnLst/>
              <a:rect l="l" t="t" r="r" b="b"/>
              <a:pathLst>
                <a:path w="529" h="761" extrusionOk="0">
                  <a:moveTo>
                    <a:pt x="277" y="0"/>
                  </a:moveTo>
                  <a:lnTo>
                    <a:pt x="207" y="6"/>
                  </a:lnTo>
                  <a:cubicBezTo>
                    <a:pt x="168" y="19"/>
                    <a:pt x="129" y="45"/>
                    <a:pt x="97" y="71"/>
                  </a:cubicBezTo>
                  <a:lnTo>
                    <a:pt x="58" y="122"/>
                  </a:lnTo>
                  <a:cubicBezTo>
                    <a:pt x="33" y="161"/>
                    <a:pt x="20" y="206"/>
                    <a:pt x="20" y="251"/>
                  </a:cubicBezTo>
                  <a:cubicBezTo>
                    <a:pt x="13" y="335"/>
                    <a:pt x="7" y="425"/>
                    <a:pt x="1" y="509"/>
                  </a:cubicBezTo>
                  <a:cubicBezTo>
                    <a:pt x="1" y="541"/>
                    <a:pt x="7" y="573"/>
                    <a:pt x="26" y="606"/>
                  </a:cubicBezTo>
                  <a:cubicBezTo>
                    <a:pt x="33" y="638"/>
                    <a:pt x="52" y="664"/>
                    <a:pt x="78" y="683"/>
                  </a:cubicBezTo>
                  <a:cubicBezTo>
                    <a:pt x="97" y="709"/>
                    <a:pt x="129" y="728"/>
                    <a:pt x="162" y="741"/>
                  </a:cubicBezTo>
                  <a:cubicBezTo>
                    <a:pt x="187" y="754"/>
                    <a:pt x="220" y="760"/>
                    <a:pt x="258" y="760"/>
                  </a:cubicBezTo>
                  <a:lnTo>
                    <a:pt x="323" y="754"/>
                  </a:lnTo>
                  <a:cubicBezTo>
                    <a:pt x="368" y="741"/>
                    <a:pt x="406" y="715"/>
                    <a:pt x="439" y="683"/>
                  </a:cubicBezTo>
                  <a:lnTo>
                    <a:pt x="477" y="631"/>
                  </a:lnTo>
                  <a:cubicBezTo>
                    <a:pt x="496" y="593"/>
                    <a:pt x="509" y="548"/>
                    <a:pt x="509" y="502"/>
                  </a:cubicBezTo>
                  <a:cubicBezTo>
                    <a:pt x="516" y="419"/>
                    <a:pt x="522" y="335"/>
                    <a:pt x="529" y="251"/>
                  </a:cubicBezTo>
                  <a:cubicBezTo>
                    <a:pt x="529" y="219"/>
                    <a:pt x="522" y="187"/>
                    <a:pt x="509" y="155"/>
                  </a:cubicBezTo>
                  <a:cubicBezTo>
                    <a:pt x="484" y="90"/>
                    <a:pt x="439" y="45"/>
                    <a:pt x="374" y="19"/>
                  </a:cubicBezTo>
                  <a:cubicBezTo>
                    <a:pt x="342" y="6"/>
                    <a:pt x="310" y="0"/>
                    <a:pt x="277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6"/>
            <p:cNvSpPr/>
            <p:nvPr/>
          </p:nvSpPr>
          <p:spPr>
            <a:xfrm>
              <a:off x="2487250" y="1852525"/>
              <a:ext cx="63650" cy="26275"/>
            </a:xfrm>
            <a:custGeom>
              <a:avLst/>
              <a:gdLst/>
              <a:ahLst/>
              <a:cxnLst/>
              <a:rect l="l" t="t" r="r" b="b"/>
              <a:pathLst>
                <a:path w="2546" h="1051" extrusionOk="0">
                  <a:moveTo>
                    <a:pt x="963" y="769"/>
                  </a:moveTo>
                  <a:lnTo>
                    <a:pt x="948" y="771"/>
                  </a:lnTo>
                  <a:cubicBezTo>
                    <a:pt x="925" y="774"/>
                    <a:pt x="916" y="776"/>
                    <a:pt x="919" y="776"/>
                  </a:cubicBezTo>
                  <a:cubicBezTo>
                    <a:pt x="922" y="776"/>
                    <a:pt x="938" y="774"/>
                    <a:pt x="967" y="771"/>
                  </a:cubicBezTo>
                  <a:cubicBezTo>
                    <a:pt x="966" y="770"/>
                    <a:pt x="965" y="770"/>
                    <a:pt x="963" y="769"/>
                  </a:cubicBezTo>
                  <a:close/>
                  <a:moveTo>
                    <a:pt x="1141" y="0"/>
                  </a:moveTo>
                  <a:cubicBezTo>
                    <a:pt x="834" y="0"/>
                    <a:pt x="527" y="65"/>
                    <a:pt x="239" y="198"/>
                  </a:cubicBezTo>
                  <a:cubicBezTo>
                    <a:pt x="59" y="275"/>
                    <a:pt x="1" y="559"/>
                    <a:pt x="104" y="720"/>
                  </a:cubicBezTo>
                  <a:cubicBezTo>
                    <a:pt x="184" y="845"/>
                    <a:pt x="296" y="900"/>
                    <a:pt x="419" y="900"/>
                  </a:cubicBezTo>
                  <a:cubicBezTo>
                    <a:pt x="486" y="900"/>
                    <a:pt x="556" y="884"/>
                    <a:pt x="626" y="855"/>
                  </a:cubicBezTo>
                  <a:lnTo>
                    <a:pt x="626" y="855"/>
                  </a:lnTo>
                  <a:cubicBezTo>
                    <a:pt x="594" y="870"/>
                    <a:pt x="585" y="875"/>
                    <a:pt x="587" y="875"/>
                  </a:cubicBezTo>
                  <a:cubicBezTo>
                    <a:pt x="591" y="875"/>
                    <a:pt x="645" y="853"/>
                    <a:pt x="658" y="848"/>
                  </a:cubicBezTo>
                  <a:cubicBezTo>
                    <a:pt x="697" y="836"/>
                    <a:pt x="729" y="823"/>
                    <a:pt x="761" y="816"/>
                  </a:cubicBezTo>
                  <a:cubicBezTo>
                    <a:pt x="800" y="803"/>
                    <a:pt x="832" y="797"/>
                    <a:pt x="864" y="790"/>
                  </a:cubicBezTo>
                  <a:cubicBezTo>
                    <a:pt x="885" y="785"/>
                    <a:pt x="926" y="768"/>
                    <a:pt x="952" y="768"/>
                  </a:cubicBezTo>
                  <a:cubicBezTo>
                    <a:pt x="956" y="768"/>
                    <a:pt x="960" y="768"/>
                    <a:pt x="963" y="769"/>
                  </a:cubicBezTo>
                  <a:lnTo>
                    <a:pt x="963" y="769"/>
                  </a:lnTo>
                  <a:lnTo>
                    <a:pt x="999" y="765"/>
                  </a:lnTo>
                  <a:lnTo>
                    <a:pt x="1083" y="765"/>
                  </a:lnTo>
                  <a:cubicBezTo>
                    <a:pt x="1154" y="765"/>
                    <a:pt x="1225" y="765"/>
                    <a:pt x="1296" y="771"/>
                  </a:cubicBezTo>
                  <a:lnTo>
                    <a:pt x="1328" y="771"/>
                  </a:lnTo>
                  <a:cubicBezTo>
                    <a:pt x="1360" y="778"/>
                    <a:pt x="1399" y="784"/>
                    <a:pt x="1431" y="790"/>
                  </a:cubicBezTo>
                  <a:cubicBezTo>
                    <a:pt x="1489" y="803"/>
                    <a:pt x="1547" y="816"/>
                    <a:pt x="1611" y="842"/>
                  </a:cubicBezTo>
                  <a:cubicBezTo>
                    <a:pt x="1644" y="848"/>
                    <a:pt x="1676" y="861"/>
                    <a:pt x="1708" y="874"/>
                  </a:cubicBezTo>
                  <a:cubicBezTo>
                    <a:pt x="1680" y="864"/>
                    <a:pt x="1665" y="859"/>
                    <a:pt x="1664" y="859"/>
                  </a:cubicBezTo>
                  <a:lnTo>
                    <a:pt x="1664" y="859"/>
                  </a:lnTo>
                  <a:cubicBezTo>
                    <a:pt x="1663" y="859"/>
                    <a:pt x="1671" y="862"/>
                    <a:pt x="1689" y="868"/>
                  </a:cubicBezTo>
                  <a:lnTo>
                    <a:pt x="1740" y="894"/>
                  </a:lnTo>
                  <a:cubicBezTo>
                    <a:pt x="1798" y="926"/>
                    <a:pt x="1863" y="958"/>
                    <a:pt x="1920" y="997"/>
                  </a:cubicBezTo>
                  <a:cubicBezTo>
                    <a:pt x="1983" y="1033"/>
                    <a:pt x="2050" y="1050"/>
                    <a:pt x="2116" y="1050"/>
                  </a:cubicBezTo>
                  <a:cubicBezTo>
                    <a:pt x="2248" y="1050"/>
                    <a:pt x="2376" y="982"/>
                    <a:pt x="2449" y="861"/>
                  </a:cubicBezTo>
                  <a:cubicBezTo>
                    <a:pt x="2545" y="681"/>
                    <a:pt x="2481" y="449"/>
                    <a:pt x="2307" y="340"/>
                  </a:cubicBezTo>
                  <a:cubicBezTo>
                    <a:pt x="1954" y="115"/>
                    <a:pt x="1548" y="0"/>
                    <a:pt x="1141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6"/>
            <p:cNvSpPr/>
            <p:nvPr/>
          </p:nvSpPr>
          <p:spPr>
            <a:xfrm>
              <a:off x="2623175" y="1855150"/>
              <a:ext cx="76525" cy="29700"/>
            </a:xfrm>
            <a:custGeom>
              <a:avLst/>
              <a:gdLst/>
              <a:ahLst/>
              <a:cxnLst/>
              <a:rect l="l" t="t" r="r" b="b"/>
              <a:pathLst>
                <a:path w="3061" h="1188" extrusionOk="0">
                  <a:moveTo>
                    <a:pt x="1455" y="1"/>
                  </a:moveTo>
                  <a:cubicBezTo>
                    <a:pt x="1030" y="1"/>
                    <a:pt x="607" y="124"/>
                    <a:pt x="258" y="383"/>
                  </a:cubicBezTo>
                  <a:cubicBezTo>
                    <a:pt x="97" y="505"/>
                    <a:pt x="0" y="724"/>
                    <a:pt x="123" y="911"/>
                  </a:cubicBezTo>
                  <a:cubicBezTo>
                    <a:pt x="193" y="1021"/>
                    <a:pt x="334" y="1104"/>
                    <a:pt x="469" y="1104"/>
                  </a:cubicBezTo>
                  <a:cubicBezTo>
                    <a:pt x="531" y="1104"/>
                    <a:pt x="592" y="1087"/>
                    <a:pt x="645" y="1046"/>
                  </a:cubicBezTo>
                  <a:cubicBezTo>
                    <a:pt x="722" y="988"/>
                    <a:pt x="799" y="943"/>
                    <a:pt x="876" y="898"/>
                  </a:cubicBezTo>
                  <a:lnTo>
                    <a:pt x="934" y="872"/>
                  </a:lnTo>
                  <a:lnTo>
                    <a:pt x="941" y="872"/>
                  </a:lnTo>
                  <a:cubicBezTo>
                    <a:pt x="986" y="859"/>
                    <a:pt x="1025" y="840"/>
                    <a:pt x="1070" y="827"/>
                  </a:cubicBezTo>
                  <a:cubicBezTo>
                    <a:pt x="1115" y="814"/>
                    <a:pt x="1160" y="801"/>
                    <a:pt x="1205" y="795"/>
                  </a:cubicBezTo>
                  <a:cubicBezTo>
                    <a:pt x="1224" y="789"/>
                    <a:pt x="1276" y="782"/>
                    <a:pt x="1295" y="776"/>
                  </a:cubicBezTo>
                  <a:cubicBezTo>
                    <a:pt x="1354" y="771"/>
                    <a:pt x="1414" y="767"/>
                    <a:pt x="1473" y="767"/>
                  </a:cubicBezTo>
                  <a:cubicBezTo>
                    <a:pt x="1497" y="767"/>
                    <a:pt x="1522" y="767"/>
                    <a:pt x="1546" y="769"/>
                  </a:cubicBezTo>
                  <a:cubicBezTo>
                    <a:pt x="1585" y="769"/>
                    <a:pt x="1624" y="776"/>
                    <a:pt x="1669" y="776"/>
                  </a:cubicBezTo>
                  <a:lnTo>
                    <a:pt x="1733" y="789"/>
                  </a:lnTo>
                  <a:cubicBezTo>
                    <a:pt x="1823" y="801"/>
                    <a:pt x="1907" y="827"/>
                    <a:pt x="1997" y="859"/>
                  </a:cubicBezTo>
                  <a:lnTo>
                    <a:pt x="2029" y="872"/>
                  </a:lnTo>
                  <a:lnTo>
                    <a:pt x="2062" y="885"/>
                  </a:lnTo>
                  <a:cubicBezTo>
                    <a:pt x="2100" y="904"/>
                    <a:pt x="2139" y="930"/>
                    <a:pt x="2178" y="950"/>
                  </a:cubicBezTo>
                  <a:cubicBezTo>
                    <a:pt x="2223" y="975"/>
                    <a:pt x="2261" y="1001"/>
                    <a:pt x="2294" y="1027"/>
                  </a:cubicBezTo>
                  <a:lnTo>
                    <a:pt x="2300" y="1027"/>
                  </a:lnTo>
                  <a:cubicBezTo>
                    <a:pt x="2319" y="1040"/>
                    <a:pt x="2339" y="1059"/>
                    <a:pt x="2364" y="1078"/>
                  </a:cubicBezTo>
                  <a:cubicBezTo>
                    <a:pt x="2443" y="1146"/>
                    <a:pt x="2548" y="1187"/>
                    <a:pt x="2650" y="1187"/>
                  </a:cubicBezTo>
                  <a:cubicBezTo>
                    <a:pt x="2742" y="1187"/>
                    <a:pt x="2832" y="1154"/>
                    <a:pt x="2899" y="1078"/>
                  </a:cubicBezTo>
                  <a:cubicBezTo>
                    <a:pt x="3034" y="930"/>
                    <a:pt x="3060" y="679"/>
                    <a:pt x="2899" y="537"/>
                  </a:cubicBezTo>
                  <a:cubicBezTo>
                    <a:pt x="2507" y="188"/>
                    <a:pt x="1980" y="1"/>
                    <a:pt x="1455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6"/>
            <p:cNvSpPr/>
            <p:nvPr/>
          </p:nvSpPr>
          <p:spPr>
            <a:xfrm>
              <a:off x="2558750" y="1899275"/>
              <a:ext cx="30800" cy="53400"/>
            </a:xfrm>
            <a:custGeom>
              <a:avLst/>
              <a:gdLst/>
              <a:ahLst/>
              <a:cxnLst/>
              <a:rect l="l" t="t" r="r" b="b"/>
              <a:pathLst>
                <a:path w="1232" h="2136" extrusionOk="0">
                  <a:moveTo>
                    <a:pt x="768" y="0"/>
                  </a:moveTo>
                  <a:cubicBezTo>
                    <a:pt x="739" y="0"/>
                    <a:pt x="709" y="13"/>
                    <a:pt x="684" y="41"/>
                  </a:cubicBezTo>
                  <a:cubicBezTo>
                    <a:pt x="336" y="434"/>
                    <a:pt x="1" y="911"/>
                    <a:pt x="104" y="1465"/>
                  </a:cubicBezTo>
                  <a:cubicBezTo>
                    <a:pt x="176" y="1845"/>
                    <a:pt x="507" y="2136"/>
                    <a:pt x="873" y="2136"/>
                  </a:cubicBezTo>
                  <a:cubicBezTo>
                    <a:pt x="966" y="2136"/>
                    <a:pt x="1060" y="2117"/>
                    <a:pt x="1154" y="2077"/>
                  </a:cubicBezTo>
                  <a:cubicBezTo>
                    <a:pt x="1212" y="2038"/>
                    <a:pt x="1231" y="1961"/>
                    <a:pt x="1199" y="1903"/>
                  </a:cubicBezTo>
                  <a:cubicBezTo>
                    <a:pt x="1173" y="1864"/>
                    <a:pt x="1129" y="1842"/>
                    <a:pt x="1086" y="1842"/>
                  </a:cubicBezTo>
                  <a:cubicBezTo>
                    <a:pt x="1065" y="1842"/>
                    <a:pt x="1044" y="1847"/>
                    <a:pt x="1025" y="1858"/>
                  </a:cubicBezTo>
                  <a:cubicBezTo>
                    <a:pt x="974" y="1875"/>
                    <a:pt x="921" y="1884"/>
                    <a:pt x="868" y="1884"/>
                  </a:cubicBezTo>
                  <a:cubicBezTo>
                    <a:pt x="764" y="1884"/>
                    <a:pt x="662" y="1849"/>
                    <a:pt x="581" y="1780"/>
                  </a:cubicBezTo>
                  <a:cubicBezTo>
                    <a:pt x="432" y="1671"/>
                    <a:pt x="349" y="1497"/>
                    <a:pt x="342" y="1317"/>
                  </a:cubicBezTo>
                  <a:cubicBezTo>
                    <a:pt x="317" y="885"/>
                    <a:pt x="594" y="524"/>
                    <a:pt x="864" y="222"/>
                  </a:cubicBezTo>
                  <a:cubicBezTo>
                    <a:pt x="948" y="128"/>
                    <a:pt x="862" y="0"/>
                    <a:pt x="76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6"/>
            <p:cNvSpPr/>
            <p:nvPr/>
          </p:nvSpPr>
          <p:spPr>
            <a:xfrm>
              <a:off x="2626625" y="1896225"/>
              <a:ext cx="50675" cy="22900"/>
            </a:xfrm>
            <a:custGeom>
              <a:avLst/>
              <a:gdLst/>
              <a:ahLst/>
              <a:cxnLst/>
              <a:rect l="l" t="t" r="r" b="b"/>
              <a:pathLst>
                <a:path w="2027" h="916" extrusionOk="0">
                  <a:moveTo>
                    <a:pt x="177" y="0"/>
                  </a:moveTo>
                  <a:cubicBezTo>
                    <a:pt x="72" y="0"/>
                    <a:pt x="1" y="165"/>
                    <a:pt x="114" y="241"/>
                  </a:cubicBezTo>
                  <a:cubicBezTo>
                    <a:pt x="642" y="582"/>
                    <a:pt x="1234" y="807"/>
                    <a:pt x="1853" y="910"/>
                  </a:cubicBezTo>
                  <a:cubicBezTo>
                    <a:pt x="1865" y="914"/>
                    <a:pt x="1877" y="915"/>
                    <a:pt x="1889" y="915"/>
                  </a:cubicBezTo>
                  <a:cubicBezTo>
                    <a:pt x="1945" y="915"/>
                    <a:pt x="1993" y="879"/>
                    <a:pt x="2014" y="820"/>
                  </a:cubicBezTo>
                  <a:cubicBezTo>
                    <a:pt x="2027" y="756"/>
                    <a:pt x="1988" y="685"/>
                    <a:pt x="1924" y="666"/>
                  </a:cubicBezTo>
                  <a:cubicBezTo>
                    <a:pt x="1325" y="569"/>
                    <a:pt x="751" y="350"/>
                    <a:pt x="242" y="22"/>
                  </a:cubicBezTo>
                  <a:cubicBezTo>
                    <a:pt x="220" y="7"/>
                    <a:pt x="198" y="0"/>
                    <a:pt x="17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6"/>
            <p:cNvSpPr/>
            <p:nvPr/>
          </p:nvSpPr>
          <p:spPr>
            <a:xfrm>
              <a:off x="2501100" y="1893800"/>
              <a:ext cx="45600" cy="25050"/>
            </a:xfrm>
            <a:custGeom>
              <a:avLst/>
              <a:gdLst/>
              <a:ahLst/>
              <a:cxnLst/>
              <a:rect l="l" t="t" r="r" b="b"/>
              <a:pathLst>
                <a:path w="1824" h="1002" extrusionOk="0">
                  <a:moveTo>
                    <a:pt x="1647" y="0"/>
                  </a:moveTo>
                  <a:cubicBezTo>
                    <a:pt x="1617" y="0"/>
                    <a:pt x="1587" y="13"/>
                    <a:pt x="1560" y="41"/>
                  </a:cubicBezTo>
                  <a:cubicBezTo>
                    <a:pt x="1180" y="434"/>
                    <a:pt x="671" y="685"/>
                    <a:pt x="130" y="743"/>
                  </a:cubicBezTo>
                  <a:cubicBezTo>
                    <a:pt x="59" y="750"/>
                    <a:pt x="1" y="801"/>
                    <a:pt x="1" y="872"/>
                  </a:cubicBezTo>
                  <a:cubicBezTo>
                    <a:pt x="1" y="943"/>
                    <a:pt x="59" y="1001"/>
                    <a:pt x="130" y="1001"/>
                  </a:cubicBezTo>
                  <a:cubicBezTo>
                    <a:pt x="742" y="937"/>
                    <a:pt x="1309" y="660"/>
                    <a:pt x="1740" y="222"/>
                  </a:cubicBezTo>
                  <a:cubicBezTo>
                    <a:pt x="1824" y="128"/>
                    <a:pt x="1742" y="0"/>
                    <a:pt x="164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6"/>
            <p:cNvSpPr/>
            <p:nvPr/>
          </p:nvSpPr>
          <p:spPr>
            <a:xfrm>
              <a:off x="2617900" y="1817125"/>
              <a:ext cx="71650" cy="23075"/>
            </a:xfrm>
            <a:custGeom>
              <a:avLst/>
              <a:gdLst/>
              <a:ahLst/>
              <a:cxnLst/>
              <a:rect l="l" t="t" r="r" b="b"/>
              <a:pathLst>
                <a:path w="2866" h="923" extrusionOk="0">
                  <a:moveTo>
                    <a:pt x="2577" y="0"/>
                  </a:moveTo>
                  <a:cubicBezTo>
                    <a:pt x="2533" y="0"/>
                    <a:pt x="2488" y="12"/>
                    <a:pt x="2447" y="36"/>
                  </a:cubicBezTo>
                  <a:cubicBezTo>
                    <a:pt x="2074" y="283"/>
                    <a:pt x="1641" y="410"/>
                    <a:pt x="1205" y="410"/>
                  </a:cubicBezTo>
                  <a:cubicBezTo>
                    <a:pt x="946" y="410"/>
                    <a:pt x="686" y="365"/>
                    <a:pt x="437" y="274"/>
                  </a:cubicBezTo>
                  <a:cubicBezTo>
                    <a:pt x="409" y="267"/>
                    <a:pt x="383" y="263"/>
                    <a:pt x="359" y="263"/>
                  </a:cubicBezTo>
                  <a:cubicBezTo>
                    <a:pt x="89" y="263"/>
                    <a:pt x="1" y="682"/>
                    <a:pt x="302" y="770"/>
                  </a:cubicBezTo>
                  <a:cubicBezTo>
                    <a:pt x="595" y="872"/>
                    <a:pt x="901" y="922"/>
                    <a:pt x="1207" y="922"/>
                  </a:cubicBezTo>
                  <a:cubicBezTo>
                    <a:pt x="1731" y="922"/>
                    <a:pt x="2252" y="773"/>
                    <a:pt x="2704" y="480"/>
                  </a:cubicBezTo>
                  <a:cubicBezTo>
                    <a:pt x="2827" y="409"/>
                    <a:pt x="2865" y="248"/>
                    <a:pt x="2801" y="126"/>
                  </a:cubicBezTo>
                  <a:cubicBezTo>
                    <a:pt x="2750" y="45"/>
                    <a:pt x="2664" y="0"/>
                    <a:pt x="2577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6"/>
            <p:cNvSpPr/>
            <p:nvPr/>
          </p:nvSpPr>
          <p:spPr>
            <a:xfrm>
              <a:off x="2485775" y="1818950"/>
              <a:ext cx="65125" cy="20600"/>
            </a:xfrm>
            <a:custGeom>
              <a:avLst/>
              <a:gdLst/>
              <a:ahLst/>
              <a:cxnLst/>
              <a:rect l="l" t="t" r="r" b="b"/>
              <a:pathLst>
                <a:path w="2605" h="824" extrusionOk="0">
                  <a:moveTo>
                    <a:pt x="363" y="0"/>
                  </a:moveTo>
                  <a:cubicBezTo>
                    <a:pt x="146" y="0"/>
                    <a:pt x="1" y="338"/>
                    <a:pt x="234" y="485"/>
                  </a:cubicBezTo>
                  <a:cubicBezTo>
                    <a:pt x="605" y="709"/>
                    <a:pt x="1024" y="824"/>
                    <a:pt x="1444" y="824"/>
                  </a:cubicBezTo>
                  <a:cubicBezTo>
                    <a:pt x="1782" y="824"/>
                    <a:pt x="2121" y="750"/>
                    <a:pt x="2437" y="600"/>
                  </a:cubicBezTo>
                  <a:cubicBezTo>
                    <a:pt x="2559" y="530"/>
                    <a:pt x="2604" y="375"/>
                    <a:pt x="2533" y="253"/>
                  </a:cubicBezTo>
                  <a:cubicBezTo>
                    <a:pt x="2486" y="175"/>
                    <a:pt x="2400" y="129"/>
                    <a:pt x="2312" y="129"/>
                  </a:cubicBezTo>
                  <a:cubicBezTo>
                    <a:pt x="2269" y="129"/>
                    <a:pt x="2226" y="139"/>
                    <a:pt x="2186" y="162"/>
                  </a:cubicBezTo>
                  <a:cubicBezTo>
                    <a:pt x="1952" y="267"/>
                    <a:pt x="1702" y="318"/>
                    <a:pt x="1453" y="318"/>
                  </a:cubicBezTo>
                  <a:cubicBezTo>
                    <a:pt x="1118" y="318"/>
                    <a:pt x="783" y="225"/>
                    <a:pt x="492" y="40"/>
                  </a:cubicBezTo>
                  <a:cubicBezTo>
                    <a:pt x="448" y="12"/>
                    <a:pt x="404" y="0"/>
                    <a:pt x="363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6"/>
            <p:cNvSpPr/>
            <p:nvPr/>
          </p:nvSpPr>
          <p:spPr>
            <a:xfrm>
              <a:off x="2609475" y="1973875"/>
              <a:ext cx="79425" cy="33800"/>
            </a:xfrm>
            <a:custGeom>
              <a:avLst/>
              <a:gdLst/>
              <a:ahLst/>
              <a:cxnLst/>
              <a:rect l="l" t="t" r="r" b="b"/>
              <a:pathLst>
                <a:path w="3177" h="1352" extrusionOk="0">
                  <a:moveTo>
                    <a:pt x="2047" y="0"/>
                  </a:moveTo>
                  <a:cubicBezTo>
                    <a:pt x="1309" y="0"/>
                    <a:pt x="588" y="325"/>
                    <a:pt x="98" y="916"/>
                  </a:cubicBezTo>
                  <a:cubicBezTo>
                    <a:pt x="1" y="1019"/>
                    <a:pt x="1" y="1180"/>
                    <a:pt x="98" y="1276"/>
                  </a:cubicBezTo>
                  <a:cubicBezTo>
                    <a:pt x="145" y="1324"/>
                    <a:pt x="217" y="1351"/>
                    <a:pt x="288" y="1351"/>
                  </a:cubicBezTo>
                  <a:cubicBezTo>
                    <a:pt x="352" y="1351"/>
                    <a:pt x="415" y="1328"/>
                    <a:pt x="458" y="1276"/>
                  </a:cubicBezTo>
                  <a:cubicBezTo>
                    <a:pt x="853" y="783"/>
                    <a:pt x="1441" y="511"/>
                    <a:pt x="2045" y="511"/>
                  </a:cubicBezTo>
                  <a:cubicBezTo>
                    <a:pt x="2308" y="511"/>
                    <a:pt x="2574" y="563"/>
                    <a:pt x="2829" y="671"/>
                  </a:cubicBezTo>
                  <a:cubicBezTo>
                    <a:pt x="2851" y="680"/>
                    <a:pt x="2874" y="684"/>
                    <a:pt x="2897" y="684"/>
                  </a:cubicBezTo>
                  <a:cubicBezTo>
                    <a:pt x="3008" y="684"/>
                    <a:pt x="3118" y="592"/>
                    <a:pt x="3144" y="491"/>
                  </a:cubicBezTo>
                  <a:cubicBezTo>
                    <a:pt x="3177" y="355"/>
                    <a:pt x="3099" y="220"/>
                    <a:pt x="2964" y="175"/>
                  </a:cubicBezTo>
                  <a:cubicBezTo>
                    <a:pt x="2666" y="57"/>
                    <a:pt x="2355" y="0"/>
                    <a:pt x="204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6"/>
            <p:cNvSpPr/>
            <p:nvPr/>
          </p:nvSpPr>
          <p:spPr>
            <a:xfrm>
              <a:off x="2847975" y="1834500"/>
              <a:ext cx="102600" cy="155775"/>
            </a:xfrm>
            <a:custGeom>
              <a:avLst/>
              <a:gdLst/>
              <a:ahLst/>
              <a:cxnLst/>
              <a:rect l="l" t="t" r="r" b="b"/>
              <a:pathLst>
                <a:path w="4104" h="6231" extrusionOk="0">
                  <a:moveTo>
                    <a:pt x="2900" y="1"/>
                  </a:moveTo>
                  <a:cubicBezTo>
                    <a:pt x="2760" y="1"/>
                    <a:pt x="2620" y="26"/>
                    <a:pt x="2487" y="75"/>
                  </a:cubicBezTo>
                  <a:cubicBezTo>
                    <a:pt x="1894" y="268"/>
                    <a:pt x="1340" y="809"/>
                    <a:pt x="1025" y="1241"/>
                  </a:cubicBezTo>
                  <a:cubicBezTo>
                    <a:pt x="303" y="2220"/>
                    <a:pt x="1" y="3553"/>
                    <a:pt x="426" y="4719"/>
                  </a:cubicBezTo>
                  <a:cubicBezTo>
                    <a:pt x="685" y="5411"/>
                    <a:pt x="1309" y="6231"/>
                    <a:pt x="2046" y="6231"/>
                  </a:cubicBezTo>
                  <a:cubicBezTo>
                    <a:pt x="2263" y="6231"/>
                    <a:pt x="2489" y="6160"/>
                    <a:pt x="2719" y="5995"/>
                  </a:cubicBezTo>
                  <a:cubicBezTo>
                    <a:pt x="2976" y="5808"/>
                    <a:pt x="3131" y="5518"/>
                    <a:pt x="3266" y="5228"/>
                  </a:cubicBezTo>
                  <a:cubicBezTo>
                    <a:pt x="3801" y="4075"/>
                    <a:pt x="4084" y="2819"/>
                    <a:pt x="4097" y="1550"/>
                  </a:cubicBezTo>
                  <a:cubicBezTo>
                    <a:pt x="4104" y="887"/>
                    <a:pt x="3917" y="230"/>
                    <a:pt x="3189" y="36"/>
                  </a:cubicBezTo>
                  <a:cubicBezTo>
                    <a:pt x="3094" y="13"/>
                    <a:pt x="2997" y="1"/>
                    <a:pt x="2900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6"/>
            <p:cNvSpPr/>
            <p:nvPr/>
          </p:nvSpPr>
          <p:spPr>
            <a:xfrm>
              <a:off x="2872925" y="1857200"/>
              <a:ext cx="56200" cy="99900"/>
            </a:xfrm>
            <a:custGeom>
              <a:avLst/>
              <a:gdLst/>
              <a:ahLst/>
              <a:cxnLst/>
              <a:rect l="l" t="t" r="r" b="b"/>
              <a:pathLst>
                <a:path w="2248" h="3996" extrusionOk="0">
                  <a:moveTo>
                    <a:pt x="1681" y="1"/>
                  </a:moveTo>
                  <a:cubicBezTo>
                    <a:pt x="1433" y="1"/>
                    <a:pt x="1184" y="118"/>
                    <a:pt x="993" y="301"/>
                  </a:cubicBezTo>
                  <a:cubicBezTo>
                    <a:pt x="645" y="636"/>
                    <a:pt x="426" y="1138"/>
                    <a:pt x="271" y="1595"/>
                  </a:cubicBezTo>
                  <a:cubicBezTo>
                    <a:pt x="110" y="2079"/>
                    <a:pt x="1" y="2633"/>
                    <a:pt x="65" y="3141"/>
                  </a:cubicBezTo>
                  <a:cubicBezTo>
                    <a:pt x="114" y="3557"/>
                    <a:pt x="395" y="3996"/>
                    <a:pt x="847" y="3996"/>
                  </a:cubicBezTo>
                  <a:cubicBezTo>
                    <a:pt x="872" y="3996"/>
                    <a:pt x="897" y="3994"/>
                    <a:pt x="922" y="3992"/>
                  </a:cubicBezTo>
                  <a:cubicBezTo>
                    <a:pt x="1079" y="3973"/>
                    <a:pt x="1083" y="3733"/>
                    <a:pt x="934" y="3733"/>
                  </a:cubicBezTo>
                  <a:cubicBezTo>
                    <a:pt x="930" y="3733"/>
                    <a:pt x="926" y="3734"/>
                    <a:pt x="922" y="3734"/>
                  </a:cubicBezTo>
                  <a:cubicBezTo>
                    <a:pt x="900" y="3736"/>
                    <a:pt x="879" y="3738"/>
                    <a:pt x="858" y="3738"/>
                  </a:cubicBezTo>
                  <a:cubicBezTo>
                    <a:pt x="438" y="3738"/>
                    <a:pt x="304" y="3253"/>
                    <a:pt x="304" y="2897"/>
                  </a:cubicBezTo>
                  <a:cubicBezTo>
                    <a:pt x="310" y="2497"/>
                    <a:pt x="375" y="2098"/>
                    <a:pt x="497" y="1711"/>
                  </a:cubicBezTo>
                  <a:cubicBezTo>
                    <a:pt x="613" y="1344"/>
                    <a:pt x="787" y="996"/>
                    <a:pt x="1006" y="681"/>
                  </a:cubicBezTo>
                  <a:cubicBezTo>
                    <a:pt x="1152" y="473"/>
                    <a:pt x="1417" y="244"/>
                    <a:pt x="1682" y="244"/>
                  </a:cubicBezTo>
                  <a:cubicBezTo>
                    <a:pt x="1779" y="244"/>
                    <a:pt x="1875" y="274"/>
                    <a:pt x="1966" y="346"/>
                  </a:cubicBezTo>
                  <a:cubicBezTo>
                    <a:pt x="1993" y="367"/>
                    <a:pt x="2022" y="377"/>
                    <a:pt x="2050" y="377"/>
                  </a:cubicBezTo>
                  <a:cubicBezTo>
                    <a:pt x="2156" y="377"/>
                    <a:pt x="2248" y="247"/>
                    <a:pt x="2146" y="165"/>
                  </a:cubicBezTo>
                  <a:cubicBezTo>
                    <a:pt x="2003" y="51"/>
                    <a:pt x="1842" y="1"/>
                    <a:pt x="168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6"/>
            <p:cNvSpPr/>
            <p:nvPr/>
          </p:nvSpPr>
          <p:spPr>
            <a:xfrm>
              <a:off x="2474225" y="1634425"/>
              <a:ext cx="427725" cy="293200"/>
            </a:xfrm>
            <a:custGeom>
              <a:avLst/>
              <a:gdLst/>
              <a:ahLst/>
              <a:cxnLst/>
              <a:rect l="l" t="t" r="r" b="b"/>
              <a:pathLst>
                <a:path w="17109" h="11728" extrusionOk="0">
                  <a:moveTo>
                    <a:pt x="8780" y="1"/>
                  </a:moveTo>
                  <a:cubicBezTo>
                    <a:pt x="1669" y="1"/>
                    <a:pt x="0" y="5933"/>
                    <a:pt x="0" y="5933"/>
                  </a:cubicBezTo>
                  <a:cubicBezTo>
                    <a:pt x="372" y="5977"/>
                    <a:pt x="776" y="5997"/>
                    <a:pt x="1201" y="5997"/>
                  </a:cubicBezTo>
                  <a:cubicBezTo>
                    <a:pt x="4849" y="5997"/>
                    <a:pt x="10066" y="4492"/>
                    <a:pt x="10435" y="3286"/>
                  </a:cubicBezTo>
                  <a:cubicBezTo>
                    <a:pt x="11055" y="3980"/>
                    <a:pt x="11812" y="4145"/>
                    <a:pt x="12393" y="4145"/>
                  </a:cubicBezTo>
                  <a:cubicBezTo>
                    <a:pt x="12924" y="4145"/>
                    <a:pt x="13308" y="4007"/>
                    <a:pt x="13308" y="4007"/>
                  </a:cubicBezTo>
                  <a:lnTo>
                    <a:pt x="13308" y="4007"/>
                  </a:lnTo>
                  <a:cubicBezTo>
                    <a:pt x="12432" y="6986"/>
                    <a:pt x="13920" y="11727"/>
                    <a:pt x="14770" y="11727"/>
                  </a:cubicBezTo>
                  <a:cubicBezTo>
                    <a:pt x="14938" y="11727"/>
                    <a:pt x="15081" y="11541"/>
                    <a:pt x="15176" y="11118"/>
                  </a:cubicBezTo>
                  <a:cubicBezTo>
                    <a:pt x="15749" y="8561"/>
                    <a:pt x="17108" y="8220"/>
                    <a:pt x="17108" y="8220"/>
                  </a:cubicBezTo>
                  <a:cubicBezTo>
                    <a:pt x="17108" y="3930"/>
                    <a:pt x="15885" y="1"/>
                    <a:pt x="8780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0" name="Google Shape;1740;p56"/>
          <p:cNvGrpSpPr/>
          <p:nvPr/>
        </p:nvGrpSpPr>
        <p:grpSpPr>
          <a:xfrm>
            <a:off x="4427497" y="1181195"/>
            <a:ext cx="1001995" cy="1024228"/>
            <a:chOff x="805100" y="1550075"/>
            <a:chExt cx="593775" cy="606950"/>
          </a:xfrm>
        </p:grpSpPr>
        <p:sp>
          <p:nvSpPr>
            <p:cNvPr id="1741" name="Google Shape;1741;p56"/>
            <p:cNvSpPr/>
            <p:nvPr/>
          </p:nvSpPr>
          <p:spPr>
            <a:xfrm>
              <a:off x="805100" y="1550075"/>
              <a:ext cx="585625" cy="513275"/>
            </a:xfrm>
            <a:custGeom>
              <a:avLst/>
              <a:gdLst/>
              <a:ahLst/>
              <a:cxnLst/>
              <a:rect l="l" t="t" r="r" b="b"/>
              <a:pathLst>
                <a:path w="23425" h="20531" extrusionOk="0">
                  <a:moveTo>
                    <a:pt x="13791" y="1"/>
                  </a:moveTo>
                  <a:cubicBezTo>
                    <a:pt x="13453" y="1"/>
                    <a:pt x="13120" y="80"/>
                    <a:pt x="12851" y="296"/>
                  </a:cubicBezTo>
                  <a:cubicBezTo>
                    <a:pt x="12433" y="637"/>
                    <a:pt x="12310" y="1410"/>
                    <a:pt x="12729" y="1751"/>
                  </a:cubicBezTo>
                  <a:cubicBezTo>
                    <a:pt x="11084" y="1328"/>
                    <a:pt x="9411" y="967"/>
                    <a:pt x="7726" y="967"/>
                  </a:cubicBezTo>
                  <a:cubicBezTo>
                    <a:pt x="7616" y="967"/>
                    <a:pt x="7506" y="969"/>
                    <a:pt x="7396" y="972"/>
                  </a:cubicBezTo>
                  <a:cubicBezTo>
                    <a:pt x="5592" y="1024"/>
                    <a:pt x="3763" y="1545"/>
                    <a:pt x="2346" y="2731"/>
                  </a:cubicBezTo>
                  <a:cubicBezTo>
                    <a:pt x="928" y="3916"/>
                    <a:pt x="1" y="5835"/>
                    <a:pt x="201" y="7742"/>
                  </a:cubicBezTo>
                  <a:cubicBezTo>
                    <a:pt x="284" y="8553"/>
                    <a:pt x="600" y="9378"/>
                    <a:pt x="1205" y="9887"/>
                  </a:cubicBezTo>
                  <a:cubicBezTo>
                    <a:pt x="1533" y="10158"/>
                    <a:pt x="1957" y="10311"/>
                    <a:pt x="2371" y="10311"/>
                  </a:cubicBezTo>
                  <a:cubicBezTo>
                    <a:pt x="2686" y="10311"/>
                    <a:pt x="2994" y="10223"/>
                    <a:pt x="3248" y="10031"/>
                  </a:cubicBezTo>
                  <a:lnTo>
                    <a:pt x="3248" y="10031"/>
                  </a:lnTo>
                  <a:cubicBezTo>
                    <a:pt x="2728" y="10512"/>
                    <a:pt x="2703" y="11511"/>
                    <a:pt x="3234" y="12000"/>
                  </a:cubicBezTo>
                  <a:cubicBezTo>
                    <a:pt x="3450" y="12199"/>
                    <a:pt x="3703" y="12281"/>
                    <a:pt x="3961" y="12281"/>
                  </a:cubicBezTo>
                  <a:cubicBezTo>
                    <a:pt x="4218" y="12281"/>
                    <a:pt x="4481" y="12199"/>
                    <a:pt x="4716" y="12070"/>
                  </a:cubicBezTo>
                  <a:cubicBezTo>
                    <a:pt x="5127" y="11841"/>
                    <a:pt x="5419" y="11747"/>
                    <a:pt x="5874" y="11747"/>
                  </a:cubicBezTo>
                  <a:cubicBezTo>
                    <a:pt x="5904" y="11747"/>
                    <a:pt x="5934" y="11748"/>
                    <a:pt x="5966" y="11748"/>
                  </a:cubicBezTo>
                  <a:cubicBezTo>
                    <a:pt x="7196" y="11774"/>
                    <a:pt x="8362" y="12341"/>
                    <a:pt x="9334" y="13101"/>
                  </a:cubicBezTo>
                  <a:cubicBezTo>
                    <a:pt x="10552" y="14048"/>
                    <a:pt x="11537" y="15285"/>
                    <a:pt x="12619" y="16393"/>
                  </a:cubicBezTo>
                  <a:cubicBezTo>
                    <a:pt x="13818" y="17616"/>
                    <a:pt x="15151" y="18692"/>
                    <a:pt x="16594" y="19607"/>
                  </a:cubicBezTo>
                  <a:cubicBezTo>
                    <a:pt x="17189" y="19979"/>
                    <a:pt x="17116" y="20530"/>
                    <a:pt x="17869" y="20530"/>
                  </a:cubicBezTo>
                  <a:cubicBezTo>
                    <a:pt x="17898" y="20530"/>
                    <a:pt x="17928" y="20530"/>
                    <a:pt x="17959" y="20528"/>
                  </a:cubicBezTo>
                  <a:cubicBezTo>
                    <a:pt x="18700" y="20476"/>
                    <a:pt x="19415" y="20232"/>
                    <a:pt x="20040" y="19819"/>
                  </a:cubicBezTo>
                  <a:cubicBezTo>
                    <a:pt x="21244" y="19027"/>
                    <a:pt x="22056" y="17700"/>
                    <a:pt x="22436" y="16347"/>
                  </a:cubicBezTo>
                  <a:cubicBezTo>
                    <a:pt x="22861" y="14827"/>
                    <a:pt x="22977" y="13146"/>
                    <a:pt x="22938" y="11574"/>
                  </a:cubicBezTo>
                  <a:cubicBezTo>
                    <a:pt x="22919" y="10776"/>
                    <a:pt x="22829" y="9983"/>
                    <a:pt x="22674" y="9204"/>
                  </a:cubicBezTo>
                  <a:cubicBezTo>
                    <a:pt x="22623" y="8953"/>
                    <a:pt x="22288" y="7169"/>
                    <a:pt x="22030" y="7136"/>
                  </a:cubicBezTo>
                  <a:lnTo>
                    <a:pt x="22030" y="7136"/>
                  </a:lnTo>
                  <a:cubicBezTo>
                    <a:pt x="22065" y="7141"/>
                    <a:pt x="22100" y="7143"/>
                    <a:pt x="22135" y="7143"/>
                  </a:cubicBezTo>
                  <a:cubicBezTo>
                    <a:pt x="22870" y="7143"/>
                    <a:pt x="23424" y="6186"/>
                    <a:pt x="23203" y="5417"/>
                  </a:cubicBezTo>
                  <a:cubicBezTo>
                    <a:pt x="22977" y="4611"/>
                    <a:pt x="22172" y="4115"/>
                    <a:pt x="21386" y="4038"/>
                  </a:cubicBezTo>
                  <a:cubicBezTo>
                    <a:pt x="21289" y="4029"/>
                    <a:pt x="21193" y="4024"/>
                    <a:pt x="21096" y="4024"/>
                  </a:cubicBezTo>
                  <a:cubicBezTo>
                    <a:pt x="20409" y="4024"/>
                    <a:pt x="19729" y="4249"/>
                    <a:pt x="19074" y="4470"/>
                  </a:cubicBezTo>
                  <a:cubicBezTo>
                    <a:pt x="17901" y="2557"/>
                    <a:pt x="16471" y="540"/>
                    <a:pt x="14378" y="70"/>
                  </a:cubicBezTo>
                  <a:cubicBezTo>
                    <a:pt x="14188" y="28"/>
                    <a:pt x="13989" y="1"/>
                    <a:pt x="13791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6"/>
            <p:cNvSpPr/>
            <p:nvPr/>
          </p:nvSpPr>
          <p:spPr>
            <a:xfrm>
              <a:off x="905600" y="1644700"/>
              <a:ext cx="445750" cy="512325"/>
            </a:xfrm>
            <a:custGeom>
              <a:avLst/>
              <a:gdLst/>
              <a:ahLst/>
              <a:cxnLst/>
              <a:rect l="l" t="t" r="r" b="b"/>
              <a:pathLst>
                <a:path w="17830" h="20493" extrusionOk="0">
                  <a:moveTo>
                    <a:pt x="9726" y="0"/>
                  </a:moveTo>
                  <a:cubicBezTo>
                    <a:pt x="5029" y="0"/>
                    <a:pt x="641" y="3125"/>
                    <a:pt x="194" y="8331"/>
                  </a:cubicBezTo>
                  <a:cubicBezTo>
                    <a:pt x="71" y="9761"/>
                    <a:pt x="0" y="11500"/>
                    <a:pt x="174" y="13207"/>
                  </a:cubicBezTo>
                  <a:cubicBezTo>
                    <a:pt x="419" y="15558"/>
                    <a:pt x="1134" y="17857"/>
                    <a:pt x="2822" y="19216"/>
                  </a:cubicBezTo>
                  <a:cubicBezTo>
                    <a:pt x="3932" y="20103"/>
                    <a:pt x="5364" y="20493"/>
                    <a:pt x="6770" y="20493"/>
                  </a:cubicBezTo>
                  <a:cubicBezTo>
                    <a:pt x="6815" y="20493"/>
                    <a:pt x="6860" y="20493"/>
                    <a:pt x="6905" y="20492"/>
                  </a:cubicBezTo>
                  <a:cubicBezTo>
                    <a:pt x="8355" y="20466"/>
                    <a:pt x="9772" y="20054"/>
                    <a:pt x="11118" y="19513"/>
                  </a:cubicBezTo>
                  <a:cubicBezTo>
                    <a:pt x="12567" y="18927"/>
                    <a:pt x="13733" y="18005"/>
                    <a:pt x="14822" y="16865"/>
                  </a:cubicBezTo>
                  <a:cubicBezTo>
                    <a:pt x="16870" y="14707"/>
                    <a:pt x="17720" y="11680"/>
                    <a:pt x="17785" y="8665"/>
                  </a:cubicBezTo>
                  <a:cubicBezTo>
                    <a:pt x="17830" y="6598"/>
                    <a:pt x="17617" y="4395"/>
                    <a:pt x="16381" y="2765"/>
                  </a:cubicBezTo>
                  <a:cubicBezTo>
                    <a:pt x="15344" y="1406"/>
                    <a:pt x="13720" y="640"/>
                    <a:pt x="12084" y="266"/>
                  </a:cubicBezTo>
                  <a:cubicBezTo>
                    <a:pt x="11301" y="87"/>
                    <a:pt x="10509" y="0"/>
                    <a:pt x="9726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6"/>
            <p:cNvSpPr/>
            <p:nvPr/>
          </p:nvSpPr>
          <p:spPr>
            <a:xfrm>
              <a:off x="1070575" y="1790375"/>
              <a:ext cx="72400" cy="51500"/>
            </a:xfrm>
            <a:custGeom>
              <a:avLst/>
              <a:gdLst/>
              <a:ahLst/>
              <a:cxnLst/>
              <a:rect l="l" t="t" r="r" b="b"/>
              <a:pathLst>
                <a:path w="2896" h="2060" extrusionOk="0">
                  <a:moveTo>
                    <a:pt x="512" y="1"/>
                  </a:moveTo>
                  <a:cubicBezTo>
                    <a:pt x="253" y="1"/>
                    <a:pt x="0" y="269"/>
                    <a:pt x="165" y="571"/>
                  </a:cubicBezTo>
                  <a:cubicBezTo>
                    <a:pt x="654" y="1363"/>
                    <a:pt x="1459" y="1904"/>
                    <a:pt x="2380" y="2046"/>
                  </a:cubicBezTo>
                  <a:cubicBezTo>
                    <a:pt x="2415" y="2055"/>
                    <a:pt x="2449" y="2059"/>
                    <a:pt x="2483" y="2059"/>
                  </a:cubicBezTo>
                  <a:cubicBezTo>
                    <a:pt x="2551" y="2059"/>
                    <a:pt x="2617" y="2042"/>
                    <a:pt x="2677" y="2008"/>
                  </a:cubicBezTo>
                  <a:cubicBezTo>
                    <a:pt x="2761" y="1956"/>
                    <a:pt x="2825" y="1879"/>
                    <a:pt x="2851" y="1782"/>
                  </a:cubicBezTo>
                  <a:cubicBezTo>
                    <a:pt x="2896" y="1608"/>
                    <a:pt x="2799" y="1344"/>
                    <a:pt x="2587" y="1318"/>
                  </a:cubicBezTo>
                  <a:cubicBezTo>
                    <a:pt x="2393" y="1286"/>
                    <a:pt x="2200" y="1241"/>
                    <a:pt x="2013" y="1170"/>
                  </a:cubicBezTo>
                  <a:cubicBezTo>
                    <a:pt x="1994" y="1164"/>
                    <a:pt x="1968" y="1157"/>
                    <a:pt x="1942" y="1144"/>
                  </a:cubicBezTo>
                  <a:cubicBezTo>
                    <a:pt x="1904" y="1125"/>
                    <a:pt x="1859" y="1106"/>
                    <a:pt x="1814" y="1086"/>
                  </a:cubicBezTo>
                  <a:cubicBezTo>
                    <a:pt x="1723" y="1041"/>
                    <a:pt x="1633" y="990"/>
                    <a:pt x="1550" y="932"/>
                  </a:cubicBezTo>
                  <a:cubicBezTo>
                    <a:pt x="1511" y="906"/>
                    <a:pt x="1472" y="880"/>
                    <a:pt x="1440" y="855"/>
                  </a:cubicBezTo>
                  <a:lnTo>
                    <a:pt x="1395" y="822"/>
                  </a:lnTo>
                  <a:cubicBezTo>
                    <a:pt x="1389" y="822"/>
                    <a:pt x="1382" y="809"/>
                    <a:pt x="1369" y="803"/>
                  </a:cubicBezTo>
                  <a:cubicBezTo>
                    <a:pt x="1298" y="739"/>
                    <a:pt x="1227" y="674"/>
                    <a:pt x="1157" y="610"/>
                  </a:cubicBezTo>
                  <a:cubicBezTo>
                    <a:pt x="1086" y="539"/>
                    <a:pt x="1021" y="462"/>
                    <a:pt x="963" y="384"/>
                  </a:cubicBezTo>
                  <a:lnTo>
                    <a:pt x="918" y="326"/>
                  </a:lnTo>
                  <a:cubicBezTo>
                    <a:pt x="886" y="281"/>
                    <a:pt x="854" y="230"/>
                    <a:pt x="828" y="185"/>
                  </a:cubicBezTo>
                  <a:cubicBezTo>
                    <a:pt x="746" y="55"/>
                    <a:pt x="628" y="1"/>
                    <a:pt x="512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6"/>
            <p:cNvSpPr/>
            <p:nvPr/>
          </p:nvSpPr>
          <p:spPr>
            <a:xfrm>
              <a:off x="979350" y="1800125"/>
              <a:ext cx="350" cy="350"/>
            </a:xfrm>
            <a:custGeom>
              <a:avLst/>
              <a:gdLst/>
              <a:ahLst/>
              <a:cxnLst/>
              <a:rect l="l" t="t" r="r" b="b"/>
              <a:pathLst>
                <a:path w="14" h="14" extrusionOk="0">
                  <a:moveTo>
                    <a:pt x="13" y="1"/>
                  </a:moveTo>
                  <a:lnTo>
                    <a:pt x="0" y="14"/>
                  </a:lnTo>
                  <a:lnTo>
                    <a:pt x="0" y="14"/>
                  </a:lnTo>
                  <a:cubicBezTo>
                    <a:pt x="7" y="7"/>
                    <a:pt x="7" y="7"/>
                    <a:pt x="13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6"/>
            <p:cNvSpPr/>
            <p:nvPr/>
          </p:nvSpPr>
          <p:spPr>
            <a:xfrm>
              <a:off x="937000" y="1793350"/>
              <a:ext cx="63300" cy="45500"/>
            </a:xfrm>
            <a:custGeom>
              <a:avLst/>
              <a:gdLst/>
              <a:ahLst/>
              <a:cxnLst/>
              <a:rect l="l" t="t" r="r" b="b"/>
              <a:pathLst>
                <a:path w="2532" h="1820" extrusionOk="0">
                  <a:moveTo>
                    <a:pt x="2104" y="0"/>
                  </a:moveTo>
                  <a:cubicBezTo>
                    <a:pt x="1969" y="0"/>
                    <a:pt x="1839" y="66"/>
                    <a:pt x="1765" y="188"/>
                  </a:cubicBezTo>
                  <a:cubicBezTo>
                    <a:pt x="1746" y="214"/>
                    <a:pt x="1720" y="246"/>
                    <a:pt x="1701" y="272"/>
                  </a:cubicBezTo>
                  <a:cubicBezTo>
                    <a:pt x="1708" y="265"/>
                    <a:pt x="1715" y="260"/>
                    <a:pt x="1716" y="260"/>
                  </a:cubicBezTo>
                  <a:cubicBezTo>
                    <a:pt x="1716" y="260"/>
                    <a:pt x="1712" y="263"/>
                    <a:pt x="1701" y="272"/>
                  </a:cubicBezTo>
                  <a:lnTo>
                    <a:pt x="1701" y="285"/>
                  </a:lnTo>
                  <a:cubicBezTo>
                    <a:pt x="1694" y="285"/>
                    <a:pt x="1694" y="285"/>
                    <a:pt x="1694" y="291"/>
                  </a:cubicBezTo>
                  <a:cubicBezTo>
                    <a:pt x="1694" y="285"/>
                    <a:pt x="1694" y="285"/>
                    <a:pt x="1694" y="285"/>
                  </a:cubicBezTo>
                  <a:cubicBezTo>
                    <a:pt x="1688" y="298"/>
                    <a:pt x="1675" y="310"/>
                    <a:pt x="1662" y="323"/>
                  </a:cubicBezTo>
                  <a:cubicBezTo>
                    <a:pt x="1611" y="388"/>
                    <a:pt x="1553" y="446"/>
                    <a:pt x="1495" y="504"/>
                  </a:cubicBezTo>
                  <a:cubicBezTo>
                    <a:pt x="1463" y="536"/>
                    <a:pt x="1430" y="562"/>
                    <a:pt x="1405" y="587"/>
                  </a:cubicBezTo>
                  <a:lnTo>
                    <a:pt x="1353" y="626"/>
                  </a:lnTo>
                  <a:lnTo>
                    <a:pt x="1340" y="639"/>
                  </a:lnTo>
                  <a:lnTo>
                    <a:pt x="1308" y="665"/>
                  </a:lnTo>
                  <a:lnTo>
                    <a:pt x="1263" y="697"/>
                  </a:lnTo>
                  <a:cubicBezTo>
                    <a:pt x="1231" y="723"/>
                    <a:pt x="1192" y="742"/>
                    <a:pt x="1153" y="768"/>
                  </a:cubicBezTo>
                  <a:cubicBezTo>
                    <a:pt x="1089" y="806"/>
                    <a:pt x="1018" y="845"/>
                    <a:pt x="947" y="884"/>
                  </a:cubicBezTo>
                  <a:cubicBezTo>
                    <a:pt x="921" y="890"/>
                    <a:pt x="896" y="909"/>
                    <a:pt x="870" y="922"/>
                  </a:cubicBezTo>
                  <a:cubicBezTo>
                    <a:pt x="863" y="922"/>
                    <a:pt x="857" y="922"/>
                    <a:pt x="851" y="929"/>
                  </a:cubicBezTo>
                  <a:lnTo>
                    <a:pt x="786" y="948"/>
                  </a:lnTo>
                  <a:cubicBezTo>
                    <a:pt x="625" y="1006"/>
                    <a:pt x="458" y="1051"/>
                    <a:pt x="290" y="1077"/>
                  </a:cubicBezTo>
                  <a:cubicBezTo>
                    <a:pt x="194" y="1103"/>
                    <a:pt x="116" y="1167"/>
                    <a:pt x="65" y="1251"/>
                  </a:cubicBezTo>
                  <a:cubicBezTo>
                    <a:pt x="13" y="1341"/>
                    <a:pt x="0" y="1444"/>
                    <a:pt x="26" y="1547"/>
                  </a:cubicBezTo>
                  <a:cubicBezTo>
                    <a:pt x="52" y="1644"/>
                    <a:pt x="116" y="1721"/>
                    <a:pt x="200" y="1773"/>
                  </a:cubicBezTo>
                  <a:cubicBezTo>
                    <a:pt x="263" y="1804"/>
                    <a:pt x="333" y="1820"/>
                    <a:pt x="404" y="1820"/>
                  </a:cubicBezTo>
                  <a:cubicBezTo>
                    <a:pt x="434" y="1820"/>
                    <a:pt x="465" y="1817"/>
                    <a:pt x="496" y="1811"/>
                  </a:cubicBezTo>
                  <a:cubicBezTo>
                    <a:pt x="1282" y="1682"/>
                    <a:pt x="1984" y="1232"/>
                    <a:pt x="2429" y="568"/>
                  </a:cubicBezTo>
                  <a:cubicBezTo>
                    <a:pt x="2532" y="388"/>
                    <a:pt x="2467" y="156"/>
                    <a:pt x="2293" y="46"/>
                  </a:cubicBezTo>
                  <a:cubicBezTo>
                    <a:pt x="2233" y="15"/>
                    <a:pt x="2168" y="0"/>
                    <a:pt x="2104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6"/>
            <p:cNvSpPr/>
            <p:nvPr/>
          </p:nvSpPr>
          <p:spPr>
            <a:xfrm>
              <a:off x="1007050" y="1899275"/>
              <a:ext cx="30775" cy="53375"/>
            </a:xfrm>
            <a:custGeom>
              <a:avLst/>
              <a:gdLst/>
              <a:ahLst/>
              <a:cxnLst/>
              <a:rect l="l" t="t" r="r" b="b"/>
              <a:pathLst>
                <a:path w="1231" h="2135" extrusionOk="0">
                  <a:moveTo>
                    <a:pt x="767" y="0"/>
                  </a:moveTo>
                  <a:cubicBezTo>
                    <a:pt x="738" y="0"/>
                    <a:pt x="709" y="13"/>
                    <a:pt x="683" y="41"/>
                  </a:cubicBezTo>
                  <a:cubicBezTo>
                    <a:pt x="335" y="428"/>
                    <a:pt x="0" y="911"/>
                    <a:pt x="103" y="1465"/>
                  </a:cubicBezTo>
                  <a:cubicBezTo>
                    <a:pt x="181" y="1841"/>
                    <a:pt x="510" y="2135"/>
                    <a:pt x="876" y="2135"/>
                  </a:cubicBezTo>
                  <a:cubicBezTo>
                    <a:pt x="967" y="2135"/>
                    <a:pt x="1061" y="2117"/>
                    <a:pt x="1153" y="2077"/>
                  </a:cubicBezTo>
                  <a:cubicBezTo>
                    <a:pt x="1211" y="2038"/>
                    <a:pt x="1231" y="1961"/>
                    <a:pt x="1198" y="1903"/>
                  </a:cubicBezTo>
                  <a:cubicBezTo>
                    <a:pt x="1172" y="1864"/>
                    <a:pt x="1129" y="1842"/>
                    <a:pt x="1085" y="1842"/>
                  </a:cubicBezTo>
                  <a:cubicBezTo>
                    <a:pt x="1064" y="1842"/>
                    <a:pt x="1043" y="1847"/>
                    <a:pt x="1024" y="1858"/>
                  </a:cubicBezTo>
                  <a:cubicBezTo>
                    <a:pt x="975" y="1874"/>
                    <a:pt x="924" y="1882"/>
                    <a:pt x="874" y="1882"/>
                  </a:cubicBezTo>
                  <a:cubicBezTo>
                    <a:pt x="767" y="1882"/>
                    <a:pt x="663" y="1846"/>
                    <a:pt x="580" y="1780"/>
                  </a:cubicBezTo>
                  <a:cubicBezTo>
                    <a:pt x="432" y="1664"/>
                    <a:pt x="348" y="1497"/>
                    <a:pt x="342" y="1317"/>
                  </a:cubicBezTo>
                  <a:cubicBezTo>
                    <a:pt x="316" y="885"/>
                    <a:pt x="593" y="524"/>
                    <a:pt x="863" y="222"/>
                  </a:cubicBezTo>
                  <a:cubicBezTo>
                    <a:pt x="947" y="128"/>
                    <a:pt x="861" y="0"/>
                    <a:pt x="76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6"/>
            <p:cNvSpPr/>
            <p:nvPr/>
          </p:nvSpPr>
          <p:spPr>
            <a:xfrm>
              <a:off x="1074925" y="1896225"/>
              <a:ext cx="50675" cy="22825"/>
            </a:xfrm>
            <a:custGeom>
              <a:avLst/>
              <a:gdLst/>
              <a:ahLst/>
              <a:cxnLst/>
              <a:rect l="l" t="t" r="r" b="b"/>
              <a:pathLst>
                <a:path w="2027" h="913" extrusionOk="0">
                  <a:moveTo>
                    <a:pt x="177" y="0"/>
                  </a:moveTo>
                  <a:cubicBezTo>
                    <a:pt x="71" y="0"/>
                    <a:pt x="0" y="165"/>
                    <a:pt x="113" y="241"/>
                  </a:cubicBezTo>
                  <a:cubicBezTo>
                    <a:pt x="641" y="582"/>
                    <a:pt x="1234" y="807"/>
                    <a:pt x="1852" y="910"/>
                  </a:cubicBezTo>
                  <a:cubicBezTo>
                    <a:pt x="1861" y="912"/>
                    <a:pt x="1870" y="913"/>
                    <a:pt x="1879" y="913"/>
                  </a:cubicBezTo>
                  <a:cubicBezTo>
                    <a:pt x="1939" y="913"/>
                    <a:pt x="1991" y="876"/>
                    <a:pt x="2013" y="820"/>
                  </a:cubicBezTo>
                  <a:cubicBezTo>
                    <a:pt x="2026" y="749"/>
                    <a:pt x="1987" y="685"/>
                    <a:pt x="1923" y="666"/>
                  </a:cubicBezTo>
                  <a:cubicBezTo>
                    <a:pt x="1324" y="569"/>
                    <a:pt x="751" y="350"/>
                    <a:pt x="242" y="22"/>
                  </a:cubicBezTo>
                  <a:cubicBezTo>
                    <a:pt x="220" y="7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6"/>
            <p:cNvSpPr/>
            <p:nvPr/>
          </p:nvSpPr>
          <p:spPr>
            <a:xfrm>
              <a:off x="949400" y="1893800"/>
              <a:ext cx="45600" cy="25050"/>
            </a:xfrm>
            <a:custGeom>
              <a:avLst/>
              <a:gdLst/>
              <a:ahLst/>
              <a:cxnLst/>
              <a:rect l="l" t="t" r="r" b="b"/>
              <a:pathLst>
                <a:path w="1824" h="1002" extrusionOk="0">
                  <a:moveTo>
                    <a:pt x="1643" y="0"/>
                  </a:moveTo>
                  <a:cubicBezTo>
                    <a:pt x="1615" y="0"/>
                    <a:pt x="1585" y="13"/>
                    <a:pt x="1559" y="41"/>
                  </a:cubicBezTo>
                  <a:cubicBezTo>
                    <a:pt x="1179" y="434"/>
                    <a:pt x="670" y="685"/>
                    <a:pt x="129" y="743"/>
                  </a:cubicBezTo>
                  <a:cubicBezTo>
                    <a:pt x="58" y="750"/>
                    <a:pt x="0" y="801"/>
                    <a:pt x="0" y="872"/>
                  </a:cubicBezTo>
                  <a:cubicBezTo>
                    <a:pt x="0" y="943"/>
                    <a:pt x="58" y="1001"/>
                    <a:pt x="129" y="1001"/>
                  </a:cubicBezTo>
                  <a:cubicBezTo>
                    <a:pt x="741" y="937"/>
                    <a:pt x="1308" y="660"/>
                    <a:pt x="1739" y="222"/>
                  </a:cubicBezTo>
                  <a:cubicBezTo>
                    <a:pt x="1823" y="128"/>
                    <a:pt x="1737" y="0"/>
                    <a:pt x="1643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6"/>
            <p:cNvSpPr/>
            <p:nvPr/>
          </p:nvSpPr>
          <p:spPr>
            <a:xfrm>
              <a:off x="1049550" y="1966900"/>
              <a:ext cx="68800" cy="58775"/>
            </a:xfrm>
            <a:custGeom>
              <a:avLst/>
              <a:gdLst/>
              <a:ahLst/>
              <a:cxnLst/>
              <a:rect l="l" t="t" r="r" b="b"/>
              <a:pathLst>
                <a:path w="2752" h="2351" extrusionOk="0">
                  <a:moveTo>
                    <a:pt x="1332" y="0"/>
                  </a:moveTo>
                  <a:cubicBezTo>
                    <a:pt x="1262" y="0"/>
                    <a:pt x="1192" y="5"/>
                    <a:pt x="1122" y="16"/>
                  </a:cubicBezTo>
                  <a:cubicBezTo>
                    <a:pt x="819" y="67"/>
                    <a:pt x="555" y="228"/>
                    <a:pt x="362" y="467"/>
                  </a:cubicBezTo>
                  <a:cubicBezTo>
                    <a:pt x="78" y="821"/>
                    <a:pt x="1" y="1285"/>
                    <a:pt x="201" y="1671"/>
                  </a:cubicBezTo>
                  <a:cubicBezTo>
                    <a:pt x="394" y="2040"/>
                    <a:pt x="885" y="2351"/>
                    <a:pt x="1385" y="2351"/>
                  </a:cubicBezTo>
                  <a:cubicBezTo>
                    <a:pt x="1434" y="2351"/>
                    <a:pt x="1484" y="2348"/>
                    <a:pt x="1534" y="2341"/>
                  </a:cubicBezTo>
                  <a:cubicBezTo>
                    <a:pt x="2068" y="2270"/>
                    <a:pt x="2526" y="1839"/>
                    <a:pt x="2629" y="1427"/>
                  </a:cubicBezTo>
                  <a:cubicBezTo>
                    <a:pt x="2751" y="956"/>
                    <a:pt x="2494" y="441"/>
                    <a:pt x="2004" y="177"/>
                  </a:cubicBezTo>
                  <a:cubicBezTo>
                    <a:pt x="1796" y="58"/>
                    <a:pt x="1565" y="0"/>
                    <a:pt x="1332" y="0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6"/>
            <p:cNvSpPr/>
            <p:nvPr/>
          </p:nvSpPr>
          <p:spPr>
            <a:xfrm>
              <a:off x="944250" y="1848775"/>
              <a:ext cx="50250" cy="42700"/>
            </a:xfrm>
            <a:custGeom>
              <a:avLst/>
              <a:gdLst/>
              <a:ahLst/>
              <a:cxnLst/>
              <a:rect l="l" t="t" r="r" b="b"/>
              <a:pathLst>
                <a:path w="2010" h="1708" extrusionOk="0">
                  <a:moveTo>
                    <a:pt x="1064" y="0"/>
                  </a:moveTo>
                  <a:cubicBezTo>
                    <a:pt x="988" y="0"/>
                    <a:pt x="912" y="9"/>
                    <a:pt x="838" y="26"/>
                  </a:cubicBezTo>
                  <a:cubicBezTo>
                    <a:pt x="573" y="84"/>
                    <a:pt x="342" y="238"/>
                    <a:pt x="193" y="464"/>
                  </a:cubicBezTo>
                  <a:cubicBezTo>
                    <a:pt x="39" y="689"/>
                    <a:pt x="0" y="979"/>
                    <a:pt x="90" y="1243"/>
                  </a:cubicBezTo>
                  <a:cubicBezTo>
                    <a:pt x="142" y="1398"/>
                    <a:pt x="251" y="1533"/>
                    <a:pt x="393" y="1623"/>
                  </a:cubicBezTo>
                  <a:cubicBezTo>
                    <a:pt x="493" y="1676"/>
                    <a:pt x="610" y="1708"/>
                    <a:pt x="728" y="1708"/>
                  </a:cubicBezTo>
                  <a:cubicBezTo>
                    <a:pt x="739" y="1708"/>
                    <a:pt x="749" y="1708"/>
                    <a:pt x="760" y="1707"/>
                  </a:cubicBezTo>
                  <a:cubicBezTo>
                    <a:pt x="818" y="1707"/>
                    <a:pt x="870" y="1701"/>
                    <a:pt x="921" y="1688"/>
                  </a:cubicBezTo>
                  <a:cubicBezTo>
                    <a:pt x="1076" y="1681"/>
                    <a:pt x="1224" y="1617"/>
                    <a:pt x="1340" y="1507"/>
                  </a:cubicBezTo>
                  <a:cubicBezTo>
                    <a:pt x="1443" y="1391"/>
                    <a:pt x="1495" y="1230"/>
                    <a:pt x="1475" y="1069"/>
                  </a:cubicBezTo>
                  <a:cubicBezTo>
                    <a:pt x="1462" y="934"/>
                    <a:pt x="1404" y="812"/>
                    <a:pt x="1314" y="715"/>
                  </a:cubicBezTo>
                  <a:cubicBezTo>
                    <a:pt x="1233" y="638"/>
                    <a:pt x="1126" y="597"/>
                    <a:pt x="1019" y="597"/>
                  </a:cubicBezTo>
                  <a:cubicBezTo>
                    <a:pt x="982" y="597"/>
                    <a:pt x="945" y="602"/>
                    <a:pt x="908" y="612"/>
                  </a:cubicBezTo>
                  <a:cubicBezTo>
                    <a:pt x="747" y="664"/>
                    <a:pt x="644" y="825"/>
                    <a:pt x="664" y="992"/>
                  </a:cubicBezTo>
                  <a:cubicBezTo>
                    <a:pt x="677" y="1063"/>
                    <a:pt x="715" y="1127"/>
                    <a:pt x="780" y="1172"/>
                  </a:cubicBezTo>
                  <a:cubicBezTo>
                    <a:pt x="815" y="1196"/>
                    <a:pt x="855" y="1207"/>
                    <a:pt x="897" y="1207"/>
                  </a:cubicBezTo>
                  <a:cubicBezTo>
                    <a:pt x="946" y="1207"/>
                    <a:pt x="995" y="1191"/>
                    <a:pt x="1037" y="1159"/>
                  </a:cubicBezTo>
                  <a:cubicBezTo>
                    <a:pt x="1089" y="1114"/>
                    <a:pt x="1095" y="1031"/>
                    <a:pt x="1050" y="979"/>
                  </a:cubicBezTo>
                  <a:cubicBezTo>
                    <a:pt x="1027" y="951"/>
                    <a:pt x="993" y="933"/>
                    <a:pt x="956" y="933"/>
                  </a:cubicBezTo>
                  <a:cubicBezTo>
                    <a:pt x="942" y="933"/>
                    <a:pt x="929" y="935"/>
                    <a:pt x="915" y="940"/>
                  </a:cubicBezTo>
                  <a:cubicBezTo>
                    <a:pt x="921" y="902"/>
                    <a:pt x="947" y="870"/>
                    <a:pt x="979" y="863"/>
                  </a:cubicBezTo>
                  <a:cubicBezTo>
                    <a:pt x="994" y="858"/>
                    <a:pt x="1010" y="856"/>
                    <a:pt x="1024" y="856"/>
                  </a:cubicBezTo>
                  <a:cubicBezTo>
                    <a:pt x="1066" y="856"/>
                    <a:pt x="1105" y="875"/>
                    <a:pt x="1134" y="908"/>
                  </a:cubicBezTo>
                  <a:cubicBezTo>
                    <a:pt x="1185" y="960"/>
                    <a:pt x="1218" y="1024"/>
                    <a:pt x="1218" y="1095"/>
                  </a:cubicBezTo>
                  <a:cubicBezTo>
                    <a:pt x="1230" y="1185"/>
                    <a:pt x="1211" y="1269"/>
                    <a:pt x="1153" y="1340"/>
                  </a:cubicBezTo>
                  <a:cubicBezTo>
                    <a:pt x="1082" y="1404"/>
                    <a:pt x="986" y="1436"/>
                    <a:pt x="889" y="1443"/>
                  </a:cubicBezTo>
                  <a:cubicBezTo>
                    <a:pt x="853" y="1451"/>
                    <a:pt x="815" y="1454"/>
                    <a:pt x="778" y="1454"/>
                  </a:cubicBezTo>
                  <a:cubicBezTo>
                    <a:pt x="691" y="1454"/>
                    <a:pt x="603" y="1434"/>
                    <a:pt x="522" y="1398"/>
                  </a:cubicBezTo>
                  <a:cubicBezTo>
                    <a:pt x="432" y="1340"/>
                    <a:pt x="367" y="1256"/>
                    <a:pt x="335" y="1153"/>
                  </a:cubicBezTo>
                  <a:cubicBezTo>
                    <a:pt x="271" y="966"/>
                    <a:pt x="303" y="760"/>
                    <a:pt x="412" y="599"/>
                  </a:cubicBezTo>
                  <a:cubicBezTo>
                    <a:pt x="528" y="432"/>
                    <a:pt x="702" y="316"/>
                    <a:pt x="896" y="277"/>
                  </a:cubicBezTo>
                  <a:cubicBezTo>
                    <a:pt x="955" y="262"/>
                    <a:pt x="1016" y="255"/>
                    <a:pt x="1076" y="255"/>
                  </a:cubicBezTo>
                  <a:cubicBezTo>
                    <a:pt x="1224" y="255"/>
                    <a:pt x="1371" y="299"/>
                    <a:pt x="1495" y="387"/>
                  </a:cubicBezTo>
                  <a:cubicBezTo>
                    <a:pt x="1656" y="502"/>
                    <a:pt x="1746" y="702"/>
                    <a:pt x="1726" y="902"/>
                  </a:cubicBezTo>
                  <a:cubicBezTo>
                    <a:pt x="1712" y="995"/>
                    <a:pt x="1784" y="1048"/>
                    <a:pt x="1854" y="1048"/>
                  </a:cubicBezTo>
                  <a:cubicBezTo>
                    <a:pt x="1911" y="1048"/>
                    <a:pt x="1966" y="1015"/>
                    <a:pt x="1978" y="940"/>
                  </a:cubicBezTo>
                  <a:cubicBezTo>
                    <a:pt x="2010" y="644"/>
                    <a:pt x="1881" y="354"/>
                    <a:pt x="1643" y="180"/>
                  </a:cubicBezTo>
                  <a:cubicBezTo>
                    <a:pt x="1473" y="63"/>
                    <a:pt x="1269" y="0"/>
                    <a:pt x="1064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6"/>
            <p:cNvSpPr/>
            <p:nvPr/>
          </p:nvSpPr>
          <p:spPr>
            <a:xfrm>
              <a:off x="1086750" y="1848775"/>
              <a:ext cx="50275" cy="42700"/>
            </a:xfrm>
            <a:custGeom>
              <a:avLst/>
              <a:gdLst/>
              <a:ahLst/>
              <a:cxnLst/>
              <a:rect l="l" t="t" r="r" b="b"/>
              <a:pathLst>
                <a:path w="2011" h="1708" extrusionOk="0">
                  <a:moveTo>
                    <a:pt x="1063" y="0"/>
                  </a:moveTo>
                  <a:cubicBezTo>
                    <a:pt x="988" y="0"/>
                    <a:pt x="913" y="9"/>
                    <a:pt x="838" y="26"/>
                  </a:cubicBezTo>
                  <a:cubicBezTo>
                    <a:pt x="574" y="84"/>
                    <a:pt x="342" y="238"/>
                    <a:pt x="194" y="464"/>
                  </a:cubicBezTo>
                  <a:cubicBezTo>
                    <a:pt x="39" y="689"/>
                    <a:pt x="1" y="979"/>
                    <a:pt x="91" y="1243"/>
                  </a:cubicBezTo>
                  <a:cubicBezTo>
                    <a:pt x="142" y="1398"/>
                    <a:pt x="246" y="1533"/>
                    <a:pt x="394" y="1623"/>
                  </a:cubicBezTo>
                  <a:cubicBezTo>
                    <a:pt x="494" y="1676"/>
                    <a:pt x="610" y="1708"/>
                    <a:pt x="728" y="1708"/>
                  </a:cubicBezTo>
                  <a:cubicBezTo>
                    <a:pt x="739" y="1708"/>
                    <a:pt x="750" y="1708"/>
                    <a:pt x="761" y="1707"/>
                  </a:cubicBezTo>
                  <a:cubicBezTo>
                    <a:pt x="812" y="1707"/>
                    <a:pt x="870" y="1701"/>
                    <a:pt x="928" y="1694"/>
                  </a:cubicBezTo>
                  <a:cubicBezTo>
                    <a:pt x="1083" y="1681"/>
                    <a:pt x="1225" y="1617"/>
                    <a:pt x="1341" y="1514"/>
                  </a:cubicBezTo>
                  <a:cubicBezTo>
                    <a:pt x="1450" y="1391"/>
                    <a:pt x="1495" y="1230"/>
                    <a:pt x="1476" y="1069"/>
                  </a:cubicBezTo>
                  <a:cubicBezTo>
                    <a:pt x="1463" y="940"/>
                    <a:pt x="1405" y="812"/>
                    <a:pt x="1315" y="721"/>
                  </a:cubicBezTo>
                  <a:cubicBezTo>
                    <a:pt x="1235" y="642"/>
                    <a:pt x="1132" y="600"/>
                    <a:pt x="1028" y="600"/>
                  </a:cubicBezTo>
                  <a:cubicBezTo>
                    <a:pt x="988" y="600"/>
                    <a:pt x="948" y="606"/>
                    <a:pt x="909" y="618"/>
                  </a:cubicBezTo>
                  <a:cubicBezTo>
                    <a:pt x="748" y="664"/>
                    <a:pt x="645" y="825"/>
                    <a:pt x="664" y="992"/>
                  </a:cubicBezTo>
                  <a:cubicBezTo>
                    <a:pt x="677" y="1063"/>
                    <a:pt x="716" y="1134"/>
                    <a:pt x="780" y="1172"/>
                  </a:cubicBezTo>
                  <a:cubicBezTo>
                    <a:pt x="817" y="1197"/>
                    <a:pt x="859" y="1210"/>
                    <a:pt x="901" y="1210"/>
                  </a:cubicBezTo>
                  <a:cubicBezTo>
                    <a:pt x="949" y="1210"/>
                    <a:pt x="997" y="1194"/>
                    <a:pt x="1038" y="1159"/>
                  </a:cubicBezTo>
                  <a:cubicBezTo>
                    <a:pt x="1135" y="1079"/>
                    <a:pt x="1070" y="933"/>
                    <a:pt x="959" y="933"/>
                  </a:cubicBezTo>
                  <a:cubicBezTo>
                    <a:pt x="945" y="933"/>
                    <a:pt x="931" y="935"/>
                    <a:pt x="915" y="940"/>
                  </a:cubicBezTo>
                  <a:cubicBezTo>
                    <a:pt x="922" y="908"/>
                    <a:pt x="948" y="876"/>
                    <a:pt x="980" y="863"/>
                  </a:cubicBezTo>
                  <a:cubicBezTo>
                    <a:pt x="994" y="860"/>
                    <a:pt x="1008" y="858"/>
                    <a:pt x="1022" y="858"/>
                  </a:cubicBezTo>
                  <a:cubicBezTo>
                    <a:pt x="1065" y="858"/>
                    <a:pt x="1105" y="874"/>
                    <a:pt x="1134" y="908"/>
                  </a:cubicBezTo>
                  <a:cubicBezTo>
                    <a:pt x="1244" y="1031"/>
                    <a:pt x="1250" y="1211"/>
                    <a:pt x="1154" y="1340"/>
                  </a:cubicBezTo>
                  <a:cubicBezTo>
                    <a:pt x="1083" y="1404"/>
                    <a:pt x="986" y="1436"/>
                    <a:pt x="890" y="1443"/>
                  </a:cubicBezTo>
                  <a:cubicBezTo>
                    <a:pt x="853" y="1451"/>
                    <a:pt x="816" y="1454"/>
                    <a:pt x="779" y="1454"/>
                  </a:cubicBezTo>
                  <a:cubicBezTo>
                    <a:pt x="692" y="1454"/>
                    <a:pt x="604" y="1434"/>
                    <a:pt x="523" y="1398"/>
                  </a:cubicBezTo>
                  <a:cubicBezTo>
                    <a:pt x="432" y="1340"/>
                    <a:pt x="368" y="1256"/>
                    <a:pt x="336" y="1153"/>
                  </a:cubicBezTo>
                  <a:cubicBezTo>
                    <a:pt x="271" y="966"/>
                    <a:pt x="304" y="760"/>
                    <a:pt x="413" y="599"/>
                  </a:cubicBezTo>
                  <a:cubicBezTo>
                    <a:pt x="523" y="432"/>
                    <a:pt x="696" y="316"/>
                    <a:pt x="896" y="277"/>
                  </a:cubicBezTo>
                  <a:cubicBezTo>
                    <a:pt x="954" y="262"/>
                    <a:pt x="1013" y="255"/>
                    <a:pt x="1072" y="255"/>
                  </a:cubicBezTo>
                  <a:cubicBezTo>
                    <a:pt x="1218" y="255"/>
                    <a:pt x="1365" y="299"/>
                    <a:pt x="1489" y="387"/>
                  </a:cubicBezTo>
                  <a:cubicBezTo>
                    <a:pt x="1656" y="502"/>
                    <a:pt x="1740" y="702"/>
                    <a:pt x="1721" y="902"/>
                  </a:cubicBezTo>
                  <a:cubicBezTo>
                    <a:pt x="1706" y="995"/>
                    <a:pt x="1780" y="1048"/>
                    <a:pt x="1851" y="1048"/>
                  </a:cubicBezTo>
                  <a:cubicBezTo>
                    <a:pt x="1908" y="1048"/>
                    <a:pt x="1963" y="1015"/>
                    <a:pt x="1972" y="940"/>
                  </a:cubicBezTo>
                  <a:cubicBezTo>
                    <a:pt x="2010" y="644"/>
                    <a:pt x="1882" y="354"/>
                    <a:pt x="1637" y="180"/>
                  </a:cubicBezTo>
                  <a:cubicBezTo>
                    <a:pt x="1467" y="63"/>
                    <a:pt x="1267" y="0"/>
                    <a:pt x="1063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6"/>
            <p:cNvSpPr/>
            <p:nvPr/>
          </p:nvSpPr>
          <p:spPr>
            <a:xfrm>
              <a:off x="1296250" y="1834500"/>
              <a:ext cx="102625" cy="155775"/>
            </a:xfrm>
            <a:custGeom>
              <a:avLst/>
              <a:gdLst/>
              <a:ahLst/>
              <a:cxnLst/>
              <a:rect l="l" t="t" r="r" b="b"/>
              <a:pathLst>
                <a:path w="4105" h="6231" extrusionOk="0">
                  <a:moveTo>
                    <a:pt x="2901" y="1"/>
                  </a:moveTo>
                  <a:cubicBezTo>
                    <a:pt x="2760" y="1"/>
                    <a:pt x="2621" y="26"/>
                    <a:pt x="2487" y="75"/>
                  </a:cubicBezTo>
                  <a:cubicBezTo>
                    <a:pt x="1895" y="268"/>
                    <a:pt x="1341" y="809"/>
                    <a:pt x="1025" y="1241"/>
                  </a:cubicBezTo>
                  <a:cubicBezTo>
                    <a:pt x="304" y="2220"/>
                    <a:pt x="1" y="3553"/>
                    <a:pt x="433" y="4719"/>
                  </a:cubicBezTo>
                  <a:cubicBezTo>
                    <a:pt x="686" y="5411"/>
                    <a:pt x="1310" y="6231"/>
                    <a:pt x="2047" y="6231"/>
                  </a:cubicBezTo>
                  <a:cubicBezTo>
                    <a:pt x="2263" y="6231"/>
                    <a:pt x="2490" y="6160"/>
                    <a:pt x="2719" y="5995"/>
                  </a:cubicBezTo>
                  <a:cubicBezTo>
                    <a:pt x="2977" y="5808"/>
                    <a:pt x="3131" y="5518"/>
                    <a:pt x="3267" y="5228"/>
                  </a:cubicBezTo>
                  <a:cubicBezTo>
                    <a:pt x="3801" y="4075"/>
                    <a:pt x="4085" y="2819"/>
                    <a:pt x="4098" y="1550"/>
                  </a:cubicBezTo>
                  <a:cubicBezTo>
                    <a:pt x="4104" y="887"/>
                    <a:pt x="3917" y="230"/>
                    <a:pt x="3189" y="36"/>
                  </a:cubicBezTo>
                  <a:cubicBezTo>
                    <a:pt x="3095" y="13"/>
                    <a:pt x="2998" y="1"/>
                    <a:pt x="290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6"/>
            <p:cNvSpPr/>
            <p:nvPr/>
          </p:nvSpPr>
          <p:spPr>
            <a:xfrm>
              <a:off x="1321225" y="1857200"/>
              <a:ext cx="56200" cy="99900"/>
            </a:xfrm>
            <a:custGeom>
              <a:avLst/>
              <a:gdLst/>
              <a:ahLst/>
              <a:cxnLst/>
              <a:rect l="l" t="t" r="r" b="b"/>
              <a:pathLst>
                <a:path w="2248" h="3996" extrusionOk="0">
                  <a:moveTo>
                    <a:pt x="1680" y="1"/>
                  </a:moveTo>
                  <a:cubicBezTo>
                    <a:pt x="1434" y="1"/>
                    <a:pt x="1186" y="118"/>
                    <a:pt x="999" y="301"/>
                  </a:cubicBezTo>
                  <a:cubicBezTo>
                    <a:pt x="644" y="636"/>
                    <a:pt x="425" y="1138"/>
                    <a:pt x="271" y="1595"/>
                  </a:cubicBezTo>
                  <a:cubicBezTo>
                    <a:pt x="110" y="2079"/>
                    <a:pt x="0" y="2633"/>
                    <a:pt x="65" y="3141"/>
                  </a:cubicBezTo>
                  <a:cubicBezTo>
                    <a:pt x="114" y="3557"/>
                    <a:pt x="394" y="3996"/>
                    <a:pt x="846" y="3996"/>
                  </a:cubicBezTo>
                  <a:cubicBezTo>
                    <a:pt x="871" y="3996"/>
                    <a:pt x="896" y="3994"/>
                    <a:pt x="921" y="3992"/>
                  </a:cubicBezTo>
                  <a:cubicBezTo>
                    <a:pt x="1078" y="3973"/>
                    <a:pt x="1082" y="3733"/>
                    <a:pt x="933" y="3733"/>
                  </a:cubicBezTo>
                  <a:cubicBezTo>
                    <a:pt x="929" y="3733"/>
                    <a:pt x="925" y="3734"/>
                    <a:pt x="921" y="3734"/>
                  </a:cubicBezTo>
                  <a:cubicBezTo>
                    <a:pt x="899" y="3736"/>
                    <a:pt x="878" y="3738"/>
                    <a:pt x="858" y="3738"/>
                  </a:cubicBezTo>
                  <a:cubicBezTo>
                    <a:pt x="438" y="3738"/>
                    <a:pt x="303" y="3253"/>
                    <a:pt x="303" y="2897"/>
                  </a:cubicBezTo>
                  <a:cubicBezTo>
                    <a:pt x="310" y="2497"/>
                    <a:pt x="374" y="2098"/>
                    <a:pt x="503" y="1711"/>
                  </a:cubicBezTo>
                  <a:cubicBezTo>
                    <a:pt x="612" y="1344"/>
                    <a:pt x="786" y="996"/>
                    <a:pt x="1005" y="681"/>
                  </a:cubicBezTo>
                  <a:cubicBezTo>
                    <a:pt x="1152" y="473"/>
                    <a:pt x="1416" y="244"/>
                    <a:pt x="1682" y="244"/>
                  </a:cubicBezTo>
                  <a:cubicBezTo>
                    <a:pt x="1778" y="244"/>
                    <a:pt x="1874" y="274"/>
                    <a:pt x="1965" y="346"/>
                  </a:cubicBezTo>
                  <a:cubicBezTo>
                    <a:pt x="1992" y="367"/>
                    <a:pt x="2021" y="377"/>
                    <a:pt x="2050" y="377"/>
                  </a:cubicBezTo>
                  <a:cubicBezTo>
                    <a:pt x="2156" y="377"/>
                    <a:pt x="2247" y="247"/>
                    <a:pt x="2145" y="165"/>
                  </a:cubicBezTo>
                  <a:cubicBezTo>
                    <a:pt x="2003" y="51"/>
                    <a:pt x="1842" y="1"/>
                    <a:pt x="1680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6"/>
            <p:cNvSpPr/>
            <p:nvPr/>
          </p:nvSpPr>
          <p:spPr>
            <a:xfrm>
              <a:off x="922500" y="1634425"/>
              <a:ext cx="427725" cy="293200"/>
            </a:xfrm>
            <a:custGeom>
              <a:avLst/>
              <a:gdLst/>
              <a:ahLst/>
              <a:cxnLst/>
              <a:rect l="l" t="t" r="r" b="b"/>
              <a:pathLst>
                <a:path w="17109" h="11728" extrusionOk="0">
                  <a:moveTo>
                    <a:pt x="8780" y="1"/>
                  </a:moveTo>
                  <a:cubicBezTo>
                    <a:pt x="1669" y="1"/>
                    <a:pt x="1" y="5933"/>
                    <a:pt x="1" y="5933"/>
                  </a:cubicBezTo>
                  <a:cubicBezTo>
                    <a:pt x="373" y="5977"/>
                    <a:pt x="776" y="5997"/>
                    <a:pt x="1201" y="5997"/>
                  </a:cubicBezTo>
                  <a:cubicBezTo>
                    <a:pt x="4849" y="5997"/>
                    <a:pt x="10066" y="4492"/>
                    <a:pt x="10436" y="3286"/>
                  </a:cubicBezTo>
                  <a:cubicBezTo>
                    <a:pt x="11055" y="3980"/>
                    <a:pt x="11812" y="4145"/>
                    <a:pt x="12394" y="4145"/>
                  </a:cubicBezTo>
                  <a:cubicBezTo>
                    <a:pt x="12924" y="4145"/>
                    <a:pt x="13308" y="4007"/>
                    <a:pt x="13308" y="4007"/>
                  </a:cubicBezTo>
                  <a:lnTo>
                    <a:pt x="13308" y="4007"/>
                  </a:lnTo>
                  <a:cubicBezTo>
                    <a:pt x="12432" y="6986"/>
                    <a:pt x="13920" y="11727"/>
                    <a:pt x="14770" y="11727"/>
                  </a:cubicBezTo>
                  <a:cubicBezTo>
                    <a:pt x="14938" y="11727"/>
                    <a:pt x="15082" y="11541"/>
                    <a:pt x="15176" y="11118"/>
                  </a:cubicBezTo>
                  <a:cubicBezTo>
                    <a:pt x="15750" y="8561"/>
                    <a:pt x="17109" y="8220"/>
                    <a:pt x="17109" y="8220"/>
                  </a:cubicBezTo>
                  <a:cubicBezTo>
                    <a:pt x="17109" y="3930"/>
                    <a:pt x="15885" y="1"/>
                    <a:pt x="8780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5" name="Google Shape;1755;p56"/>
          <p:cNvGrpSpPr/>
          <p:nvPr/>
        </p:nvGrpSpPr>
        <p:grpSpPr>
          <a:xfrm>
            <a:off x="4680369" y="3740811"/>
            <a:ext cx="951825" cy="793911"/>
            <a:chOff x="238125" y="3593700"/>
            <a:chExt cx="383275" cy="319700"/>
          </a:xfrm>
        </p:grpSpPr>
        <p:sp>
          <p:nvSpPr>
            <p:cNvPr id="1756" name="Google Shape;1756;p56"/>
            <p:cNvSpPr/>
            <p:nvPr/>
          </p:nvSpPr>
          <p:spPr>
            <a:xfrm>
              <a:off x="238125" y="3758625"/>
              <a:ext cx="383275" cy="154775"/>
            </a:xfrm>
            <a:custGeom>
              <a:avLst/>
              <a:gdLst/>
              <a:ahLst/>
              <a:cxnLst/>
              <a:rect l="l" t="t" r="r" b="b"/>
              <a:pathLst>
                <a:path w="15331" h="6191" extrusionOk="0">
                  <a:moveTo>
                    <a:pt x="0" y="0"/>
                  </a:moveTo>
                  <a:lnTo>
                    <a:pt x="0" y="6190"/>
                  </a:lnTo>
                  <a:lnTo>
                    <a:pt x="15330" y="6190"/>
                  </a:lnTo>
                  <a:lnTo>
                    <a:pt x="15330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6"/>
            <p:cNvSpPr/>
            <p:nvPr/>
          </p:nvSpPr>
          <p:spPr>
            <a:xfrm>
              <a:off x="238125" y="3681150"/>
              <a:ext cx="383275" cy="77500"/>
            </a:xfrm>
            <a:custGeom>
              <a:avLst/>
              <a:gdLst/>
              <a:ahLst/>
              <a:cxnLst/>
              <a:rect l="l" t="t" r="r" b="b"/>
              <a:pathLst>
                <a:path w="15331" h="3100" extrusionOk="0">
                  <a:moveTo>
                    <a:pt x="2557" y="1"/>
                  </a:moveTo>
                  <a:lnTo>
                    <a:pt x="0" y="3099"/>
                  </a:lnTo>
                  <a:lnTo>
                    <a:pt x="15330" y="3099"/>
                  </a:lnTo>
                  <a:lnTo>
                    <a:pt x="12780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6"/>
            <p:cNvSpPr/>
            <p:nvPr/>
          </p:nvSpPr>
          <p:spPr>
            <a:xfrm>
              <a:off x="358400" y="3809500"/>
              <a:ext cx="152850" cy="44000"/>
            </a:xfrm>
            <a:custGeom>
              <a:avLst/>
              <a:gdLst/>
              <a:ahLst/>
              <a:cxnLst/>
              <a:rect l="l" t="t" r="r" b="b"/>
              <a:pathLst>
                <a:path w="6114" h="1760" extrusionOk="0">
                  <a:moveTo>
                    <a:pt x="1" y="1"/>
                  </a:moveTo>
                  <a:lnTo>
                    <a:pt x="1" y="1759"/>
                  </a:lnTo>
                  <a:lnTo>
                    <a:pt x="6113" y="1759"/>
                  </a:lnTo>
                  <a:lnTo>
                    <a:pt x="6113" y="1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6"/>
            <p:cNvSpPr/>
            <p:nvPr/>
          </p:nvSpPr>
          <p:spPr>
            <a:xfrm>
              <a:off x="373550" y="3719975"/>
              <a:ext cx="111125" cy="8550"/>
            </a:xfrm>
            <a:custGeom>
              <a:avLst/>
              <a:gdLst/>
              <a:ahLst/>
              <a:cxnLst/>
              <a:rect l="l" t="t" r="r" b="b"/>
              <a:pathLst>
                <a:path w="4445" h="342" extrusionOk="0">
                  <a:moveTo>
                    <a:pt x="0" y="0"/>
                  </a:moveTo>
                  <a:lnTo>
                    <a:pt x="0" y="342"/>
                  </a:lnTo>
                  <a:lnTo>
                    <a:pt x="4445" y="342"/>
                  </a:lnTo>
                  <a:lnTo>
                    <a:pt x="4445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6"/>
            <p:cNvSpPr/>
            <p:nvPr/>
          </p:nvSpPr>
          <p:spPr>
            <a:xfrm>
              <a:off x="362425" y="3593700"/>
              <a:ext cx="134825" cy="126300"/>
            </a:xfrm>
            <a:custGeom>
              <a:avLst/>
              <a:gdLst/>
              <a:ahLst/>
              <a:cxnLst/>
              <a:rect l="l" t="t" r="r" b="b"/>
              <a:pathLst>
                <a:path w="5393" h="5052" extrusionOk="0">
                  <a:moveTo>
                    <a:pt x="1834" y="1"/>
                  </a:moveTo>
                  <a:cubicBezTo>
                    <a:pt x="608" y="1"/>
                    <a:pt x="1" y="497"/>
                    <a:pt x="1" y="497"/>
                  </a:cubicBezTo>
                  <a:lnTo>
                    <a:pt x="1669" y="5051"/>
                  </a:lnTo>
                  <a:lnTo>
                    <a:pt x="3833" y="5051"/>
                  </a:lnTo>
                  <a:lnTo>
                    <a:pt x="5392" y="1006"/>
                  </a:lnTo>
                  <a:cubicBezTo>
                    <a:pt x="3447" y="967"/>
                    <a:pt x="4445" y="368"/>
                    <a:pt x="2667" y="72"/>
                  </a:cubicBezTo>
                  <a:cubicBezTo>
                    <a:pt x="2363" y="22"/>
                    <a:pt x="2086" y="1"/>
                    <a:pt x="1834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1" name="Google Shape;1761;p56"/>
          <p:cNvGrpSpPr/>
          <p:nvPr/>
        </p:nvGrpSpPr>
        <p:grpSpPr>
          <a:xfrm>
            <a:off x="1865333" y="3559601"/>
            <a:ext cx="801319" cy="998582"/>
            <a:chOff x="815425" y="2571575"/>
            <a:chExt cx="367325" cy="457750"/>
          </a:xfrm>
        </p:grpSpPr>
        <p:sp>
          <p:nvSpPr>
            <p:cNvPr id="1762" name="Google Shape;1762;p56"/>
            <p:cNvSpPr/>
            <p:nvPr/>
          </p:nvSpPr>
          <p:spPr>
            <a:xfrm>
              <a:off x="938275" y="2700800"/>
              <a:ext cx="220650" cy="299700"/>
            </a:xfrm>
            <a:custGeom>
              <a:avLst/>
              <a:gdLst/>
              <a:ahLst/>
              <a:cxnLst/>
              <a:rect l="l" t="t" r="r" b="b"/>
              <a:pathLst>
                <a:path w="8826" h="11988" extrusionOk="0">
                  <a:moveTo>
                    <a:pt x="6384" y="0"/>
                  </a:moveTo>
                  <a:lnTo>
                    <a:pt x="3196" y="734"/>
                  </a:lnTo>
                  <a:lnTo>
                    <a:pt x="1" y="1475"/>
                  </a:lnTo>
                  <a:lnTo>
                    <a:pt x="2442" y="11987"/>
                  </a:lnTo>
                  <a:lnTo>
                    <a:pt x="8825" y="10512"/>
                  </a:lnTo>
                  <a:lnTo>
                    <a:pt x="6384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6"/>
            <p:cNvSpPr/>
            <p:nvPr/>
          </p:nvSpPr>
          <p:spPr>
            <a:xfrm>
              <a:off x="925400" y="2625725"/>
              <a:ext cx="172500" cy="111975"/>
            </a:xfrm>
            <a:custGeom>
              <a:avLst/>
              <a:gdLst/>
              <a:ahLst/>
              <a:cxnLst/>
              <a:rect l="l" t="t" r="r" b="b"/>
              <a:pathLst>
                <a:path w="6900" h="4479" extrusionOk="0">
                  <a:moveTo>
                    <a:pt x="3605" y="1"/>
                  </a:moveTo>
                  <a:cubicBezTo>
                    <a:pt x="3362" y="1"/>
                    <a:pt x="3114" y="28"/>
                    <a:pt x="2867" y="85"/>
                  </a:cubicBezTo>
                  <a:cubicBezTo>
                    <a:pt x="1102" y="491"/>
                    <a:pt x="1" y="2249"/>
                    <a:pt x="413" y="4014"/>
                  </a:cubicBezTo>
                  <a:lnTo>
                    <a:pt x="516" y="4478"/>
                  </a:lnTo>
                  <a:lnTo>
                    <a:pt x="3711" y="3737"/>
                  </a:lnTo>
                  <a:lnTo>
                    <a:pt x="6899" y="2997"/>
                  </a:lnTo>
                  <a:lnTo>
                    <a:pt x="6790" y="2533"/>
                  </a:lnTo>
                  <a:cubicBezTo>
                    <a:pt x="6435" y="1022"/>
                    <a:pt x="5092" y="1"/>
                    <a:pt x="3605" y="1"/>
                  </a:cubicBez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6"/>
            <p:cNvSpPr/>
            <p:nvPr/>
          </p:nvSpPr>
          <p:spPr>
            <a:xfrm>
              <a:off x="980800" y="2959250"/>
              <a:ext cx="201950" cy="70075"/>
            </a:xfrm>
            <a:custGeom>
              <a:avLst/>
              <a:gdLst/>
              <a:ahLst/>
              <a:cxnLst/>
              <a:rect l="l" t="t" r="r" b="b"/>
              <a:pathLst>
                <a:path w="8078" h="2803" extrusionOk="0">
                  <a:moveTo>
                    <a:pt x="7852" y="0"/>
                  </a:moveTo>
                  <a:lnTo>
                    <a:pt x="0" y="1823"/>
                  </a:lnTo>
                  <a:lnTo>
                    <a:pt x="232" y="2802"/>
                  </a:lnTo>
                  <a:lnTo>
                    <a:pt x="8078" y="980"/>
                  </a:lnTo>
                  <a:lnTo>
                    <a:pt x="7852" y="0"/>
                  </a:lnTo>
                  <a:close/>
                </a:path>
              </a:pathLst>
            </a:custGeom>
            <a:solidFill>
              <a:srgbClr val="4A1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6"/>
            <p:cNvSpPr/>
            <p:nvPr/>
          </p:nvSpPr>
          <p:spPr>
            <a:xfrm>
              <a:off x="987725" y="2760375"/>
              <a:ext cx="121125" cy="177650"/>
            </a:xfrm>
            <a:custGeom>
              <a:avLst/>
              <a:gdLst/>
              <a:ahLst/>
              <a:cxnLst/>
              <a:rect l="l" t="t" r="r" b="b"/>
              <a:pathLst>
                <a:path w="4845" h="7106" extrusionOk="0">
                  <a:moveTo>
                    <a:pt x="3376" y="0"/>
                  </a:moveTo>
                  <a:lnTo>
                    <a:pt x="0" y="786"/>
                  </a:lnTo>
                  <a:lnTo>
                    <a:pt x="1469" y="7105"/>
                  </a:lnTo>
                  <a:lnTo>
                    <a:pt x="4844" y="6326"/>
                  </a:lnTo>
                  <a:lnTo>
                    <a:pt x="3376" y="0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6"/>
            <p:cNvSpPr/>
            <p:nvPr/>
          </p:nvSpPr>
          <p:spPr>
            <a:xfrm>
              <a:off x="969200" y="2571575"/>
              <a:ext cx="42375" cy="73200"/>
            </a:xfrm>
            <a:custGeom>
              <a:avLst/>
              <a:gdLst/>
              <a:ahLst/>
              <a:cxnLst/>
              <a:rect l="l" t="t" r="r" b="b"/>
              <a:pathLst>
                <a:path w="1695" h="2928" extrusionOk="0">
                  <a:moveTo>
                    <a:pt x="660" y="1"/>
                  </a:moveTo>
                  <a:cubicBezTo>
                    <a:pt x="619" y="1"/>
                    <a:pt x="577" y="6"/>
                    <a:pt x="535" y="16"/>
                  </a:cubicBezTo>
                  <a:lnTo>
                    <a:pt x="464" y="29"/>
                  </a:lnTo>
                  <a:cubicBezTo>
                    <a:pt x="175" y="100"/>
                    <a:pt x="1" y="383"/>
                    <a:pt x="65" y="667"/>
                  </a:cubicBezTo>
                  <a:lnTo>
                    <a:pt x="593" y="2928"/>
                  </a:lnTo>
                  <a:lnTo>
                    <a:pt x="1695" y="2676"/>
                  </a:lnTo>
                  <a:lnTo>
                    <a:pt x="1173" y="409"/>
                  </a:lnTo>
                  <a:cubicBezTo>
                    <a:pt x="1113" y="167"/>
                    <a:pt x="898" y="1"/>
                    <a:pt x="660" y="1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6"/>
            <p:cNvSpPr/>
            <p:nvPr/>
          </p:nvSpPr>
          <p:spPr>
            <a:xfrm>
              <a:off x="954550" y="2590475"/>
              <a:ext cx="31275" cy="19725"/>
            </a:xfrm>
            <a:custGeom>
              <a:avLst/>
              <a:gdLst/>
              <a:ahLst/>
              <a:cxnLst/>
              <a:rect l="l" t="t" r="r" b="b"/>
              <a:pathLst>
                <a:path w="1251" h="789" extrusionOk="0">
                  <a:moveTo>
                    <a:pt x="1115" y="1"/>
                  </a:moveTo>
                  <a:lnTo>
                    <a:pt x="265" y="200"/>
                  </a:lnTo>
                  <a:cubicBezTo>
                    <a:pt x="104" y="239"/>
                    <a:pt x="0" y="400"/>
                    <a:pt x="39" y="561"/>
                  </a:cubicBezTo>
                  <a:cubicBezTo>
                    <a:pt x="72" y="694"/>
                    <a:pt x="195" y="788"/>
                    <a:pt x="331" y="788"/>
                  </a:cubicBezTo>
                  <a:cubicBezTo>
                    <a:pt x="354" y="788"/>
                    <a:pt x="377" y="786"/>
                    <a:pt x="400" y="780"/>
                  </a:cubicBezTo>
                  <a:lnTo>
                    <a:pt x="1250" y="587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6"/>
            <p:cNvSpPr/>
            <p:nvPr/>
          </p:nvSpPr>
          <p:spPr>
            <a:xfrm>
              <a:off x="913650" y="2597900"/>
              <a:ext cx="10175" cy="6625"/>
            </a:xfrm>
            <a:custGeom>
              <a:avLst/>
              <a:gdLst/>
              <a:ahLst/>
              <a:cxnLst/>
              <a:rect l="l" t="t" r="r" b="b"/>
              <a:pathLst>
                <a:path w="407" h="265" extrusionOk="0">
                  <a:moveTo>
                    <a:pt x="7" y="0"/>
                  </a:moveTo>
                  <a:lnTo>
                    <a:pt x="0" y="258"/>
                  </a:lnTo>
                  <a:cubicBezTo>
                    <a:pt x="129" y="264"/>
                    <a:pt x="213" y="264"/>
                    <a:pt x="277" y="264"/>
                  </a:cubicBezTo>
                  <a:cubicBezTo>
                    <a:pt x="316" y="264"/>
                    <a:pt x="361" y="258"/>
                    <a:pt x="406" y="251"/>
                  </a:cubicBezTo>
                  <a:lnTo>
                    <a:pt x="361" y="0"/>
                  </a:lnTo>
                  <a:cubicBezTo>
                    <a:pt x="358" y="3"/>
                    <a:pt x="342" y="5"/>
                    <a:pt x="290" y="5"/>
                  </a:cubicBezTo>
                  <a:cubicBezTo>
                    <a:pt x="239" y="5"/>
                    <a:pt x="152" y="3"/>
                    <a:pt x="7" y="0"/>
                  </a:cubicBez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6"/>
            <p:cNvSpPr/>
            <p:nvPr/>
          </p:nvSpPr>
          <p:spPr>
            <a:xfrm>
              <a:off x="815425" y="2593700"/>
              <a:ext cx="82150" cy="10000"/>
            </a:xfrm>
            <a:custGeom>
              <a:avLst/>
              <a:gdLst/>
              <a:ahLst/>
              <a:cxnLst/>
              <a:rect l="l" t="t" r="r" b="b"/>
              <a:pathLst>
                <a:path w="3286" h="400" extrusionOk="0">
                  <a:moveTo>
                    <a:pt x="13" y="1"/>
                  </a:moveTo>
                  <a:lnTo>
                    <a:pt x="0" y="258"/>
                  </a:lnTo>
                  <a:lnTo>
                    <a:pt x="657" y="290"/>
                  </a:lnTo>
                  <a:lnTo>
                    <a:pt x="664" y="33"/>
                  </a:lnTo>
                  <a:lnTo>
                    <a:pt x="13" y="1"/>
                  </a:lnTo>
                  <a:close/>
                  <a:moveTo>
                    <a:pt x="1321" y="65"/>
                  </a:moveTo>
                  <a:lnTo>
                    <a:pt x="1308" y="316"/>
                  </a:lnTo>
                  <a:lnTo>
                    <a:pt x="1965" y="348"/>
                  </a:lnTo>
                  <a:lnTo>
                    <a:pt x="1978" y="91"/>
                  </a:lnTo>
                  <a:lnTo>
                    <a:pt x="1321" y="65"/>
                  </a:lnTo>
                  <a:close/>
                  <a:moveTo>
                    <a:pt x="2628" y="123"/>
                  </a:moveTo>
                  <a:lnTo>
                    <a:pt x="2622" y="374"/>
                  </a:lnTo>
                  <a:lnTo>
                    <a:pt x="3272" y="400"/>
                  </a:lnTo>
                  <a:lnTo>
                    <a:pt x="3285" y="149"/>
                  </a:lnTo>
                  <a:lnTo>
                    <a:pt x="2628" y="123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6"/>
            <p:cNvSpPr/>
            <p:nvPr/>
          </p:nvSpPr>
          <p:spPr>
            <a:xfrm>
              <a:off x="913325" y="2612700"/>
              <a:ext cx="10975" cy="8575"/>
            </a:xfrm>
            <a:custGeom>
              <a:avLst/>
              <a:gdLst/>
              <a:ahLst/>
              <a:cxnLst/>
              <a:rect l="l" t="t" r="r" b="b"/>
              <a:pathLst>
                <a:path w="439" h="343" extrusionOk="0">
                  <a:moveTo>
                    <a:pt x="374" y="1"/>
                  </a:moveTo>
                  <a:lnTo>
                    <a:pt x="0" y="97"/>
                  </a:lnTo>
                  <a:lnTo>
                    <a:pt x="65" y="342"/>
                  </a:lnTo>
                  <a:lnTo>
                    <a:pt x="438" y="252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6"/>
            <p:cNvSpPr/>
            <p:nvPr/>
          </p:nvSpPr>
          <p:spPr>
            <a:xfrm>
              <a:off x="825400" y="2620925"/>
              <a:ext cx="67500" cy="23050"/>
            </a:xfrm>
            <a:custGeom>
              <a:avLst/>
              <a:gdLst/>
              <a:ahLst/>
              <a:cxnLst/>
              <a:rect l="l" t="t" r="r" b="b"/>
              <a:pathLst>
                <a:path w="2700" h="922" extrusionOk="0">
                  <a:moveTo>
                    <a:pt x="2635" y="0"/>
                  </a:moveTo>
                  <a:lnTo>
                    <a:pt x="1759" y="226"/>
                  </a:lnTo>
                  <a:lnTo>
                    <a:pt x="1823" y="470"/>
                  </a:lnTo>
                  <a:lnTo>
                    <a:pt x="2699" y="245"/>
                  </a:lnTo>
                  <a:lnTo>
                    <a:pt x="2635" y="0"/>
                  </a:lnTo>
                  <a:close/>
                  <a:moveTo>
                    <a:pt x="877" y="451"/>
                  </a:moveTo>
                  <a:lnTo>
                    <a:pt x="1" y="677"/>
                  </a:lnTo>
                  <a:lnTo>
                    <a:pt x="65" y="921"/>
                  </a:lnTo>
                  <a:lnTo>
                    <a:pt x="941" y="696"/>
                  </a:lnTo>
                  <a:lnTo>
                    <a:pt x="877" y="451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6"/>
            <p:cNvSpPr/>
            <p:nvPr/>
          </p:nvSpPr>
          <p:spPr>
            <a:xfrm>
              <a:off x="926525" y="2636700"/>
              <a:ext cx="11625" cy="10825"/>
            </a:xfrm>
            <a:custGeom>
              <a:avLst/>
              <a:gdLst/>
              <a:ahLst/>
              <a:cxnLst/>
              <a:rect l="l" t="t" r="r" b="b"/>
              <a:pathLst>
                <a:path w="465" h="433" extrusionOk="0">
                  <a:moveTo>
                    <a:pt x="316" y="0"/>
                  </a:moveTo>
                  <a:lnTo>
                    <a:pt x="1" y="226"/>
                  </a:lnTo>
                  <a:lnTo>
                    <a:pt x="149" y="432"/>
                  </a:lnTo>
                  <a:lnTo>
                    <a:pt x="464" y="213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6"/>
            <p:cNvSpPr/>
            <p:nvPr/>
          </p:nvSpPr>
          <p:spPr>
            <a:xfrm>
              <a:off x="837000" y="2645075"/>
              <a:ext cx="72475" cy="53975"/>
            </a:xfrm>
            <a:custGeom>
              <a:avLst/>
              <a:gdLst/>
              <a:ahLst/>
              <a:cxnLst/>
              <a:rect l="l" t="t" r="r" b="b"/>
              <a:pathLst>
                <a:path w="2899" h="2159" extrusionOk="0">
                  <a:moveTo>
                    <a:pt x="2751" y="0"/>
                  </a:moveTo>
                  <a:lnTo>
                    <a:pt x="2197" y="387"/>
                  </a:lnTo>
                  <a:lnTo>
                    <a:pt x="2345" y="599"/>
                  </a:lnTo>
                  <a:lnTo>
                    <a:pt x="2899" y="207"/>
                  </a:lnTo>
                  <a:lnTo>
                    <a:pt x="2751" y="0"/>
                  </a:lnTo>
                  <a:close/>
                  <a:moveTo>
                    <a:pt x="1649" y="780"/>
                  </a:moveTo>
                  <a:lnTo>
                    <a:pt x="1102" y="1166"/>
                  </a:lnTo>
                  <a:lnTo>
                    <a:pt x="1250" y="1379"/>
                  </a:lnTo>
                  <a:lnTo>
                    <a:pt x="1797" y="986"/>
                  </a:lnTo>
                  <a:lnTo>
                    <a:pt x="1649" y="780"/>
                  </a:lnTo>
                  <a:close/>
                  <a:moveTo>
                    <a:pt x="554" y="1559"/>
                  </a:moveTo>
                  <a:lnTo>
                    <a:pt x="0" y="1946"/>
                  </a:lnTo>
                  <a:lnTo>
                    <a:pt x="148" y="2158"/>
                  </a:lnTo>
                  <a:lnTo>
                    <a:pt x="702" y="1765"/>
                  </a:lnTo>
                  <a:lnTo>
                    <a:pt x="554" y="1559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p57"/>
          <p:cNvSpPr txBox="1">
            <a:spLocks noGrp="1"/>
          </p:cNvSpPr>
          <p:nvPr>
            <p:ph type="body" idx="1"/>
          </p:nvPr>
        </p:nvSpPr>
        <p:spPr>
          <a:xfrm>
            <a:off x="1243175" y="1385164"/>
            <a:ext cx="3488700" cy="341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Did you like the resources on this template? Get them for free at our other websites.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Pathway Gothic One"/>
                <a:ea typeface="Pathway Gothic One"/>
                <a:cs typeface="Pathway Gothic One"/>
                <a:sym typeface="Pathway Gothic One"/>
              </a:rPr>
              <a:t>VECTORS</a:t>
            </a:r>
            <a:endParaRPr sz="1800">
              <a:latin typeface="Pathway Gothic One"/>
              <a:ea typeface="Pathway Gothic One"/>
              <a:cs typeface="Pathway Gothic One"/>
              <a:sym typeface="Pathway Gothic One"/>
            </a:endParaRPr>
          </a:p>
          <a:p>
            <a:pPr marL="241300" lvl="0" indent="-196850" algn="l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Hind"/>
              <a:buChar char="●"/>
            </a:pPr>
            <a:r>
              <a:rPr lang="en" sz="1100">
                <a:solidFill>
                  <a:schemeClr val="lt2"/>
                </a:solidFill>
                <a:uFill>
                  <a:noFill/>
                </a:uFill>
                <a:hlinkClick r:id="rId3"/>
              </a:rPr>
              <a:t>Wuhan coronavirus 2019 statistics</a:t>
            </a:r>
            <a:endParaRPr sz="1100">
              <a:solidFill>
                <a:schemeClr val="lt2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Hind"/>
              <a:buChar char="●"/>
            </a:pPr>
            <a:r>
              <a:rPr lang="en" sz="1100">
                <a:solidFill>
                  <a:schemeClr val="lt2"/>
                </a:solidFill>
                <a:uFill>
                  <a:noFill/>
                </a:uFill>
                <a:hlinkClick r:id="rId4"/>
              </a:rPr>
              <a:t>Corona virus infographics</a:t>
            </a:r>
            <a:endParaRPr sz="1100">
              <a:solidFill>
                <a:schemeClr val="lt2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Hind"/>
              <a:buChar char="●"/>
            </a:pPr>
            <a:r>
              <a:rPr lang="en" sz="1100">
                <a:solidFill>
                  <a:schemeClr val="lt2"/>
                </a:solidFill>
                <a:uFill>
                  <a:noFill/>
                </a:uFill>
                <a:hlinkClick r:id="rId5"/>
              </a:rPr>
              <a:t>Wuhan coronavirus symptoms and statistics</a:t>
            </a:r>
            <a:endParaRPr sz="1100">
              <a:solidFill>
                <a:schemeClr val="lt2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Hind"/>
              <a:buChar char="●"/>
            </a:pPr>
            <a:r>
              <a:rPr lang="en" sz="1100">
                <a:solidFill>
                  <a:schemeClr val="lt2"/>
                </a:solidFill>
                <a:uFill>
                  <a:noFill/>
                </a:uFill>
                <a:hlinkClick r:id="rId6"/>
              </a:rPr>
              <a:t>The new coronavirus statistics and transmission</a:t>
            </a:r>
            <a:endParaRPr sz="1100">
              <a:solidFill>
                <a:schemeClr val="lt2"/>
              </a:solidFill>
            </a:endParaRPr>
          </a:p>
          <a:p>
            <a:pPr marL="2413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  <a:p>
            <a:pPr marL="2413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sp>
        <p:nvSpPr>
          <p:cNvPr id="1779" name="Google Shape;1779;p57"/>
          <p:cNvSpPr txBox="1">
            <a:spLocks noGrp="1"/>
          </p:cNvSpPr>
          <p:nvPr>
            <p:ph type="body" idx="2"/>
          </p:nvPr>
        </p:nvSpPr>
        <p:spPr>
          <a:xfrm>
            <a:off x="4935300" y="1385177"/>
            <a:ext cx="3488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athway Gothic One"/>
                <a:ea typeface="Pathway Gothic One"/>
                <a:cs typeface="Pathway Gothic One"/>
                <a:sym typeface="Pathway Gothic One"/>
              </a:rPr>
              <a:t>PHOTOS</a:t>
            </a:r>
            <a:endParaRPr sz="1800">
              <a:latin typeface="Pathway Gothic One"/>
              <a:ea typeface="Pathway Gothic One"/>
              <a:cs typeface="Pathway Gothic One"/>
              <a:sym typeface="Pathway Gothic One"/>
            </a:endParaRPr>
          </a:p>
          <a:p>
            <a:pPr marL="241300" lvl="0" indent="-196850" algn="l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Hind Light"/>
              <a:buChar char="●"/>
            </a:pPr>
            <a:r>
              <a:rPr lang="en" sz="1100">
                <a:solidFill>
                  <a:schemeClr val="lt2"/>
                </a:solidFill>
                <a:uFill>
                  <a:noFill/>
                </a:uFill>
                <a:hlinkClick r:id="rId7"/>
              </a:rPr>
              <a:t>Portrait of adult woman wearing surgical mask on public transport</a:t>
            </a:r>
            <a:endParaRPr sz="1100">
              <a:solidFill>
                <a:schemeClr val="lt2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Hind Light"/>
              <a:buChar char="●"/>
            </a:pPr>
            <a:r>
              <a:rPr lang="en" sz="11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doctor holding dangerous virus samples</a:t>
            </a:r>
            <a:endParaRPr sz="1100">
              <a:solidFill>
                <a:schemeClr val="lt2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Hind Light"/>
              <a:buChar char="●"/>
            </a:pPr>
            <a:r>
              <a:rPr lang="en" sz="1100">
                <a:solidFill>
                  <a:schemeClr val="lt2"/>
                </a:solidFill>
                <a:uFill>
                  <a:noFill/>
                </a:uFill>
                <a:hlinkClick r:id="rId9"/>
              </a:rPr>
              <a:t>Portrait of doctor with surgical mask and stethoscope</a:t>
            </a:r>
            <a:endParaRPr sz="1100">
              <a:solidFill>
                <a:schemeClr val="lt2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Hind Light"/>
              <a:buChar char="●"/>
            </a:pPr>
            <a:r>
              <a:rPr lang="en" sz="1100">
                <a:solidFill>
                  <a:schemeClr val="lt2"/>
                </a:solidFill>
                <a:uFill>
                  <a:noFill/>
                </a:uFill>
                <a:hlinkClick r:id="rId10"/>
              </a:rPr>
              <a:t>Doctor with medical mask holding his stethoscope</a:t>
            </a:r>
            <a:endParaRPr sz="1100">
              <a:solidFill>
                <a:schemeClr val="lt2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Hind Light"/>
              <a:buChar char="●"/>
            </a:pPr>
            <a:r>
              <a:rPr lang="en" sz="1100">
                <a:solidFill>
                  <a:schemeClr val="lt2"/>
                </a:solidFill>
                <a:uFill>
                  <a:noFill/>
                </a:uFill>
                <a:hlinkClick r:id="rId11"/>
              </a:rPr>
              <a:t>Sick young woman with scarf around her neck coughing</a:t>
            </a:r>
            <a:endParaRPr sz="11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sp>
        <p:nvSpPr>
          <p:cNvPr id="1780" name="Google Shape;1780;p57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RESOURCES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6" name="Google Shape;1786;p58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7" name="Google Shape;1787;p58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59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3" name="Google Shape;1793;p59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4" name="Google Shape;1794;p59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Pathway Gothic One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https://fonts.google.com/specimen/Pathway+Gothic+One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Roboto Slab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https://fonts.google.com/specimen/Hind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95" name="Google Shape;1795;p59"/>
          <p:cNvGrpSpPr/>
          <p:nvPr/>
        </p:nvGrpSpPr>
        <p:grpSpPr>
          <a:xfrm>
            <a:off x="2735963" y="3651275"/>
            <a:ext cx="3976875" cy="754200"/>
            <a:chOff x="2052655" y="3498875"/>
            <a:chExt cx="3976875" cy="754200"/>
          </a:xfrm>
        </p:grpSpPr>
        <p:sp>
          <p:nvSpPr>
            <p:cNvPr id="1796" name="Google Shape;1796;p59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4A1D7A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9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1E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9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AC71E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9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2C5F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9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#4a1d7a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801" name="Google Shape;1801;p59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#f1efff</a:t>
              </a:r>
              <a:endParaRPr sz="1000"/>
            </a:p>
          </p:txBody>
        </p:sp>
        <p:sp>
          <p:nvSpPr>
            <p:cNvPr id="1802" name="Google Shape;1802;p59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#ac71ec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803" name="Google Shape;1803;p59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#f2c5f5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3"/>
          <p:cNvSpPr txBox="1">
            <a:spLocks noGrp="1"/>
          </p:cNvSpPr>
          <p:nvPr>
            <p:ph type="title" idx="3"/>
          </p:nvPr>
        </p:nvSpPr>
        <p:spPr>
          <a:xfrm>
            <a:off x="2643625" y="346050"/>
            <a:ext cx="3856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 Trend by Province</a:t>
            </a:r>
            <a:endParaRPr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34EE166-91E5-4198-9485-5E611EA89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085" y="1012283"/>
            <a:ext cx="5160274" cy="3514351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6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9" name="Google Shape;1809;p60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10" name="Google Shape;1810;p60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1811" name="Google Shape;1811;p60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0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3" name="Google Shape;1813;p60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1814" name="Google Shape;1814;p60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0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0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0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8" name="Google Shape;1818;p60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1819" name="Google Shape;1819;p60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0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1" name="Google Shape;1821;p60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1822" name="Google Shape;1822;p60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0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0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" name="Google Shape;1825;p60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1826" name="Google Shape;1826;p60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0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" name="Google Shape;1828;p60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1829" name="Google Shape;1829;p60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0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0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0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3" name="Google Shape;1833;p60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1834" name="Google Shape;1834;p60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0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0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0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8" name="Google Shape;1838;p60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1839" name="Google Shape;1839;p60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0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0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0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0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4" name="Google Shape;1844;p60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1845" name="Google Shape;1845;p60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0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0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0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9" name="Google Shape;1849;p60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1850" name="Google Shape;1850;p60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0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0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3" name="Google Shape;1853;p60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1854" name="Google Shape;1854;p60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0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0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0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0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0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0" name="Google Shape;1860;p60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1861" name="Google Shape;1861;p60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0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0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0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0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0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0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8" name="Google Shape;1868;p60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" name="Google Shape;1869;p60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0" name="Google Shape;1870;p60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1" name="Google Shape;1871;p60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2" name="Google Shape;1872;p60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873" name="Google Shape;1873;p60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0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5" name="Google Shape;1875;p60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876" name="Google Shape;1876;p60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0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" name="Google Shape;1878;p60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879" name="Google Shape;1879;p60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0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oogle Shape;1881;p60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882" name="Google Shape;1882;p60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0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4" name="Google Shape;1884;p60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885" name="Google Shape;1885;p60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0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" name="Google Shape;1887;p60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888" name="Google Shape;1888;p60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0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" name="Google Shape;1890;p60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891" name="Google Shape;1891;p60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0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3" name="Google Shape;1893;p60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894" name="Google Shape;1894;p60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0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0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7" name="Google Shape;1897;p60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98" name="Google Shape;1898;p60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0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0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1" name="Google Shape;1901;p60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902" name="Google Shape;1902;p60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0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0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5" name="Google Shape;1905;p60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906" name="Google Shape;1906;p60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0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0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" name="Google Shape;1909;p60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910" name="Google Shape;1910;p60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0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2" name="Google Shape;1912;p60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60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60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60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60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60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8" name="Google Shape;1918;p60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919" name="Google Shape;1919;p60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0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1" name="Google Shape;1921;p60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922" name="Google Shape;1922;p60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0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4" name="Google Shape;1924;p60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925" name="Google Shape;1925;p60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0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7" name="Google Shape;1927;p60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60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60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0" name="Google Shape;1930;p60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931" name="Google Shape;1931;p60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0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0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0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0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0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0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0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0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0" name="Google Shape;1940;p60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941" name="Google Shape;1941;p60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0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3" name="Google Shape;1943;p60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944" name="Google Shape;1944;p60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0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0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0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0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0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0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0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0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0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0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0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0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0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0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0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0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0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60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60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4" name="Google Shape;1964;p60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965" name="Google Shape;1965;p60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60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60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60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60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60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60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60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60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60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60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0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0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0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0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0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0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0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0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0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0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0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0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0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0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0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0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0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0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0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0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0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0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0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0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0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0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0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0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0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0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0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0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0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0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0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0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0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0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0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0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0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0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0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0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0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0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0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0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0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0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0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0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0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0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0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0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0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0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0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0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0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0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0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0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0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0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0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" name="Google Shape;2043;p60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2044" name="Google Shape;2044;p60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0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0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0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8" name="Google Shape;2048;p60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2049" name="Google Shape;2049;p60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0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0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2" name="Google Shape;2052;p60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2053" name="Google Shape;2053;p60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0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0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6" name="Google Shape;2056;p60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2057" name="Google Shape;2057;p60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0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9" name="Google Shape;2059;p60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2060" name="Google Shape;2060;p60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0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0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0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0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5" name="Google Shape;2065;p60"/>
          <p:cNvSpPr/>
          <p:nvPr/>
        </p:nvSpPr>
        <p:spPr>
          <a:xfrm>
            <a:off x="981722" y="29872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6" name="Google Shape;2066;p60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2067" name="Google Shape;2067;p60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0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0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0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1" name="Google Shape;2071;p60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2072" name="Google Shape;2072;p60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0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4" name="Google Shape;2074;p60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2075" name="Google Shape;2075;p60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0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7" name="Google Shape;2077;p60" descr="Timeline background shape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8" name="Google Shape;2078;p60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2079" name="Google Shape;2079;p60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0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1" name="Google Shape;2081;p60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2082" name="Google Shape;2082;p60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0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4" name="Google Shape;2084;p60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2085" name="Google Shape;2085;p60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0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7" name="Google Shape;2087;p60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2088" name="Google Shape;2088;p6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0" name="Google Shape;2090;p60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2091" name="Google Shape;2091;p60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0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0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0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0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0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0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0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9" name="Google Shape;2099;p60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2100" name="Google Shape;2100;p60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0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0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0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0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0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0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0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0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0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0" name="Google Shape;2110;p60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2111" name="Google Shape;2111;p60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0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0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0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0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0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0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0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0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0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0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0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0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0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0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0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0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0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0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0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0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2" name="Google Shape;2132;p60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2133" name="Google Shape;2133;p60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0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0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0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0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0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9" name="Google Shape;2139;p60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0" name="Google Shape;2140;p60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1" name="Google Shape;2141;p60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2142;p60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7" name="Google Shape;2147;p61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2148" name="Google Shape;2148;p61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149" name="Google Shape;2149;p6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150" name="Google Shape;2150;p6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1" name="Google Shape;2151;p61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152" name="Google Shape;2152;p6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153" name="Google Shape;2153;p6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154" name="Google Shape;2154;p6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2155" name="Google Shape;2155;p6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6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7" name="Google Shape;2157;p6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8" name="Google Shape;2158;p6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159" name="Google Shape;2159;p6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60" name="Google Shape;2160;p61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161" name="Google Shape;2161;p6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162" name="Google Shape;2162;p6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3" name="Google Shape;2163;p61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164" name="Google Shape;2164;p6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165" name="Google Shape;2165;p6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6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6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6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6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0" name="Google Shape;2170;p61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171" name="Google Shape;2171;p6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6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173" name="Google Shape;2173;p61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174" name="Google Shape;2174;p6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6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176" name="Google Shape;2176;p6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177" name="Google Shape;2177;p61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178" name="Google Shape;2178;p6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6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180" name="Google Shape;2180;p61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181" name="Google Shape;2181;p6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182" name="Google Shape;2182;p6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3" name="Google Shape;2183;p61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184" name="Google Shape;2184;p6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185" name="Google Shape;2185;p6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186" name="Google Shape;2186;p6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" name="Google Shape;2187;p6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88" name="Google Shape;2188;p61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189" name="Google Shape;2189;p6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190" name="Google Shape;2190;p6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191" name="Google Shape;2191;p61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192" name="Google Shape;2192;p6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193" name="Google Shape;2193;p6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61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195" name="Google Shape;2195;p6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196" name="Google Shape;2196;p6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97" name="Google Shape;2197;p61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1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1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200" name="Google Shape;2200;p61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201" name="Google Shape;2201;p6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6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6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6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6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6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6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6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6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6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6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6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6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6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6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6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217" name="Google Shape;2217;p61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1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1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1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1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1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1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1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1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1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1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1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1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1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1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1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1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1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1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1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237" name="Google Shape;2237;p61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238" name="Google Shape;2238;p61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39" name="Google Shape;2239;p61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240" name="Google Shape;2240;p6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6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2" name="Google Shape;2242;p61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3" name="Google Shape;2243;p61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244" name="Google Shape;2244;p6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6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6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6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8" name="Google Shape;2248;p61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1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1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1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1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1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1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55" name="Google Shape;2255;p61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2256" name="Google Shape;2256;p6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6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6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6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60" name="Google Shape;2260;p61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1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1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1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1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1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1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1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1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1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1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1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1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1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1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1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1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1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1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1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1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1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1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1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1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1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1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1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1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9" name="Google Shape;2289;p61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2290" name="Google Shape;2290;p6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6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2" name="Google Shape;2292;p61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3" name="Google Shape;2293;p61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2294" name="Google Shape;2294;p6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2295" name="Google Shape;2295;p6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6" name="Google Shape;2296;p61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2297" name="Google Shape;2297;p6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6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9" name="Google Shape;2299;p61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1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1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1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1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1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1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1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7" name="Google Shape;2307;p61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2308" name="Google Shape;2308;p6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6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6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6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12" name="Google Shape;2312;p61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1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1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1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1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1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1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1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0" name="Google Shape;2320;p61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2321" name="Google Shape;2321;p6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6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6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6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25" name="Google Shape;2325;p61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1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1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1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1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1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1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1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1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1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1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1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1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1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1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1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1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1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1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1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1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1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1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1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1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1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1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1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354" name="Google Shape;2354;p61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1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1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1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1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1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1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1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1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1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1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1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1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7" name="Google Shape;2367;p61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2368" name="Google Shape;2368;p6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6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0" name="Google Shape;2370;p61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1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1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1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1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1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1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1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1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379" name="Google Shape;2379;p61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1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1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1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1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1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1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1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1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1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389" name="Google Shape;2389;p61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1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1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1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1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1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395" name="Google Shape;2395;p61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1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1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1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1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1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1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1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1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1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5" name="Google Shape;2405;p61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2406" name="Google Shape;2406;p61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1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1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1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1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1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2" name="Google Shape;2412;p61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2413" name="Google Shape;2413;p61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1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1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1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1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1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1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1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1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1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1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1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1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1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1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1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1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1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1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1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1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1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1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1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1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1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1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1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1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1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1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1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1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1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1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1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1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1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1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1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1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1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1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1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1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1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1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1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1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1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1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1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1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1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1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1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1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1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1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1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1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1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1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1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1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1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1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1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1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1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1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1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1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1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1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1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1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1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1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1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1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1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1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1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1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1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1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1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1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1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1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1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1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1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1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1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1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1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1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1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1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1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1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1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1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1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1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1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1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1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1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1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1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1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1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1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1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1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1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1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1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1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1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1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1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1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1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1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1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1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1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1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1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1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1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1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1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1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1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1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1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1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1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1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1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1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1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1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1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1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1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1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1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1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1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1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1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1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1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1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1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1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1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1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1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1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1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1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1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1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1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1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1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1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1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1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1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1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1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1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1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1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1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1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1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1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1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1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1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1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1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1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1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1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1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1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1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1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1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1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1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1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1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1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1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1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1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1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1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1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1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1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1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1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1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1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1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1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1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1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1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1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1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1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1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1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1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1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1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1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1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1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1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1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1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1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1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1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1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1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1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1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1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1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1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1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1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1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1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1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1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1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1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1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1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1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1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1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1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1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1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1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1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1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1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1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1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1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1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1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1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1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1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1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1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1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1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1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1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1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1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1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1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1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1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1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1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1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1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1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1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1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1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1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1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1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1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1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1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1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1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1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1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1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1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1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1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1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1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1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1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1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1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1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1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1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1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1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1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1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1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1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1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1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1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1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1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1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1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1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1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1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1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1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1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1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1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1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1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1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1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1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1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1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1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1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1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1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1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1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1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1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1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1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1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1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1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1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1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1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1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1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1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1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1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1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1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1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1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1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1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1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1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1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1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1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1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1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1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1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1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1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1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1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1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1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1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1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1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1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1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1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1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1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1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1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1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1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1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1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1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1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1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1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1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1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1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1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1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1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1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1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1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1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1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1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1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1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1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1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1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1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1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1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1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1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1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1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1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1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1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1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1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1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1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1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1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1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1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1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1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1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1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1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1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1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1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1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1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1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1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1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1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1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1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1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1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1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1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1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1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1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1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1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1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1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1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1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1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1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1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1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1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1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1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1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1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1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1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1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1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1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1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1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1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1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1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1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1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1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1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1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1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1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1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1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1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1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1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1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1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1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1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1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1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1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1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1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1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1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1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1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1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1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1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1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1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1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1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1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1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1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1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1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1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1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1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1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1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1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1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1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1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1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1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1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1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1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1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1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1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1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1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1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1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1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1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1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1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1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1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1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1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1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1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1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1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1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1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1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1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1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1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1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1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1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1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1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1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1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1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1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1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1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1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1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1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1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1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1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1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1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1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1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1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1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1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1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1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1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1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1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1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1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1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1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1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1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1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1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1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1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1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1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1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1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1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1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1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1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1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1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1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1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1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1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1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1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1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1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1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1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1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1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1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1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1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1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1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1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1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1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1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1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1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1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1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1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1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1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1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1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1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1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1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1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1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1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1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1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1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1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1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1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1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1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1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1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1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1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1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1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1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1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1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1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1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1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1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1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1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1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1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1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1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1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1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1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1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1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1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1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1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1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1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1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1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1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1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1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1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1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1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1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1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1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1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1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1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1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1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1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1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1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1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1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1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1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1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1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1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1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1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1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1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1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1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1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1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1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1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1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1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1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1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1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1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1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1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1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1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1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1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1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1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1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1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1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1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1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1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1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1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1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1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1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1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1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1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1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1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1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1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1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1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1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1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1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1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1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1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1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1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1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1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1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1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1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1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1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1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1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1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1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1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1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1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1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1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1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1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1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1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1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1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1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1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1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1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1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1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1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1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1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1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1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1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1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1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1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1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1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1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1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1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1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1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1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1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1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1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1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1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1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1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1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1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1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1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1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1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1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1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1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1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1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1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1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1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1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1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1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1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1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1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1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1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1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1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1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1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1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1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1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1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1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1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1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1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1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1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1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1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1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1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1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1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1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1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1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1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1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1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1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1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1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1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1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1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1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1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1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1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1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1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1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1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1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1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1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1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1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1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1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1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1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1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1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1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1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1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1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1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1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1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1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1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1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1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1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1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1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1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1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1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1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1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1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1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1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1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1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1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1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1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1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1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1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1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1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1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1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1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1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1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1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1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1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1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1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1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1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1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1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1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1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1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1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1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1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1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1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1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1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1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1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1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1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1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1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1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1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1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1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1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1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1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1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1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1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1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1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1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1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1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1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1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1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1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1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1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1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1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1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1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1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1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1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1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1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1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1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1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1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1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1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1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1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1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1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1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1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1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1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1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1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1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1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1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1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1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1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1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1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1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1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1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1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1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1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1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1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1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1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1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1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1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1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1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1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1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1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1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1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1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1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1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1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1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1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1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1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1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1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1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1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1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1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1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1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1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1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1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1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1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1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1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1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1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1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1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1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1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1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1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1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1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1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1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1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1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1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1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1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1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1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1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1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1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1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1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1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1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1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1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1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1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1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1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1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1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1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1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1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1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1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1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1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1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1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1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1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1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1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1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1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1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1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1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1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1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1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1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1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1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1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1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1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1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1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1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1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1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1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1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1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1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1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1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1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1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1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1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1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1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1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1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1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1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1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1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1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1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1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1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1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1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1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1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1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1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1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1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1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1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1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1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1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1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1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1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1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1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1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1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1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1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1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1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1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1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1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1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1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1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1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1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1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1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1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1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1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1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1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1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1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1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1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1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1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1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1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1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1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1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1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1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1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1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1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1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1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1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1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1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1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1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1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1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1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1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1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1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1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1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1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1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1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1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1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1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1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1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1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1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1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1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1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1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1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1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1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1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1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1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1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1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1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1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1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1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1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1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1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1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1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1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1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1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1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1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1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1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1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1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1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1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1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1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1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1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1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1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1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1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1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1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1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1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1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1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1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1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1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1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1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1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1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1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1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1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1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1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1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1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1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1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1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1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1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1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1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1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1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1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1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1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1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1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1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1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1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1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1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1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1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1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1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1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1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1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1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1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1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1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1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1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1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1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1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1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1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1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1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1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1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1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1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1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1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1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1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1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1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1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1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1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1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1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1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1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1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1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1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1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1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1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1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1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1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1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1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1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1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1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1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1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1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1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1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1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1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1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1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1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1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1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1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1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1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1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1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1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1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1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1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1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1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1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1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1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1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1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1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1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1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1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1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1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1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1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1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1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1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1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1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1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1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1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1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1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1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1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1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1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1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1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1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1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1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1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1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1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1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1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1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1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1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1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1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1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1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1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1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1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1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1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1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1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1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1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1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1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1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1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1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1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1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1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1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1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1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1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1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1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1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1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1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1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1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1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1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1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1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1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1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1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1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1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1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1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1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1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1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1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1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1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1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1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1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1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1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1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1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1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1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1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1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1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1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1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1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1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1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1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1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1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1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1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1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1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1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1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1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61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61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61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61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61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61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61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61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61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61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61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61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61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61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61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61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61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61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61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61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61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61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61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61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61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61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61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61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61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61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61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61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61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61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61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61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61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61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61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61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61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61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61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61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61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61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61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61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61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61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61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61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61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61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61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61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61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61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61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61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61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61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61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61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61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61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61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61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61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61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61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61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61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61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61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61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61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61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61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61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61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61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61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61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61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61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61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61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5" name="Google Shape;3985;p61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3986" name="Google Shape;3986;p61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61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61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61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61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61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61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61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61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61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61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61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61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61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61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61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61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61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61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61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61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61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61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61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61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61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61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61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61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61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61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61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61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61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61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61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61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61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61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61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61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61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61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61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61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61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61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61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61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61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61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7" name="Google Shape;4037;p61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4038" name="Google Shape;4038;p61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61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0" name="Google Shape;4040;p61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4041" name="Google Shape;4041;p61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61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3" name="Google Shape;4043;p61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4044" name="Google Shape;4044;p61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61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6" name="Google Shape;4046;p61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4047" name="Google Shape;4047;p61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61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9" name="Google Shape;4049;p61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4050" name="Google Shape;4050;p61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61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2" name="Google Shape;4052;p61"/>
          <p:cNvSpPr/>
          <p:nvPr/>
        </p:nvSpPr>
        <p:spPr>
          <a:xfrm>
            <a:off x="7845827" y="32631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53" name="Google Shape;4053;p61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4054" name="Google Shape;4054;p61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61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61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7" name="Google Shape;4057;p61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4058" name="Google Shape;4058;p61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61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61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1" name="Google Shape;4061;p61"/>
          <p:cNvSpPr/>
          <p:nvPr/>
        </p:nvSpPr>
        <p:spPr>
          <a:xfrm>
            <a:off x="8138379" y="32418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2" name="Google Shape;4062;p61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4063" name="Google Shape;4063;p61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64" name="Google Shape;4064;p61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4065" name="Google Shape;4065;p61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61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61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61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61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61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61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61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61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61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75" name="Google Shape;4075;p61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4076" name="Google Shape;4076;p61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7" name="Google Shape;4077;p61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4078" name="Google Shape;4078;p61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61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61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61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61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83" name="Google Shape;4083;p61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61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61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6" name="Google Shape;4086;p61"/>
          <p:cNvSpPr/>
          <p:nvPr/>
        </p:nvSpPr>
        <p:spPr>
          <a:xfrm>
            <a:off x="7009563" y="3146856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7" name="Google Shape;4087;p61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4088" name="Google Shape;4088;p61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89" name="Google Shape;4089;p61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4090" name="Google Shape;4090;p61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61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61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61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61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61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61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61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61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61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61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61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61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03" name="Google Shape;4103;p61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4104" name="Google Shape;4104;p61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61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06" name="Google Shape;4106;p61"/>
          <p:cNvSpPr/>
          <p:nvPr/>
        </p:nvSpPr>
        <p:spPr>
          <a:xfrm>
            <a:off x="8168685" y="40505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7" name="Google Shape;4107;p61"/>
          <p:cNvSpPr/>
          <p:nvPr/>
        </p:nvSpPr>
        <p:spPr>
          <a:xfrm flipH="1">
            <a:off x="7376923" y="4017007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8" name="Google Shape;4108;p61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4109" name="Google Shape;4109;p61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10" name="Google Shape;4110;p61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4111" name="Google Shape;4111;p61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61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61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61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61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61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61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18" name="Google Shape;4118;p61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4119" name="Google Shape;4119;p61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4120" name="Google Shape;4120;p61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21" name="Google Shape;4121;p61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4122" name="Google Shape;4122;p61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61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24" name="Google Shape;4124;p61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4125" name="Google Shape;4125;p61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61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27" name="Google Shape;4127;p61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4128" name="Google Shape;4128;p61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4129" name="Google Shape;4129;p61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61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1" name="Google Shape;4131;p61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4132" name="Google Shape;4132;p61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61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4" name="Google Shape;4134;p61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4135" name="Google Shape;4135;p61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61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7" name="Google Shape;4137;p61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4138" name="Google Shape;4138;p61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61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40" name="Google Shape;4140;p61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4141" name="Google Shape;4141;p61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2" name="Google Shape;4142;p61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43" name="Google Shape;4143;p61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4144" name="Google Shape;4144;p61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4145" name="Google Shape;4145;p61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6" name="Google Shape;4146;p61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7" name="Google Shape;4147;p61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8" name="Google Shape;4148;p61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9" name="Google Shape;4149;p61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61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1" name="Google Shape;4151;p61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4152" name="Google Shape;4152;p61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61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4" name="Google Shape;4154;p61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4155" name="Google Shape;4155;p61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61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7" name="Google Shape;4157;p61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4158" name="Google Shape;4158;p61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61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0" name="Google Shape;4160;p61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4161" name="Google Shape;4161;p61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61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3" name="Google Shape;4163;p61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4164" name="Google Shape;4164;p61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61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6" name="Google Shape;4166;p61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4167" name="Google Shape;4167;p61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61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9" name="Google Shape;4169;p61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4170" name="Google Shape;4170;p61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61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72" name="Google Shape;4172;p61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4173" name="Google Shape;4173;p61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4174" name="Google Shape;4174;p61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61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61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77" name="Google Shape;4177;p61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4178" name="Google Shape;4178;p61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61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80" name="Google Shape;4180;p61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4181" name="Google Shape;4181;p61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61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83" name="Google Shape;4183;p61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4184" name="Google Shape;4184;p61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61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86" name="Google Shape;4186;p61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4187" name="Google Shape;4187;p61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61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89" name="Google Shape;4189;p61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4190" name="Google Shape;4190;p61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4191" name="Google Shape;4191;p61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61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61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61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95" name="Google Shape;4195;p61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4196" name="Google Shape;4196;p61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61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98" name="Google Shape;4198;p61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4199" name="Google Shape;4199;p61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61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01" name="Google Shape;4201;p61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4202" name="Google Shape;4202;p61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61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04" name="Google Shape;4204;p61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4205" name="Google Shape;4205;p61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61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07" name="Google Shape;4207;p61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4208" name="Google Shape;4208;p61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61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10" name="Google Shape;4210;p61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4211" name="Google Shape;4211;p61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61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13" name="Google Shape;4213;p61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4214" name="Google Shape;4214;p61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15" name="Google Shape;4215;p61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4216" name="Google Shape;4216;p61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61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18" name="Google Shape;4218;p61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4219" name="Google Shape;4219;p61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61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21" name="Google Shape;4221;p61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4222" name="Google Shape;4222;p61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4223" name="Google Shape;4223;p61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61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61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61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61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61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29" name="Google Shape;4229;p61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4230" name="Google Shape;4230;p61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61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32" name="Google Shape;4232;p61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4233" name="Google Shape;4233;p61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61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35" name="Google Shape;4235;p61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4236" name="Google Shape;4236;p61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61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38" name="Google Shape;4238;p61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4239" name="Google Shape;4239;p61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61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41" name="Google Shape;4241;p61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4242" name="Google Shape;4242;p61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61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44" name="Google Shape;4244;p61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4245" name="Google Shape;4245;p61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61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47" name="Google Shape;4247;p61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4248" name="Google Shape;4248;p61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61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0" name="Google Shape;4250;p61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4251" name="Google Shape;4251;p61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61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3" name="Google Shape;4253;p61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4254" name="Google Shape;4254;p61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61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56" name="Google Shape;4256;p61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4257" name="Google Shape;4257;p61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4258" name="Google Shape;4258;p61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61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61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61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61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61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61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61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61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61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61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61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61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61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61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61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61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75" name="Google Shape;4275;p61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4276" name="Google Shape;4276;p61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61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78" name="Google Shape;4278;p61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4279" name="Google Shape;4279;p61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61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81" name="Google Shape;4281;p61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4282" name="Google Shape;4282;p61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61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84" name="Google Shape;4284;p61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4285" name="Google Shape;4285;p61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61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87" name="Google Shape;4287;p61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4288" name="Google Shape;4288;p61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61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0" name="Google Shape;4290;p61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4291" name="Google Shape;4291;p61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2" name="Google Shape;4292;p61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3" name="Google Shape;4293;p61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4294" name="Google Shape;4294;p61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5" name="Google Shape;4295;p61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6" name="Google Shape;4296;p61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4297" name="Google Shape;4297;p61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8" name="Google Shape;4298;p61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9" name="Google Shape;4299;p61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4300" name="Google Shape;4300;p61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1" name="Google Shape;4301;p61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2" name="Google Shape;4302;p61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4303" name="Google Shape;4303;p61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4" name="Google Shape;4304;p61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5" name="Google Shape;4305;p61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4306" name="Google Shape;4306;p61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7" name="Google Shape;4307;p61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8" name="Google Shape;4308;p61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4309" name="Google Shape;4309;p61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0" name="Google Shape;4310;p61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1" name="Google Shape;4311;p61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4312" name="Google Shape;4312;p61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3" name="Google Shape;4313;p61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14" name="Google Shape;4314;p61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4315" name="Google Shape;4315;p61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16" name="Google Shape;4316;p61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4317" name="Google Shape;4317;p61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8" name="Google Shape;4318;p61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319" name="Google Shape;4319;p61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4320" name="Google Shape;4320;p61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1" name="Google Shape;4321;p61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322" name="Google Shape;4322;p61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4323" name="Google Shape;4323;p61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24" name="Google Shape;4324;p61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25" name="Google Shape;4325;p61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26" name="Google Shape;4326;p61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27" name="Google Shape;4327;p61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28" name="Google Shape;4328;p61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29" name="Google Shape;4329;p61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30" name="Google Shape;4330;p61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4331" name="Google Shape;4331;p61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4332" name="Google Shape;4332;p61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33" name="Google Shape;4333;p61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34" name="Google Shape;4334;p61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35" name="Google Shape;4335;p61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36" name="Google Shape;4336;p61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37" name="Google Shape;4337;p61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38" name="Google Shape;4338;p61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39" name="Google Shape;4339;p61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40" name="Google Shape;4340;p61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41" name="Google Shape;4341;p61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42" name="Google Shape;4342;p61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43" name="Google Shape;4343;p61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44" name="Google Shape;4344;p61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45" name="Google Shape;4345;p61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4346" name="Google Shape;4346;p61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4347" name="Google Shape;4347;p61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8" name="Google Shape;4348;p61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49" name="Google Shape;4349;p61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0" name="Google Shape;4350;p61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1" name="Google Shape;4351;p61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2" name="Google Shape;4352;p61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3" name="Google Shape;4353;p61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4" name="Google Shape;4354;p61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5" name="Google Shape;4355;p61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6" name="Google Shape;4356;p61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7" name="Google Shape;4357;p61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8" name="Google Shape;4358;p61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59" name="Google Shape;4359;p61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0" name="Google Shape;4360;p61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1" name="Google Shape;4361;p61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2" name="Google Shape;4362;p61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3" name="Google Shape;4363;p61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4" name="Google Shape;4364;p61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5" name="Google Shape;4365;p61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6" name="Google Shape;4366;p61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7" name="Google Shape;4367;p61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8" name="Google Shape;4368;p61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69" name="Google Shape;4369;p61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370" name="Google Shape;4370;p61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4371" name="Google Shape;4371;p61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4372" name="Google Shape;4372;p61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4373" name="Google Shape;4373;p61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4374" name="Google Shape;4374;p61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375" name="Google Shape;4375;p61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376" name="Google Shape;4376;p61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377" name="Google Shape;4377;p61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378" name="Google Shape;4378;p61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379" name="Google Shape;4379;p61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380" name="Google Shape;4380;p61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4381" name="Google Shape;4381;p61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4382" name="Google Shape;4382;p61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83" name="Google Shape;4383;p61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84" name="Google Shape;4384;p61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85" name="Google Shape;4385;p61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86" name="Google Shape;4386;p61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87" name="Google Shape;4387;p6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88" name="Google Shape;4388;p61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89" name="Google Shape;4389;p61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90" name="Google Shape;4390;p6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91" name="Google Shape;4391;p61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92" name="Google Shape;4392;p61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93" name="Google Shape;4393;p61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394" name="Google Shape;4394;p61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4395" name="Google Shape;4395;p61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4396" name="Google Shape;4396;p61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397" name="Google Shape;4397;p61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398" name="Google Shape;4398;p61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399" name="Google Shape;4399;p61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400" name="Google Shape;4400;p61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401" name="Google Shape;4401;p61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402" name="Google Shape;4402;p61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4403" name="Google Shape;4403;p61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4404" name="Google Shape;4404;p61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405" name="Google Shape;4405;p61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406" name="Google Shape;4406;p61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407" name="Google Shape;4407;p61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408" name="Google Shape;4408;p61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4409" name="Google Shape;4409;p61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4410" name="Google Shape;4410;p6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411" name="Google Shape;4411;p6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412" name="Google Shape;4412;p6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413" name="Google Shape;4413;p6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4414" name="Google Shape;4414;p61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415" name="Google Shape;4415;p61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416" name="Google Shape;4416;p61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4417" name="Google Shape;4417;p61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4418" name="Google Shape;4418;p61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4419" name="Google Shape;4419;p61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0" name="Google Shape;4420;p61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1" name="Google Shape;4421;p61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4422" name="Google Shape;4422;p61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3" name="Google Shape;4423;p61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4" name="Google Shape;4424;p61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4425" name="Google Shape;4425;p61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6" name="Google Shape;4426;p61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7" name="Google Shape;4427;p61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4428" name="Google Shape;4428;p61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9" name="Google Shape;4429;p61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30" name="Google Shape;4430;p61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4431" name="Google Shape;4431;p61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2" name="Google Shape;4432;p61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33" name="Google Shape;4433;p61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4434" name="Google Shape;4434;p61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5" name="Google Shape;4435;p61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36" name="Google Shape;4436;p61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4437" name="Google Shape;4437;p61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8" name="Google Shape;4438;p61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39" name="Google Shape;4439;p61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4440" name="Google Shape;4440;p61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1" name="Google Shape;4441;p61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42" name="Google Shape;4442;p61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4443" name="Google Shape;4443;p61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4" name="Google Shape;4444;p61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45" name="Google Shape;4445;p61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4446" name="Google Shape;4446;p61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7" name="Google Shape;4447;p61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48" name="Google Shape;4448;p61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4449" name="Google Shape;4449;p61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0" name="Google Shape;4450;p61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1" name="Google Shape;4451;p61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4452" name="Google Shape;4452;p61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3" name="Google Shape;4453;p61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4" name="Google Shape;4454;p61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4455" name="Google Shape;4455;p61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6" name="Google Shape;4456;p61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7" name="Google Shape;4457;p61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4458" name="Google Shape;4458;p61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9" name="Google Shape;4459;p61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60" name="Google Shape;4460;p61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4461" name="Google Shape;4461;p61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2" name="Google Shape;4462;p61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63" name="Google Shape;4463;p61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4464" name="Google Shape;4464;p61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5" name="Google Shape;4465;p61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66" name="Google Shape;4466;p61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4467" name="Google Shape;4467;p61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8" name="Google Shape;4468;p61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69" name="Google Shape;4469;p61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4470" name="Google Shape;4470;p61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1" name="Google Shape;4471;p61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72" name="Google Shape;4472;p61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4473" name="Google Shape;4473;p61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4" name="Google Shape;4474;p61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75" name="Google Shape;4475;p61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4476" name="Google Shape;4476;p61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4477;p61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78" name="Google Shape;4478;p61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4479" name="Google Shape;4479;p61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61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81" name="Google Shape;4481;p61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4482" name="Google Shape;4482;p61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61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84" name="Google Shape;4484;p61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4485" name="Google Shape;4485;p61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61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87" name="Google Shape;4487;p61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4488" name="Google Shape;4488;p61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9" name="Google Shape;4489;p61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0" name="Google Shape;4490;p61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4491" name="Google Shape;4491;p61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2" name="Google Shape;4492;p61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3" name="Google Shape;4493;p61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4494" name="Google Shape;4494;p61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5" name="Google Shape;4495;p61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6" name="Google Shape;4496;p61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4497" name="Google Shape;4497;p61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8" name="Google Shape;4498;p61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9" name="Google Shape;4499;p61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4500" name="Google Shape;4500;p61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1" name="Google Shape;4501;p61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2" name="Google Shape;4502;p61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4503" name="Google Shape;4503;p61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4" name="Google Shape;4504;p61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5" name="Google Shape;4505;p61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4506" name="Google Shape;4506;p61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7" name="Google Shape;4507;p61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8" name="Google Shape;4508;p61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4509" name="Google Shape;4509;p61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0" name="Google Shape;4510;p61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11" name="Google Shape;4511;p61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4512" name="Google Shape;4512;p61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3" name="Google Shape;4513;p61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14" name="Google Shape;4514;p61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4515" name="Google Shape;4515;p61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6" name="Google Shape;4516;p61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17" name="Google Shape;4517;p61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4518" name="Google Shape;4518;p61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9" name="Google Shape;4519;p61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0" name="Google Shape;4520;p61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4521" name="Google Shape;4521;p61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2" name="Google Shape;4522;p61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3" name="Google Shape;4523;p61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4524" name="Google Shape;4524;p61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61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6" name="Google Shape;4526;p61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4527" name="Google Shape;4527;p61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61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9" name="Google Shape;4529;p61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4530" name="Google Shape;4530;p61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1" name="Google Shape;4531;p61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2" name="Google Shape;4532;p61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4533" name="Google Shape;4533;p61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61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5" name="Google Shape;4535;p61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4536" name="Google Shape;4536;p61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61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8" name="Google Shape;4538;p61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4539" name="Google Shape;4539;p61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0" name="Google Shape;4540;p61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1" name="Google Shape;4541;p61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4542" name="Google Shape;4542;p61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61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4" name="Google Shape;4544;p61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4545" name="Google Shape;4545;p61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61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7" name="Google Shape;4547;p61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4548" name="Google Shape;4548;p61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9" name="Google Shape;4549;p61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0" name="Google Shape;4550;p61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4551" name="Google Shape;4551;p61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2" name="Google Shape;4552;p61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3" name="Google Shape;4553;p61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4554" name="Google Shape;4554;p61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61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6" name="Google Shape;4556;p61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4557" name="Google Shape;4557;p61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8" name="Google Shape;4558;p61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9" name="Google Shape;4559;p61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4560" name="Google Shape;4560;p61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1" name="Google Shape;4561;p61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62" name="Google Shape;4562;p61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4563" name="Google Shape;4563;p61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4" name="Google Shape;4564;p61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65" name="Google Shape;4565;p61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4566" name="Google Shape;4566;p61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7" name="Google Shape;4567;p61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68" name="Google Shape;4568;p61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4569" name="Google Shape;4569;p61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0" name="Google Shape;4570;p61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1" name="Google Shape;4571;p61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4572" name="Google Shape;4572;p61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3" name="Google Shape;4573;p61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4" name="Google Shape;4574;p61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4575" name="Google Shape;4575;p61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6" name="Google Shape;4576;p61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7" name="Google Shape;4577;p61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4578" name="Google Shape;4578;p61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9" name="Google Shape;4579;p61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80" name="Google Shape;4580;p61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4581" name="Google Shape;4581;p61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2" name="Google Shape;4582;p61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83" name="Google Shape;4583;p61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4584" name="Google Shape;4584;p61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5" name="Google Shape;4585;p61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86" name="Google Shape;4586;p61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4587" name="Google Shape;4587;p61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8" name="Google Shape;4588;p61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89" name="Google Shape;4589;p61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4590" name="Google Shape;4590;p61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1" name="Google Shape;4591;p61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92" name="Google Shape;4592;p61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4593" name="Google Shape;4593;p61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4" name="Google Shape;4594;p61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95" name="Google Shape;4595;p61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4596" name="Google Shape;4596;p61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7" name="Google Shape;4597;p61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98" name="Google Shape;4598;p61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4599" name="Google Shape;4599;p61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0" name="Google Shape;4600;p61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01" name="Google Shape;4601;p61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4602" name="Google Shape;4602;p61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3" name="Google Shape;4603;p61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04" name="Google Shape;4604;p61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61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06" name="Google Shape;4606;p61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4607" name="Google Shape;4607;p61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8" name="Google Shape;4608;p61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09" name="Google Shape;4609;p61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4610" name="Google Shape;4610;p61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1" name="Google Shape;4611;p61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12" name="Google Shape;4612;p61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61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14" name="Google Shape;4614;p61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4615" name="Google Shape;4615;p61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6" name="Google Shape;4616;p61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17" name="Google Shape;4617;p61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4618" name="Google Shape;4618;p61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9" name="Google Shape;4619;p61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20" name="Google Shape;4620;p61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4621" name="Google Shape;4621;p61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2" name="Google Shape;4622;p61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23" name="Google Shape;4623;p61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4624" name="Google Shape;4624;p61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5" name="Google Shape;4625;p61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26" name="Google Shape;4626;p61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4627" name="Google Shape;4627;p61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8" name="Google Shape;4628;p61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29" name="Google Shape;4629;p61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4630" name="Google Shape;4630;p61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1" name="Google Shape;4631;p61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32" name="Google Shape;4632;p61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4633" name="Google Shape;4633;p61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4" name="Google Shape;4634;p61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35" name="Google Shape;4635;p61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4636" name="Google Shape;4636;p61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7" name="Google Shape;4637;p61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38" name="Google Shape;4638;p61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4639" name="Google Shape;4639;p61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0" name="Google Shape;4640;p61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41" name="Google Shape;4641;p61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4642" name="Google Shape;4642;p61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3" name="Google Shape;4643;p61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44" name="Google Shape;4644;p61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4645" name="Google Shape;4645;p61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6" name="Google Shape;4646;p61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47" name="Google Shape;4647;p61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4648" name="Google Shape;4648;p61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9" name="Google Shape;4649;p61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50" name="Google Shape;4650;p61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61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52" name="Google Shape;4652;p61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4653" name="Google Shape;4653;p61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4" name="Google Shape;4654;p61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55" name="Google Shape;4655;p61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4656" name="Google Shape;4656;p61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7" name="Google Shape;4657;p61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58" name="Google Shape;4658;p61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4659" name="Google Shape;4659;p61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0" name="Google Shape;4660;p61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61" name="Google Shape;4661;p61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4662" name="Google Shape;4662;p61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3" name="Google Shape;4663;p61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64" name="Google Shape;4664;p61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4665" name="Google Shape;4665;p61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6" name="Google Shape;4666;p61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67" name="Google Shape;4667;p61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4668" name="Google Shape;4668;p61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9" name="Google Shape;4669;p61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0" name="Google Shape;4670;p61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4671" name="Google Shape;4671;p61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2" name="Google Shape;4672;p61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3" name="Google Shape;4673;p61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4674" name="Google Shape;4674;p61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5" name="Google Shape;4675;p61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6" name="Google Shape;4676;p61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4677" name="Google Shape;4677;p61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8" name="Google Shape;4678;p61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9" name="Google Shape;4679;p61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4680" name="Google Shape;4680;p61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1" name="Google Shape;4681;p61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82" name="Google Shape;4682;p61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4683" name="Google Shape;4683;p61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4" name="Google Shape;4684;p61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85" name="Google Shape;4685;p61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4686" name="Google Shape;4686;p61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7" name="Google Shape;4687;p61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88" name="Google Shape;4688;p61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4689" name="Google Shape;4689;p61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0" name="Google Shape;4690;p61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1" name="Google Shape;4691;p61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4692" name="Google Shape;4692;p61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3" name="Google Shape;4693;p61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4" name="Google Shape;4694;p61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4695" name="Google Shape;4695;p61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6" name="Google Shape;4696;p61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7" name="Google Shape;4697;p61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4698" name="Google Shape;4698;p61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9" name="Google Shape;4699;p61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00" name="Google Shape;4700;p61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4701" name="Google Shape;4701;p61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2" name="Google Shape;4702;p61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03" name="Google Shape;4703;p61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4704" name="Google Shape;4704;p61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5" name="Google Shape;4705;p61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06" name="Google Shape;4706;p61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4707" name="Google Shape;4707;p61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8" name="Google Shape;4708;p61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09" name="Google Shape;4709;p61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4710" name="Google Shape;4710;p61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1" name="Google Shape;4711;p61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12" name="Google Shape;4712;p61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4713" name="Google Shape;4713;p61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4" name="Google Shape;4714;p61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15" name="Google Shape;4715;p61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4716" name="Google Shape;4716;p61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7" name="Google Shape;4717;p61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18" name="Google Shape;4718;p61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4719" name="Google Shape;4719;p61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0" name="Google Shape;4720;p61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21" name="Google Shape;4721;p61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4722" name="Google Shape;4722;p61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3" name="Google Shape;4723;p61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24" name="Google Shape;4724;p61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61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26" name="Google Shape;4726;p61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4727" name="Google Shape;4727;p61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8" name="Google Shape;4728;p61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29" name="Google Shape;4729;p61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4730" name="Google Shape;4730;p61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1" name="Google Shape;4731;p61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32" name="Google Shape;4732;p61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4733" name="Google Shape;4733;p61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4" name="Google Shape;4734;p61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35" name="Google Shape;4735;p61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4736" name="Google Shape;4736;p61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4737" name="Google Shape;4737;p61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8" name="Google Shape;4738;p61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9" name="Google Shape;4739;p61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0" name="Google Shape;4740;p61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1" name="Google Shape;4741;p61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2" name="Google Shape;4742;p61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3" name="Google Shape;4743;p61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4" name="Google Shape;4744;p61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5" name="Google Shape;4745;p61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6" name="Google Shape;4746;p61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7" name="Google Shape;4747;p61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8" name="Google Shape;4748;p61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9" name="Google Shape;4749;p61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0" name="Google Shape;4750;p61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1" name="Google Shape;4751;p61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2" name="Google Shape;4752;p61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3" name="Google Shape;4753;p61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4" name="Google Shape;4754;p61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5" name="Google Shape;4755;p61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6" name="Google Shape;4756;p61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7" name="Google Shape;4757;p61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8" name="Google Shape;4758;p61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9" name="Google Shape;4759;p61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0" name="Google Shape;4760;p61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1" name="Google Shape;4761;p61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2" name="Google Shape;4762;p61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3" name="Google Shape;4763;p61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4" name="Google Shape;4764;p61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5" name="Google Shape;4765;p61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6" name="Google Shape;4766;p61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7" name="Google Shape;4767;p61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8" name="Google Shape;4768;p61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9" name="Google Shape;4769;p61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0" name="Google Shape;4770;p61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1" name="Google Shape;4771;p61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2" name="Google Shape;4772;p61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3" name="Google Shape;4773;p61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4" name="Google Shape;4774;p61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5" name="Google Shape;4775;p61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6" name="Google Shape;4776;p61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7" name="Google Shape;4777;p61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8" name="Google Shape;4778;p61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9" name="Google Shape;4779;p61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0" name="Google Shape;4780;p61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1" name="Google Shape;4781;p61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2" name="Google Shape;4782;p61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3" name="Google Shape;4783;p61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4" name="Google Shape;4784;p61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5" name="Google Shape;4785;p61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6" name="Google Shape;4786;p61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7" name="Google Shape;4787;p61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8" name="Google Shape;4788;p61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9" name="Google Shape;4789;p61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0" name="Google Shape;4790;p61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1" name="Google Shape;4791;p61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2" name="Google Shape;4792;p61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93" name="Google Shape;4793;p61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4794" name="Google Shape;4794;p61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5" name="Google Shape;4795;p61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96" name="Google Shape;4796;p61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4797" name="Google Shape;4797;p61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8" name="Google Shape;4798;p61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99" name="Google Shape;4799;p61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4800" name="Google Shape;4800;p61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1" name="Google Shape;4801;p61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02" name="Google Shape;4802;p61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4803" name="Google Shape;4803;p61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4" name="Google Shape;4804;p61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05" name="Google Shape;4805;p61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4806" name="Google Shape;4806;p61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7" name="Google Shape;4807;p61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08" name="Google Shape;4808;p61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4809" name="Google Shape;4809;p61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0" name="Google Shape;4810;p61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11" name="Google Shape;4811;p61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4812" name="Google Shape;4812;p61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3" name="Google Shape;4813;p61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14" name="Google Shape;4814;p61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4815" name="Google Shape;4815;p61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6" name="Google Shape;4816;p61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17" name="Google Shape;4817;p61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4818" name="Google Shape;4818;p61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9" name="Google Shape;4819;p61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20" name="Google Shape;4820;p61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4821" name="Google Shape;4821;p61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2" name="Google Shape;4822;p61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23" name="Google Shape;4823;p61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4824" name="Google Shape;4824;p61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5" name="Google Shape;4825;p61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26" name="Google Shape;4826;p61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61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28" name="Google Shape;4828;p61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4829" name="Google Shape;4829;p61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0" name="Google Shape;4830;p61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31" name="Google Shape;4831;p61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4832" name="Google Shape;4832;p61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3" name="Google Shape;4833;p61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34" name="Google Shape;4834;p61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4835" name="Google Shape;4835;p61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6" name="Google Shape;4836;p61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37" name="Google Shape;4837;p61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4838" name="Google Shape;4838;p61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9" name="Google Shape;4839;p61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0" name="Google Shape;4840;p61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4841" name="Google Shape;4841;p61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2" name="Google Shape;4842;p61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3" name="Google Shape;4843;p61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4844" name="Google Shape;4844;p61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5" name="Google Shape;4845;p61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6" name="Google Shape;4846;p61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4847" name="Google Shape;4847;p61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8" name="Google Shape;4848;p61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9" name="Google Shape;4849;p61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4850" name="Google Shape;4850;p61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1" name="Google Shape;4851;p61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52" name="Google Shape;4852;p61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4853" name="Google Shape;4853;p61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4" name="Google Shape;4854;p61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55" name="Google Shape;4855;p61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4856" name="Google Shape;4856;p61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7" name="Google Shape;4857;p61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58" name="Google Shape;4858;p61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4859" name="Google Shape;4859;p61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0" name="Google Shape;4860;p61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61" name="Google Shape;4861;p61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4862" name="Google Shape;4862;p61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3" name="Google Shape;4863;p61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64" name="Google Shape;4864;p61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4865" name="Google Shape;4865;p61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6" name="Google Shape;4866;p61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67" name="Google Shape;4867;p61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4868" name="Google Shape;4868;p61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9" name="Google Shape;4869;p61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70" name="Google Shape;4870;p61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4871" name="Google Shape;4871;p61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2" name="Google Shape;4872;p61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73" name="Google Shape;4873;p61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4874" name="Google Shape;4874;p61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5" name="Google Shape;4875;p61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76" name="Google Shape;4876;p61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4877" name="Google Shape;4877;p61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8" name="Google Shape;4878;p61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79" name="Google Shape;4879;p61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4880" name="Google Shape;4880;p61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1" name="Google Shape;4881;p61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82" name="Google Shape;4882;p61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4883" name="Google Shape;4883;p61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4" name="Google Shape;4884;p61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85" name="Google Shape;4885;p61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4886" name="Google Shape;4886;p61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7" name="Google Shape;4887;p61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88" name="Google Shape;4888;p61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4889" name="Google Shape;4889;p61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0" name="Google Shape;4890;p61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91" name="Google Shape;4891;p61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4892" name="Google Shape;4892;p61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3" name="Google Shape;4893;p61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94" name="Google Shape;4894;p61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4895" name="Google Shape;4895;p61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6" name="Google Shape;4896;p61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97" name="Google Shape;4897;p61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4898" name="Google Shape;4898;p61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9" name="Google Shape;4899;p61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00" name="Google Shape;4900;p61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4901" name="Google Shape;4901;p61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2" name="Google Shape;4902;p61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03" name="Google Shape;4903;p61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4904" name="Google Shape;4904;p61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5" name="Google Shape;4905;p61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06" name="Google Shape;4906;p61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4907" name="Google Shape;4907;p61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8" name="Google Shape;4908;p61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09" name="Google Shape;4909;p61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4910" name="Google Shape;4910;p61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1" name="Google Shape;4911;p61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12" name="Google Shape;4912;p61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4913" name="Google Shape;4913;p61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4" name="Google Shape;4914;p61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15" name="Google Shape;4915;p61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4916" name="Google Shape;4916;p61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7" name="Google Shape;4917;p61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18" name="Google Shape;4918;p61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4919" name="Google Shape;4919;p61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0" name="Google Shape;4920;p61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21" name="Google Shape;4921;p61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4922" name="Google Shape;4922;p61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3" name="Google Shape;4923;p61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24" name="Google Shape;4924;p61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4925" name="Google Shape;4925;p61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6" name="Google Shape;4926;p61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27" name="Google Shape;4927;p61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4928" name="Google Shape;4928;p61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9" name="Google Shape;4929;p61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4" name="Google Shape;4934;p62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4935" name="Google Shape;4935;p62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4936" name="Google Shape;4936;p62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37" name="Google Shape;4937;p62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938" name="Google Shape;4938;p6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939" name="Google Shape;4939;p6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40" name="Google Shape;4940;p62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4941" name="Google Shape;4941;p62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42" name="Google Shape;4942;p62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943" name="Google Shape;4943;p6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944" name="Google Shape;4944;p6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45" name="Google Shape;4945;p62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4946" name="Google Shape;4946;p62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47" name="Google Shape;4947;p62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948" name="Google Shape;4948;p6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949" name="Google Shape;4949;p6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50" name="Google Shape;4950;p62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4951" name="Google Shape;4951;p62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52" name="Google Shape;4952;p62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953" name="Google Shape;4953;p6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954" name="Google Shape;4954;p6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955" name="Google Shape;4955;p62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4956" name="Google Shape;4956;p62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57" name="Google Shape;4957;p62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4958" name="Google Shape;4958;p62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62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62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62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62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62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64" name="Google Shape;4964;p62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65" name="Google Shape;4965;p62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966" name="Google Shape;4966;p62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4967" name="Google Shape;4967;p62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968" name="Google Shape;4968;p62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69" name="Google Shape;4969;p62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4970" name="Google Shape;4970;p62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4971" name="Google Shape;4971;p62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72" name="Google Shape;4972;p62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73" name="Google Shape;4973;p62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974" name="Google Shape;4974;p62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4975" name="Google Shape;4975;p62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976" name="Google Shape;4976;p62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4977" name="Google Shape;4977;p62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4978" name="Google Shape;4978;p62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4979" name="Google Shape;4979;p62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4980" name="Google Shape;4980;p62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4981" name="Google Shape;4981;p62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982" name="Google Shape;4982;p62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83" name="Google Shape;4983;p62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84" name="Google Shape;4984;p62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4985" name="Google Shape;4985;p62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4986" name="Google Shape;4986;p62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987" name="Google Shape;4987;p62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88" name="Google Shape;4988;p62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89" name="Google Shape;4989;p62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4990" name="Google Shape;4990;p62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4991" name="Google Shape;4991;p62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992" name="Google Shape;4992;p62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93" name="Google Shape;4993;p62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94" name="Google Shape;4994;p62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4995" name="Google Shape;4995;p62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4996" name="Google Shape;4996;p62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997" name="Google Shape;4997;p62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98" name="Google Shape;4998;p62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99" name="Google Shape;4999;p62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5000" name="Google Shape;5000;p62"/>
            <p:cNvCxnSpPr>
              <a:stCxn id="5001" idx="6"/>
              <a:endCxn id="5002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003" name="Google Shape;5003;p62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5004" name="Google Shape;5004;p62"/>
              <p:cNvCxnSpPr>
                <a:stCxn id="5005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001" name="Google Shape;5001;p62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62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06" name="Google Shape;5006;p62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5007" name="Google Shape;5007;p62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008" name="Google Shape;5008;p62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62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10" name="Google Shape;5010;p62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5011" name="Google Shape;5011;p62"/>
              <p:cNvCxnSpPr>
                <a:stCxn id="5012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013" name="Google Shape;5013;p62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62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14" name="Google Shape;5014;p62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5015" name="Google Shape;5015;p62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002" name="Google Shape;5002;p62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62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17" name="Google Shape;5017;p62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5018" name="Google Shape;5018;p62"/>
            <p:cNvCxnSpPr>
              <a:stCxn id="5019" idx="4"/>
              <a:endCxn id="5020" idx="0"/>
            </p:cNvCxnSpPr>
            <p:nvPr/>
          </p:nvCxnSpPr>
          <p:spPr>
            <a:xfrm>
              <a:off x="929975" y="3577875"/>
              <a:ext cx="5916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1" name="Google Shape;5021;p62"/>
            <p:cNvCxnSpPr>
              <a:stCxn id="5020" idx="0"/>
              <a:endCxn id="5022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3" name="Google Shape;5023;p62"/>
            <p:cNvCxnSpPr>
              <a:stCxn id="5022" idx="4"/>
              <a:endCxn id="5024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5" name="Google Shape;5025;p62"/>
            <p:cNvCxnSpPr>
              <a:stCxn id="5024" idx="0"/>
              <a:endCxn id="5026" idx="4"/>
            </p:cNvCxnSpPr>
            <p:nvPr/>
          </p:nvCxnSpPr>
          <p:spPr>
            <a:xfrm rot="10800000" flipH="1">
              <a:off x="2894933" y="3577918"/>
              <a:ext cx="5916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026" name="Google Shape;5026;p62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2" name="Google Shape;5022;p62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9" name="Google Shape;5019;p62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4" name="Google Shape;5024;p62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0" name="Google Shape;5020;p62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7" name="Google Shape;5027;p62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5028" name="Google Shape;5028;p62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62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62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62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2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3" name="Google Shape;5033;p62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5034" name="Google Shape;5034;p62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5035" name="Google Shape;5035;p62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62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62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38" name="Google Shape;5038;p62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5039" name="Google Shape;5039;p62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62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62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2" name="Google Shape;5042;p62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5043" name="Google Shape;5043;p62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62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62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6" name="Google Shape;5046;p62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5047" name="Google Shape;5047;p62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62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62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50" name="Google Shape;5050;p62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5051" name="Google Shape;5051;p62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5052" name="Google Shape;5052;p62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62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62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62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62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57" name="Google Shape;5057;p62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62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62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62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62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2" name="Google Shape;5062;p62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5063" name="Google Shape;5063;p62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2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2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62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62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2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2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2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62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62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3" name="Google Shape;5073;p62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5074" name="Google Shape;5074;p62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2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62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62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2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2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2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2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2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2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62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62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2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2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62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62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0" name="Google Shape;5090;p62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5091" name="Google Shape;5091;p62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62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62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62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2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2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7" name="Google Shape;5097;p62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5098" name="Google Shape;5098;p62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2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62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01" name="Google Shape;5101;p62"/>
            <p:cNvCxnSpPr>
              <a:stCxn id="5098" idx="6"/>
              <a:endCxn id="5099" idx="2"/>
            </p:cNvCxnSpPr>
            <p:nvPr/>
          </p:nvCxnSpPr>
          <p:spPr>
            <a:xfrm>
              <a:off x="2414212" y="2496713"/>
              <a:ext cx="768000" cy="9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02" name="Google Shape;5102;p62"/>
            <p:cNvCxnSpPr>
              <a:stCxn id="5099" idx="4"/>
              <a:endCxn id="5103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04" name="Google Shape;5104;p62"/>
            <p:cNvCxnSpPr>
              <a:stCxn id="5103" idx="6"/>
              <a:endCxn id="5100" idx="2"/>
            </p:cNvCxnSpPr>
            <p:nvPr/>
          </p:nvCxnSpPr>
          <p:spPr>
            <a:xfrm>
              <a:off x="2414212" y="3328316"/>
              <a:ext cx="768000" cy="9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05" name="Google Shape;5105;p62"/>
            <p:cNvCxnSpPr>
              <a:stCxn id="5100" idx="4"/>
              <a:endCxn id="5106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103" name="Google Shape;5103;p62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2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2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08" name="Google Shape;5108;p62"/>
            <p:cNvCxnSpPr>
              <a:endCxn id="5107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109" name="Google Shape;5109;p62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5110" name="Google Shape;5110;p62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2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2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62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62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5" name="Google Shape;5115;p62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5116" name="Google Shape;5116;p62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17" name="Google Shape;5117;p62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18" name="Google Shape;5118;p62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19" name="Google Shape;5119;p62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20" name="Google Shape;5120;p62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121" name="Google Shape;5121;p62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22" name="Google Shape;5122;p62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123" name="Google Shape;5123;p62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62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62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62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2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2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9" name="Google Shape;5129;p62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5130" name="Google Shape;5130;p62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31" name="Google Shape;5131;p62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32" name="Google Shape;5132;p62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33" name="Google Shape;5133;p62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34" name="Google Shape;5134;p62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35" name="Google Shape;5135;p62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36" name="Google Shape;5136;p62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5137" name="Google Shape;5137;p62"/>
            <p:cNvCxnSpPr>
              <a:stCxn id="5130" idx="2"/>
              <a:endCxn id="5131" idx="0"/>
            </p:cNvCxnSpPr>
            <p:nvPr/>
          </p:nvCxnSpPr>
          <p:spPr>
            <a:xfrm rot="-5400000" flipH="1">
              <a:off x="5228393" y="2315399"/>
              <a:ext cx="4575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38" name="Google Shape;5138;p62"/>
            <p:cNvCxnSpPr>
              <a:stCxn id="5132" idx="0"/>
              <a:endCxn id="5130" idx="2"/>
            </p:cNvCxnSpPr>
            <p:nvPr/>
          </p:nvCxnSpPr>
          <p:spPr>
            <a:xfrm rot="-5400000">
              <a:off x="3458097" y="2315100"/>
              <a:ext cx="4575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39" name="Google Shape;5139;p62"/>
            <p:cNvCxnSpPr>
              <a:stCxn id="5132" idx="2"/>
              <a:endCxn id="5134" idx="0"/>
            </p:cNvCxnSpPr>
            <p:nvPr/>
          </p:nvCxnSpPr>
          <p:spPr>
            <a:xfrm rot="-5400000" flipH="1">
              <a:off x="2995797" y="3677400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40" name="Google Shape;5140;p62"/>
            <p:cNvCxnSpPr>
              <a:stCxn id="5133" idx="0"/>
              <a:endCxn id="5132" idx="2"/>
            </p:cNvCxnSpPr>
            <p:nvPr/>
          </p:nvCxnSpPr>
          <p:spPr>
            <a:xfrm rot="-5400000">
              <a:off x="2150550" y="3677101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41" name="Google Shape;5141;p62"/>
            <p:cNvCxnSpPr>
              <a:stCxn id="5131" idx="2"/>
              <a:endCxn id="5136" idx="0"/>
            </p:cNvCxnSpPr>
            <p:nvPr/>
          </p:nvCxnSpPr>
          <p:spPr>
            <a:xfrm rot="-5400000" flipH="1">
              <a:off x="6536390" y="3677400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42" name="Google Shape;5142;p62"/>
            <p:cNvCxnSpPr>
              <a:stCxn id="5135" idx="0"/>
              <a:endCxn id="5131" idx="2"/>
            </p:cNvCxnSpPr>
            <p:nvPr/>
          </p:nvCxnSpPr>
          <p:spPr>
            <a:xfrm rot="-5400000">
              <a:off x="5691150" y="3677101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143" name="Google Shape;5143;p62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5144" name="Google Shape;5144;p62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2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62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62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62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49" name="Google Shape;5149;p62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5150" name="Google Shape;5150;p62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62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62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62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62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55" name="Google Shape;5155;p62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5156" name="Google Shape;5156;p62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5157" name="Google Shape;5157;p62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158" name="Google Shape;5158;p62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59" name="Google Shape;5159;p62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5160" name="Google Shape;5160;p62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161" name="Google Shape;5161;p62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62" name="Google Shape;5162;p62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5163" name="Google Shape;5163;p62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164" name="Google Shape;5164;p62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65" name="Google Shape;5165;p62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5166" name="Google Shape;5166;p62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167" name="Google Shape;5167;p62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68" name="Google Shape;5168;p62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5169" name="Google Shape;5169;p62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5170" name="Google Shape;5170;p62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5171" name="Google Shape;5171;p62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62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173" name="Google Shape;5173;p62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4" name="Google Shape;5174;p62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5175" name="Google Shape;5175;p62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5176" name="Google Shape;5176;p62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62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178" name="Google Shape;5178;p62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79" name="Google Shape;5179;p62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0" name="Google Shape;5180;p62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5181" name="Google Shape;5181;p62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5182" name="Google Shape;5182;p62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5183" name="Google Shape;5183;p62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4" name="Google Shape;5184;p62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185" name="Google Shape;5185;p62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186" name="Google Shape;5186;p62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87" name="Google Shape;5187;p62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5188" name="Google Shape;5188;p62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89" name="Google Shape;5189;p62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5190" name="Google Shape;5190;p62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1" name="Google Shape;5191;p62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192" name="Google Shape;5192;p62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5193" name="Google Shape;5193;p62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5194" name="Google Shape;5194;p62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95" name="Google Shape;5195;p62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5196" name="Google Shape;5196;p62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62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8" name="Google Shape;5198;p62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9" name="Google Shape;5199;p62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62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01" name="Google Shape;5201;p62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5202" name="Google Shape;5202;p62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5203" name="Google Shape;5203;p62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204" name="Google Shape;5204;p62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5205" name="Google Shape;5205;p62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6" name="Google Shape;5206;p62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7" name="Google Shape;5207;p62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8" name="Google Shape;5208;p62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9" name="Google Shape;5209;p62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0" name="Google Shape;5210;p62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1" name="Google Shape;5211;p62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212" name="Google Shape;5212;p62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5213" name="Google Shape;5213;p62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4" name="Google Shape;5214;p62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215" name="Google Shape;5215;p62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5216" name="Google Shape;5216;p62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217" name="Google Shape;5217;p62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5218" name="Google Shape;5218;p62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9" name="Google Shape;5219;p62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0" name="Google Shape;5220;p62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1" name="Google Shape;5221;p62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2" name="Google Shape;5222;p62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3" name="Google Shape;5223;p62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4" name="Google Shape;5224;p62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225" name="Google Shape;5225;p62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5226" name="Google Shape;5226;p62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7" name="Google Shape;5227;p62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5228" name="Google Shape;5228;p62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5229" name="Google Shape;5229;p62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5230" name="Google Shape;5230;p62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62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62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62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62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62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62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62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62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62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62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62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62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62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62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62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62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62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62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62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50" name="Google Shape;5250;p62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5251" name="Google Shape;5251;p62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5252" name="Google Shape;5252;p62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5253" name="Google Shape;5253;p62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4" name="Google Shape;5254;p62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55" name="Google Shape;5255;p62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5256" name="Google Shape;5256;p62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257" name="Google Shape;5257;p62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5258" name="Google Shape;5258;p62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9" name="Google Shape;5259;p62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260" name="Google Shape;5260;p62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5261" name="Google Shape;5261;p62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5262" name="Google Shape;5262;p62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3" name="Google Shape;5263;p62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64" name="Google Shape;5264;p62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5265" name="Google Shape;5265;p62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6" name="Google Shape;5266;p62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67" name="Google Shape;5267;p62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5268" name="Google Shape;5268;p62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5269" name="Google Shape;5269;p62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0" name="Google Shape;5270;p62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1" name="Google Shape;5271;p62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5272" name="Google Shape;5272;p62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3" name="Google Shape;5273;p62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274" name="Google Shape;5274;p62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75" name="Google Shape;5275;p62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5276" name="Google Shape;5276;p62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5277" name="Google Shape;5277;p62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8" name="Google Shape;5278;p62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9" name="Google Shape;5279;p62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80" name="Google Shape;5280;p62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5281" name="Google Shape;5281;p62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2" name="Google Shape;5282;p62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283" name="Google Shape;5283;p62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5284" name="Google Shape;5284;p62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5285" name="Google Shape;5285;p62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6" name="Google Shape;5286;p62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87" name="Google Shape;5287;p62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5288" name="Google Shape;5288;p62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9" name="Google Shape;5289;p62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0" name="Google Shape;5290;p62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291" name="Google Shape;5291;p62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5292" name="Google Shape;5292;p62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5293" name="Google Shape;5293;p62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4" name="Google Shape;5294;p62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95" name="Google Shape;5295;p62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5296" name="Google Shape;5296;p62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297" name="Google Shape;5297;p62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5298" name="Google Shape;5298;p62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99" name="Google Shape;5299;p62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300" name="Google Shape;5300;p62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5301" name="Google Shape;5301;p62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5302" name="Google Shape;5302;p62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3" name="Google Shape;5303;p62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04" name="Google Shape;5304;p62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5305" name="Google Shape;5305;p62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5306" name="Google Shape;5306;p62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5307" name="Google Shape;5307;p62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308" name="Google Shape;5308;p62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5309" name="Google Shape;5309;p62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5310" name="Google Shape;5310;p62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1" name="Google Shape;5311;p62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12" name="Google Shape;5312;p62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5313" name="Google Shape;5313;p62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4" name="Google Shape;5314;p62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5315" name="Google Shape;5315;p62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5316" name="Google Shape;5316;p62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62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2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62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62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62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2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2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2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62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62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2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2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2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62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62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2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62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62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2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62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62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62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62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2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2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2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2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62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62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62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2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62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3" name="Google Shape;5353;p63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5354" name="Google Shape;5354;p63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55" name="Google Shape;5355;p63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56" name="Google Shape;5356;p63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57" name="Google Shape;5357;p63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58" name="Google Shape;5358;p63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59" name="Google Shape;5359;p63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60" name="Google Shape;5360;p63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61" name="Google Shape;5361;p63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62" name="Google Shape;5362;p63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63" name="Google Shape;5363;p63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64" name="Google Shape;5364;p63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65" name="Google Shape;5365;p63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66" name="Google Shape;5366;p63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367" name="Google Shape;5367;p63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5368" name="Google Shape;5368;p63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5369" name="Google Shape;5369;p63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0" name="Google Shape;5370;p63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1" name="Google Shape;5371;p63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2" name="Google Shape;5372;p63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3" name="Google Shape;5373;p63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4" name="Google Shape;5374;p63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5" name="Google Shape;5375;p63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6" name="Google Shape;5376;p63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7" name="Google Shape;5377;p63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8" name="Google Shape;5378;p63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79" name="Google Shape;5379;p63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380" name="Google Shape;5380;p63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5381" name="Google Shape;5381;p63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{7C8A68D8-AF1B-4970-829F-A70B89B93353}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5382" name="Google Shape;5382;p63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5383" name="Google Shape;5383;p63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84" name="Google Shape;5384;p63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85" name="Google Shape;5385;p63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386" name="Google Shape;5386;p63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387" name="Google Shape;5387;p63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388" name="Google Shape;5388;p63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389" name="Google Shape;5389;p63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390" name="Google Shape;5390;p63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63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63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3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3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3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3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397" name="Google Shape;5397;p63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398" name="Google Shape;5398;p63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399" name="Google Shape;5399;p63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0" name="Google Shape;5400;p63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5401" name="Google Shape;5401;p63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3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3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63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63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3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63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63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3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3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3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63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63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63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3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3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3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3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3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63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63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63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63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3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3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3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3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63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63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3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3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3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433" name="Google Shape;5433;p63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{7C8A68D8-AF1B-4970-829F-A70B89B93353}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434" name="Google Shape;5434;p63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{7C8A68D8-AF1B-4970-829F-A70B89B93353}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435" name="Google Shape;5435;p63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5436" name="Google Shape;5436;p63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63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8" name="Google Shape;5438;p63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5439" name="Google Shape;5439;p63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63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1" name="Google Shape;5441;p63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5442" name="Google Shape;5442;p63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5443" name="Google Shape;5443;p63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63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63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63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63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63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9" name="Google Shape;5449;p63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5450" name="Google Shape;5450;p63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63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63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63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63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63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56" name="Google Shape;5456;p63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5457" name="Google Shape;5457;p63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63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63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63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63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63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63" name="Google Shape;5463;p63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5464" name="Google Shape;5464;p63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63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63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63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63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63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70" name="Google Shape;5470;p63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5471" name="Google Shape;5471;p63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63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63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63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63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63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5477" name="Google Shape;5477;p63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{7C8A68D8-AF1B-4970-829F-A70B89B93353}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478" name="Google Shape;5478;p63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5479" name="Google Shape;5479;p63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5480" name="Google Shape;5480;p63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481" name="Google Shape;5481;p63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5482" name="Google Shape;5482;p63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5483" name="Google Shape;5483;p63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484" name="Google Shape;5484;p63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485" name="Google Shape;5485;p63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486" name="Google Shape;5486;p63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487" name="Google Shape;5487;p63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5488" name="Google Shape;5488;p63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5489" name="Google Shape;5489;p63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5490" name="Google Shape;5490;p63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1" name="Google Shape;5491;p63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92" name="Google Shape;5492;p63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5493" name="Google Shape;5493;p63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4" name="Google Shape;5494;p63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95" name="Google Shape;5495;p63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5496" name="Google Shape;5496;p63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7" name="Google Shape;5497;p63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98" name="Google Shape;5498;p63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5499" name="Google Shape;5499;p63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0" name="Google Shape;5500;p63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01" name="Google Shape;5501;p63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5502" name="Google Shape;5502;p63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3" name="Google Shape;5503;p63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04" name="Google Shape;5504;p63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5505" name="Google Shape;5505;p63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6" name="Google Shape;5506;p63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07" name="Google Shape;5507;p63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5508" name="Google Shape;5508;p63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9" name="Google Shape;5509;p63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10" name="Google Shape;5510;p63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5511" name="Google Shape;5511;p63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2" name="Google Shape;5512;p63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13" name="Google Shape;5513;p63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5514" name="Google Shape;5514;p63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5" name="Google Shape;5515;p63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16" name="Google Shape;5516;p63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5517" name="Google Shape;5517;p63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8" name="Google Shape;5518;p63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3" name="Google Shape;5523;p64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5524" name="Google Shape;5524;p64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5525" name="Google Shape;5525;p64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64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7" name="Google Shape;5527;p64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5528" name="Google Shape;5528;p64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64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0" name="Google Shape;5530;p64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5531" name="Google Shape;5531;p64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64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3" name="Google Shape;5533;p64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5534" name="Google Shape;5534;p64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64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36" name="Google Shape;5536;p64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7" name="Google Shape;5537;p64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5538" name="Google Shape;5538;p64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4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64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4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4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4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4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4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4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4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4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64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4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4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4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64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4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4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4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4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4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4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4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4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4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0" name="Google Shape;5570;p64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5571" name="Google Shape;5571;p64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2" name="Google Shape;5572;p64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5573" name="Google Shape;5573;p64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574" name="Google Shape;5574;p64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75" name="Google Shape;5575;p64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5576" name="Google Shape;5576;p64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577" name="Google Shape;5577;p64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78" name="Google Shape;5578;p64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5579" name="Google Shape;5579;p64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580" name="Google Shape;5580;p64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81" name="Google Shape;5581;p64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5582" name="Google Shape;5582;p64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583" name="Google Shape;5583;p64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84" name="Google Shape;5584;p64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5585" name="Google Shape;5585;p64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586" name="Google Shape;5586;p64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87" name="Google Shape;5587;p64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5588" name="Google Shape;5588;p64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5589" name="Google Shape;5589;p64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64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91" name="Google Shape;5591;p64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5592" name="Google Shape;5592;p64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64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94" name="Google Shape;5594;p64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5595" name="Google Shape;5595;p64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64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97" name="Google Shape;5597;p64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5598" name="Google Shape;5598;p64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64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00" name="Google Shape;5600;p64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5601" name="Google Shape;5601;p64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02" name="Google Shape;5602;p64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5603" name="Google Shape;5603;p64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64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05" name="Google Shape;5605;p64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5606" name="Google Shape;5606;p64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64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08" name="Google Shape;5608;p64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5609" name="Google Shape;5609;p64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64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11" name="Google Shape;5611;p64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5612" name="Google Shape;5612;p64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64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14" name="Google Shape;5614;p64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5615" name="Google Shape;5615;p64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64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1" name="Google Shape;5621;p64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5622" name="Google Shape;5622;p64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5623" name="Google Shape;5623;p6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6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5" name="Google Shape;5625;p64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5626" name="Google Shape;5626;p6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6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8" name="Google Shape;5628;p64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5629" name="Google Shape;5629;p64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64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31" name="Google Shape;5631;p64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5632" name="Google Shape;5632;p6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6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34" name="Google Shape;5634;p64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5635" name="Google Shape;5635;p64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5636" name="Google Shape;5636;p64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64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38" name="Google Shape;5638;p64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5639" name="Google Shape;5639;p64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64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41" name="Google Shape;5641;p64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5642" name="Google Shape;5642;p64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64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44" name="Google Shape;5644;p64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5645" name="Google Shape;5645;p64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64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47" name="Google Shape;5647;p64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5648" name="Google Shape;5648;p64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2" name="Google Shape;5652;p64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5653" name="Google Shape;5653;p64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64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64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64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64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9" name="Google Shape;5659;p64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5660" name="Google Shape;5660;p64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64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64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64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64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64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66" name="Google Shape;5666;p64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5667" name="Google Shape;5667;p64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5668" name="Google Shape;5668;p64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9" name="Google Shape;5669;p64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0" name="Google Shape;5670;p64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1" name="Google Shape;5671;p64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2" name="Google Shape;5672;p64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3" name="Google Shape;5673;p64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4" name="Google Shape;5674;p64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5" name="Google Shape;5675;p64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6" name="Google Shape;5676;p64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7" name="Google Shape;5677;p64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8" name="Google Shape;5678;p64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9" name="Google Shape;5679;p64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0" name="Google Shape;5680;p64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1" name="Google Shape;5681;p64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2" name="Google Shape;5682;p64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3" name="Google Shape;5683;p64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4" name="Google Shape;5684;p64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5" name="Google Shape;5685;p64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6" name="Google Shape;5686;p64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687" name="Google Shape;5687;p64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64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64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64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64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64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693" name="Google Shape;5693;p64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5694" name="Google Shape;5694;p64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64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64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8" name="Google Shape;5698;p64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5699" name="Google Shape;5699;p64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64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64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64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64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64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4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1" name="Google Shape;5711;p64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5712" name="Google Shape;5712;p64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5713" name="Google Shape;5713;p64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714" name="Google Shape;5714;p64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5715" name="Google Shape;5715;p64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5716" name="Google Shape;5716;p64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717" name="Google Shape;5717;p64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5718" name="Google Shape;5718;p64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5719" name="Google Shape;5719;p64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720" name="Google Shape;5720;p64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5721" name="Google Shape;5721;p64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5722" name="Google Shape;5722;p64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723" name="Google Shape;5723;p64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5724" name="Google Shape;5724;p64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5725" name="Google Shape;5725;p64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64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4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8" name="Google Shape;5728;p64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5729" name="Google Shape;5729;p64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64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1" name="Google Shape;5731;p64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5732" name="Google Shape;5732;p64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4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64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5735" name="Google Shape;5735;p64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64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64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64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4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1" name="Google Shape;5741;p64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5742" name="Google Shape;5742;p64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64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4" name="Google Shape;5744;p64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45" name="Google Shape;5745;p64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5746" name="Google Shape;5746;p64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7" name="Google Shape;5747;p64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8" name="Google Shape;5748;p64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9" name="Google Shape;5749;p64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50" name="Google Shape;5750;p64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51" name="Google Shape;5751;p64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752" name="Google Shape;5752;p64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5753" name="Google Shape;5753;p64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754" name="Google Shape;5754;p64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64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64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64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58" name="Google Shape;5758;p64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759" name="Google Shape;5759;p64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0" name="Google Shape;5760;p64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1" name="Google Shape;5761;p64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64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763" name="Google Shape;5763;p64"/>
          <p:cNvSpPr/>
          <p:nvPr/>
        </p:nvSpPr>
        <p:spPr>
          <a:xfrm>
            <a:off x="7110561" y="375537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4" name="Google Shape;5764;p64"/>
          <p:cNvSpPr/>
          <p:nvPr/>
        </p:nvSpPr>
        <p:spPr>
          <a:xfrm rot="10800000">
            <a:off x="6596743" y="375278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65" name="Google Shape;5765;p64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5766" name="Google Shape;5766;p64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64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64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64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5771" name="Google Shape;5771;p64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5772" name="Google Shape;5772;p64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773" name="Google Shape;5773;p64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774" name="Google Shape;5774;p64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5775" name="Google Shape;5775;p64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776" name="Google Shape;5776;p64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777" name="Google Shape;5777;p64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5778" name="Google Shape;5778;p64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779" name="Google Shape;5779;p64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780" name="Google Shape;5780;p64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5781" name="Google Shape;5781;p64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782" name="Google Shape;5782;p64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783" name="Google Shape;5783;p64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5784" name="Google Shape;5784;p64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785" name="Google Shape;5785;p64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786" name="Google Shape;5786;p64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5787" name="Google Shape;5787;p64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64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2" name="Google Shape;5792;p64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5793" name="Google Shape;5793;p64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64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64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6" name="Google Shape;5796;p64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5797" name="Google Shape;5797;p64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5798" name="Google Shape;5798;p64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5799" name="Google Shape;5799;p64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0" name="Google Shape;5800;p64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01" name="Google Shape;5801;p64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5802" name="Google Shape;5802;p64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3" name="Google Shape;5803;p64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04" name="Google Shape;5804;p64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5805" name="Google Shape;5805;p64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6" name="Google Shape;5806;p64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807" name="Google Shape;5807;p64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5808" name="Google Shape;5808;p64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64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64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64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64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64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64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64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64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64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18" name="Google Shape;5818;p64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5819" name="Google Shape;5819;p64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5820" name="Google Shape;5820;p64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64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64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64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64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64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826" name="Google Shape;5826;p64"/>
              <p:cNvCxnSpPr>
                <a:stCxn id="5824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27" name="Google Shape;5827;p64"/>
              <p:cNvCxnSpPr>
                <a:stCxn id="5821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28" name="Google Shape;5828;p64"/>
              <p:cNvCxnSpPr>
                <a:stCxn id="5822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29" name="Google Shape;5829;p64"/>
              <p:cNvCxnSpPr>
                <a:stCxn id="5825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30" name="Google Shape;5830;p64"/>
              <p:cNvCxnSpPr>
                <a:stCxn id="5823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831" name="Google Shape;5831;p64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5832" name="Google Shape;5832;p64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64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64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35" name="Google Shape;5835;p64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5836" name="Google Shape;5836;p64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5837" name="Google Shape;5837;p64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64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9" name="Google Shape;5839;p64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5840" name="Google Shape;5840;p64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64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2" name="Google Shape;5842;p64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5843" name="Google Shape;5843;p64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64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5" name="Google Shape;5845;p64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5846" name="Google Shape;5846;p64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64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48" name="Google Shape;5848;p64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5849" name="Google Shape;5849;p64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4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1" name="Google Shape;5851;p64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5852" name="Google Shape;5852;p64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64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4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64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64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4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4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64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1" name="Google Shape;5861;p64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5862" name="Google Shape;5862;p64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5863" name="Google Shape;5863;p64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64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65" name="Google Shape;5865;p64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5866" name="Google Shape;5866;p64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5867" name="Google Shape;5867;p64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5868" name="Google Shape;5868;p64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69" name="Google Shape;5869;p64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870" name="Google Shape;5870;p64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5871" name="Google Shape;5871;p64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72" name="Google Shape;5872;p64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873" name="Google Shape;5873;p64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5874" name="Google Shape;5874;p64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75" name="Google Shape;5875;p64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876" name="Google Shape;5876;p64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5877" name="Google Shape;5877;p64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78" name="Google Shape;5878;p64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879" name="Google Shape;5879;p64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5880" name="Google Shape;5880;p64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81" name="Google Shape;5881;p64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5882" name="Google Shape;5882;p64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5883" name="Google Shape;5883;p64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884" name="Google Shape;5884;p64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5885" name="Google Shape;5885;p64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86" name="Google Shape;5886;p64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87" name="Google Shape;5887;p64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88" name="Google Shape;5888;p64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89" name="Google Shape;5889;p64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5890" name="Google Shape;5890;p64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4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64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64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5" name="Google Shape;5895;p64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5896" name="Google Shape;5896;p64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5897" name="Google Shape;5897;p64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64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9" name="Google Shape;5899;p64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5900" name="Google Shape;5900;p64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64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2" name="Google Shape;5902;p64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5903" name="Google Shape;5903;p64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64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5" name="Google Shape;5905;p64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5906" name="Google Shape;5906;p64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64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08" name="Google Shape;5908;p64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5909" name="Google Shape;5909;p64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10" name="Google Shape;5910;p64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5911" name="Google Shape;5911;p64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64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64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14" name="Google Shape;5914;p64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5915" name="Google Shape;5915;p64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64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64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4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4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4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4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64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64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28" name="Google Shape;5928;p65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5929" name="Google Shape;5929;p65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5930" name="Google Shape;5930;p65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65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65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65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65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65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65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65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65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65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40" name="Google Shape;5940;p65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5941" name="Google Shape;5941;p65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65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65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65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65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65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65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65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65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65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51" name="Google Shape;5951;p65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5952" name="Google Shape;5952;p65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65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65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65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65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65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65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65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65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65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2" name="Google Shape;5962;p65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5963" name="Google Shape;5963;p65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65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65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65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65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65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65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65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65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65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3" name="Google Shape;5973;p65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5974" name="Google Shape;5974;p65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65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65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65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65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65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65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65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65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65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84" name="Google Shape;5984;p65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5985" name="Google Shape;5985;p65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65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65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65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65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65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65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65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65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65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95" name="Google Shape;5995;p65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5996" name="Google Shape;5996;p65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65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65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65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65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65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65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65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65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65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06" name="Google Shape;6006;p65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6007" name="Google Shape;6007;p65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65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65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65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65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65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65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65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65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65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17" name="Google Shape;6017;p65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6018" name="Google Shape;6018;p65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65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65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65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65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65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65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65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65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65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28" name="Google Shape;6028;p65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6029" name="Google Shape;6029;p65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65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65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65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65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65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65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65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65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65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39" name="Google Shape;6039;p65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6040" name="Google Shape;6040;p65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6041" name="Google Shape;6041;p65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65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65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65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65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46" name="Google Shape;6046;p65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6047" name="Google Shape;6047;p65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65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65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65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65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52" name="Google Shape;6052;p65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6053" name="Google Shape;6053;p65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65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65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65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65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58" name="Google Shape;6058;p65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6059" name="Google Shape;6059;p65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65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65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65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65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64" name="Google Shape;6064;p65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6065" name="Google Shape;6065;p65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65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65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65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5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5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5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65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65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5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5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65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65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5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5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65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65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5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3" name="Google Shape;6083;p65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6084" name="Google Shape;6084;p65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65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6" name="Google Shape;6086;p65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6087" name="Google Shape;6087;p6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5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6089;p65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6090" name="Google Shape;6090;p65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5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5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5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65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65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5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5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8" name="Google Shape;6098;p65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6099" name="Google Shape;6099;p65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65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5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65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65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4" name="Google Shape;6104;p65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6105" name="Google Shape;6105;p65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5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65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65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5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0" name="Google Shape;6110;p65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6111" name="Google Shape;6111;p65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6112" name="Google Shape;6112;p65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13" name="Google Shape;6113;p65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114" name="Google Shape;6114;p65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6115" name="Google Shape;6115;p65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16" name="Google Shape;6116;p65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6117" name="Google Shape;6117;p65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6118" name="Google Shape;6118;p65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6119" name="Google Shape;6119;p65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65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21" name="Google Shape;6121;p65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6122" name="Google Shape;6122;p6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6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24" name="Google Shape;6124;p65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6125" name="Google Shape;6125;p6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6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27" name="Google Shape;6127;p65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6128" name="Google Shape;6128;p6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6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30" name="Google Shape;6130;p65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6131" name="Google Shape;6131;p65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65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33" name="Google Shape;6133;p65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6134" name="Google Shape;6134;p65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6135" name="Google Shape;6135;p65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6136" name="Google Shape;6136;p65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37" name="Google Shape;6137;p65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138" name="Google Shape;6138;p65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6139" name="Google Shape;6139;p65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6140" name="Google Shape;6140;p65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65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65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65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65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65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46" name="Google Shape;6146;p65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6147" name="Google Shape;6147;p65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65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65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65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65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65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3" name="Google Shape;6153;p65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4" name="Google Shape;6154;p65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6155" name="Google Shape;6155;p65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6156" name="Google Shape;6156;p65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157" name="Google Shape;6157;p65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158" name="Google Shape;6158;p65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6159" name="Google Shape;6159;p65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160" name="Google Shape;6160;p65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161" name="Google Shape;6161;p65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6162" name="Google Shape;6162;p65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163" name="Google Shape;6163;p65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164" name="Google Shape;6164;p65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6165" name="Google Shape;6165;p65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166" name="Google Shape;6166;p65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167" name="Google Shape;6167;p65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6168" name="Google Shape;6168;p65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5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5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65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2" name="Google Shape;6172;p65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6173" name="Google Shape;6173;p65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6174" name="Google Shape;6174;p65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75" name="Google Shape;6175;p65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176" name="Google Shape;6176;p65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6177" name="Google Shape;6177;p65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6178" name="Google Shape;6178;p65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9" name="Google Shape;6179;p65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0" name="Google Shape;6180;p65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1" name="Google Shape;6181;p65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2" name="Google Shape;6182;p65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3" name="Google Shape;6183;p65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4" name="Google Shape;6184;p65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85" name="Google Shape;6185;p65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6186" name="Google Shape;6186;p65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7" name="Google Shape;6187;p65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8" name="Google Shape;6188;p65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9" name="Google Shape;6189;p65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0" name="Google Shape;6190;p65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1" name="Google Shape;6191;p65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2" name="Google Shape;6192;p65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93" name="Google Shape;6193;p65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6194" name="Google Shape;6194;p65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5" name="Google Shape;6195;p65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6" name="Google Shape;6196;p65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7" name="Google Shape;6197;p65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8" name="Google Shape;6198;p65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9" name="Google Shape;6199;p65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0" name="Google Shape;6200;p65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01" name="Google Shape;6201;p65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6202" name="Google Shape;6202;p65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3" name="Google Shape;6203;p65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4" name="Google Shape;6204;p65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5" name="Google Shape;6205;p65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6" name="Google Shape;6206;p65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7" name="Google Shape;6207;p65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8" name="Google Shape;6208;p65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09" name="Google Shape;6209;p65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6210" name="Google Shape;6210;p65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1" name="Google Shape;6211;p65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2" name="Google Shape;6212;p65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3" name="Google Shape;6213;p65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4" name="Google Shape;6214;p65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5" name="Google Shape;6215;p65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6" name="Google Shape;6216;p65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17" name="Google Shape;6217;p65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6218" name="Google Shape;6218;p65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9" name="Google Shape;6219;p65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0" name="Google Shape;6220;p65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1" name="Google Shape;6221;p65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2" name="Google Shape;6222;p65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3" name="Google Shape;6223;p65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4" name="Google Shape;6224;p65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25" name="Google Shape;6225;p65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6226" name="Google Shape;6226;p65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7" name="Google Shape;6227;p65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8" name="Google Shape;6228;p65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9" name="Google Shape;6229;p65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0" name="Google Shape;6230;p65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1" name="Google Shape;6231;p65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2" name="Google Shape;6232;p65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233" name="Google Shape;6233;p65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6234" name="Google Shape;6234;p65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65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65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5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5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65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65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5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5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5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4" name="Google Shape;6244;p65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6245" name="Google Shape;6245;p65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5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5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5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49" name="Google Shape;6249;p65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250" name="Google Shape;6250;p65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251" name="Google Shape;6251;p65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252" name="Google Shape;6252;p65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6253" name="Google Shape;6253;p65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4" name="Google Shape;6254;p65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6255" name="Google Shape;6255;p65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6256" name="Google Shape;6256;p65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57" name="Google Shape;6257;p65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6258" name="Google Shape;6258;p65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59" name="Google Shape;6259;p65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260" name="Google Shape;6260;p65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6261" name="Google Shape;6261;p65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62" name="Google Shape;6262;p65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6263" name="Google Shape;6263;p65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64" name="Google Shape;6264;p65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265" name="Google Shape;6265;p65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6266" name="Google Shape;6266;p65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67" name="Google Shape;6267;p65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6268" name="Google Shape;6268;p65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69" name="Google Shape;6269;p65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270" name="Google Shape;6270;p65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6271" name="Google Shape;6271;p65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72" name="Google Shape;6272;p65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6273" name="Google Shape;6273;p65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74" name="Google Shape;6274;p65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6275" name="Google Shape;6275;p65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6276" name="Google Shape;6276;p65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6277" name="Google Shape;6277;p65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6278" name="Google Shape;6278;p65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9" name="Google Shape;6279;p65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80" name="Google Shape;6280;p65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6281" name="Google Shape;6281;p65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82" name="Google Shape;6282;p65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283" name="Google Shape;6283;p65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6284" name="Google Shape;6284;p65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6285" name="Google Shape;6285;p65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6" name="Google Shape;6286;p65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87" name="Google Shape;6287;p65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6288" name="Google Shape;6288;p65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89" name="Google Shape;6289;p65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290" name="Google Shape;6290;p65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6291" name="Google Shape;6291;p65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6292" name="Google Shape;6292;p65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3" name="Google Shape;6293;p65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94" name="Google Shape;6294;p65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6295" name="Google Shape;6295;p65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296" name="Google Shape;6296;p65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297" name="Google Shape;6297;p65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6298" name="Google Shape;6298;p65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6299" name="Google Shape;6299;p65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300" name="Google Shape;6300;p65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6301" name="Google Shape;6301;p65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6302" name="Google Shape;6302;p65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3" name="Google Shape;6303;p65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8" name="Google Shape;6308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9" name="Google Shape;6309;p66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10" name="Google Shape;6310;p66"/>
          <p:cNvGrpSpPr/>
          <p:nvPr/>
        </p:nvGrpSpPr>
        <p:grpSpPr>
          <a:xfrm>
            <a:off x="839307" y="2318098"/>
            <a:ext cx="387992" cy="329326"/>
            <a:chOff x="839307" y="2318098"/>
            <a:chExt cx="387992" cy="329326"/>
          </a:xfrm>
        </p:grpSpPr>
        <p:sp>
          <p:nvSpPr>
            <p:cNvPr id="6311" name="Google Shape;6311;p66"/>
            <p:cNvSpPr/>
            <p:nvPr/>
          </p:nvSpPr>
          <p:spPr>
            <a:xfrm>
              <a:off x="963051" y="2318098"/>
              <a:ext cx="140532" cy="93872"/>
            </a:xfrm>
            <a:custGeom>
              <a:avLst/>
              <a:gdLst/>
              <a:ahLst/>
              <a:cxnLst/>
              <a:rect l="l" t="t" r="r" b="b"/>
              <a:pathLst>
                <a:path w="5349" h="3573" extrusionOk="0">
                  <a:moveTo>
                    <a:pt x="1415" y="1"/>
                  </a:moveTo>
                  <a:cubicBezTo>
                    <a:pt x="639" y="1"/>
                    <a:pt x="7" y="639"/>
                    <a:pt x="0" y="1416"/>
                  </a:cubicBezTo>
                  <a:lnTo>
                    <a:pt x="0" y="2976"/>
                  </a:lnTo>
                  <a:cubicBezTo>
                    <a:pt x="0" y="3309"/>
                    <a:pt x="271" y="3573"/>
                    <a:pt x="597" y="3573"/>
                  </a:cubicBezTo>
                  <a:cubicBezTo>
                    <a:pt x="930" y="3573"/>
                    <a:pt x="1193" y="3309"/>
                    <a:pt x="1193" y="2976"/>
                  </a:cubicBezTo>
                  <a:lnTo>
                    <a:pt x="1193" y="1416"/>
                  </a:lnTo>
                  <a:cubicBezTo>
                    <a:pt x="1193" y="1291"/>
                    <a:pt x="1298" y="1194"/>
                    <a:pt x="1422" y="1194"/>
                  </a:cubicBezTo>
                  <a:lnTo>
                    <a:pt x="3933" y="1194"/>
                  </a:lnTo>
                  <a:cubicBezTo>
                    <a:pt x="4058" y="1194"/>
                    <a:pt x="4162" y="1291"/>
                    <a:pt x="4162" y="1416"/>
                  </a:cubicBezTo>
                  <a:lnTo>
                    <a:pt x="4162" y="2976"/>
                  </a:lnTo>
                  <a:cubicBezTo>
                    <a:pt x="4162" y="3309"/>
                    <a:pt x="4433" y="3573"/>
                    <a:pt x="4759" y="3573"/>
                  </a:cubicBezTo>
                  <a:cubicBezTo>
                    <a:pt x="5085" y="3573"/>
                    <a:pt x="5348" y="3309"/>
                    <a:pt x="5348" y="2976"/>
                  </a:cubicBezTo>
                  <a:lnTo>
                    <a:pt x="5348" y="1423"/>
                  </a:lnTo>
                  <a:cubicBezTo>
                    <a:pt x="5348" y="632"/>
                    <a:pt x="4717" y="1"/>
                    <a:pt x="39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6"/>
            <p:cNvSpPr/>
            <p:nvPr/>
          </p:nvSpPr>
          <p:spPr>
            <a:xfrm>
              <a:off x="962867" y="2358741"/>
              <a:ext cx="31553" cy="53228"/>
            </a:xfrm>
            <a:custGeom>
              <a:avLst/>
              <a:gdLst/>
              <a:ahLst/>
              <a:cxnLst/>
              <a:rect l="l" t="t" r="r" b="b"/>
              <a:pathLst>
                <a:path w="1201" h="2026" extrusionOk="0">
                  <a:moveTo>
                    <a:pt x="7" y="0"/>
                  </a:moveTo>
                  <a:lnTo>
                    <a:pt x="7" y="1429"/>
                  </a:lnTo>
                  <a:cubicBezTo>
                    <a:pt x="1" y="1758"/>
                    <a:pt x="264" y="2026"/>
                    <a:pt x="591" y="2026"/>
                  </a:cubicBezTo>
                  <a:cubicBezTo>
                    <a:pt x="596" y="2026"/>
                    <a:pt x="600" y="2026"/>
                    <a:pt x="604" y="2026"/>
                  </a:cubicBezTo>
                  <a:cubicBezTo>
                    <a:pt x="930" y="2026"/>
                    <a:pt x="1200" y="1762"/>
                    <a:pt x="1200" y="1429"/>
                  </a:cubicBezTo>
                  <a:lnTo>
                    <a:pt x="12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6"/>
            <p:cNvSpPr/>
            <p:nvPr/>
          </p:nvSpPr>
          <p:spPr>
            <a:xfrm>
              <a:off x="1072397" y="2358741"/>
              <a:ext cx="31369" cy="53228"/>
            </a:xfrm>
            <a:custGeom>
              <a:avLst/>
              <a:gdLst/>
              <a:ahLst/>
              <a:cxnLst/>
              <a:rect l="l" t="t" r="r" b="b"/>
              <a:pathLst>
                <a:path w="1194" h="2026" extrusionOk="0">
                  <a:moveTo>
                    <a:pt x="0" y="0"/>
                  </a:moveTo>
                  <a:lnTo>
                    <a:pt x="0" y="1429"/>
                  </a:lnTo>
                  <a:cubicBezTo>
                    <a:pt x="0" y="1762"/>
                    <a:pt x="264" y="2026"/>
                    <a:pt x="597" y="2026"/>
                  </a:cubicBezTo>
                  <a:cubicBezTo>
                    <a:pt x="923" y="2026"/>
                    <a:pt x="1193" y="1762"/>
                    <a:pt x="1193" y="1429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6"/>
            <p:cNvSpPr/>
            <p:nvPr/>
          </p:nvSpPr>
          <p:spPr>
            <a:xfrm>
              <a:off x="839307" y="2378419"/>
              <a:ext cx="387992" cy="260623"/>
            </a:xfrm>
            <a:custGeom>
              <a:avLst/>
              <a:gdLst/>
              <a:ahLst/>
              <a:cxnLst/>
              <a:rect l="l" t="t" r="r" b="b"/>
              <a:pathLst>
                <a:path w="1476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298"/>
                  </a:cubicBezTo>
                  <a:lnTo>
                    <a:pt x="1" y="8615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13471" y="9919"/>
                  </a:lnTo>
                  <a:cubicBezTo>
                    <a:pt x="14185" y="9919"/>
                    <a:pt x="14768" y="9337"/>
                    <a:pt x="14768" y="8615"/>
                  </a:cubicBezTo>
                  <a:lnTo>
                    <a:pt x="14768" y="1298"/>
                  </a:lnTo>
                  <a:cubicBezTo>
                    <a:pt x="14768" y="576"/>
                    <a:pt x="14185" y="1"/>
                    <a:pt x="134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66"/>
            <p:cNvSpPr/>
            <p:nvPr/>
          </p:nvSpPr>
          <p:spPr>
            <a:xfrm>
              <a:off x="839307" y="2378235"/>
              <a:ext cx="65629" cy="260623"/>
            </a:xfrm>
            <a:custGeom>
              <a:avLst/>
              <a:gdLst/>
              <a:ahLst/>
              <a:cxnLst/>
              <a:rect l="l" t="t" r="r" b="b"/>
              <a:pathLst>
                <a:path w="249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305"/>
                  </a:cubicBezTo>
                  <a:lnTo>
                    <a:pt x="1" y="8622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2491" y="9919"/>
                  </a:lnTo>
                  <a:cubicBezTo>
                    <a:pt x="1776" y="9919"/>
                    <a:pt x="1194" y="9337"/>
                    <a:pt x="1194" y="8622"/>
                  </a:cubicBezTo>
                  <a:lnTo>
                    <a:pt x="1194" y="1305"/>
                  </a:lnTo>
                  <a:cubicBezTo>
                    <a:pt x="1194" y="583"/>
                    <a:pt x="1776" y="1"/>
                    <a:pt x="24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66"/>
            <p:cNvSpPr/>
            <p:nvPr/>
          </p:nvSpPr>
          <p:spPr>
            <a:xfrm>
              <a:off x="893796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2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2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66"/>
            <p:cNvSpPr/>
            <p:nvPr/>
          </p:nvSpPr>
          <p:spPr>
            <a:xfrm>
              <a:off x="1133612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9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9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6"/>
            <p:cNvSpPr/>
            <p:nvPr/>
          </p:nvSpPr>
          <p:spPr>
            <a:xfrm>
              <a:off x="1021008" y="2540915"/>
              <a:ext cx="86752" cy="66864"/>
            </a:xfrm>
            <a:custGeom>
              <a:avLst/>
              <a:gdLst/>
              <a:ahLst/>
              <a:cxnLst/>
              <a:rect l="l" t="t" r="r" b="b"/>
              <a:pathLst>
                <a:path w="3302" h="2545" extrusionOk="0">
                  <a:moveTo>
                    <a:pt x="2477" y="0"/>
                  </a:moveTo>
                  <a:cubicBezTo>
                    <a:pt x="2428" y="0"/>
                    <a:pt x="2378" y="10"/>
                    <a:pt x="2331" y="30"/>
                  </a:cubicBezTo>
                  <a:lnTo>
                    <a:pt x="291" y="897"/>
                  </a:lnTo>
                  <a:cubicBezTo>
                    <a:pt x="90" y="974"/>
                    <a:pt x="0" y="1203"/>
                    <a:pt x="83" y="1404"/>
                  </a:cubicBezTo>
                  <a:lnTo>
                    <a:pt x="465" y="2312"/>
                  </a:lnTo>
                  <a:cubicBezTo>
                    <a:pt x="527" y="2458"/>
                    <a:pt x="671" y="2545"/>
                    <a:pt x="820" y="2545"/>
                  </a:cubicBezTo>
                  <a:cubicBezTo>
                    <a:pt x="871" y="2545"/>
                    <a:pt x="922" y="2535"/>
                    <a:pt x="971" y="2514"/>
                  </a:cubicBezTo>
                  <a:lnTo>
                    <a:pt x="3010" y="1653"/>
                  </a:lnTo>
                  <a:cubicBezTo>
                    <a:pt x="3212" y="1570"/>
                    <a:pt x="3302" y="1341"/>
                    <a:pt x="3219" y="1147"/>
                  </a:cubicBezTo>
                  <a:lnTo>
                    <a:pt x="2837" y="239"/>
                  </a:lnTo>
                  <a:cubicBezTo>
                    <a:pt x="2774" y="92"/>
                    <a:pt x="2628" y="0"/>
                    <a:pt x="247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66"/>
            <p:cNvSpPr/>
            <p:nvPr/>
          </p:nvSpPr>
          <p:spPr>
            <a:xfrm>
              <a:off x="1041947" y="2430544"/>
              <a:ext cx="64368" cy="46502"/>
            </a:xfrm>
            <a:custGeom>
              <a:avLst/>
              <a:gdLst/>
              <a:ahLst/>
              <a:cxnLst/>
              <a:rect l="l" t="t" r="r" b="b"/>
              <a:pathLst>
                <a:path w="2450" h="1770" extrusionOk="0">
                  <a:moveTo>
                    <a:pt x="1229" y="0"/>
                  </a:moveTo>
                  <a:cubicBezTo>
                    <a:pt x="549" y="0"/>
                    <a:pt x="1" y="396"/>
                    <a:pt x="1" y="881"/>
                  </a:cubicBezTo>
                  <a:cubicBezTo>
                    <a:pt x="1" y="1374"/>
                    <a:pt x="549" y="1769"/>
                    <a:pt x="1229" y="1769"/>
                  </a:cubicBezTo>
                  <a:cubicBezTo>
                    <a:pt x="1901" y="1769"/>
                    <a:pt x="2449" y="1374"/>
                    <a:pt x="2449" y="881"/>
                  </a:cubicBezTo>
                  <a:cubicBezTo>
                    <a:pt x="2449" y="396"/>
                    <a:pt x="1901" y="0"/>
                    <a:pt x="122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66"/>
            <p:cNvSpPr/>
            <p:nvPr/>
          </p:nvSpPr>
          <p:spPr>
            <a:xfrm>
              <a:off x="954486" y="2468718"/>
              <a:ext cx="72381" cy="78345"/>
            </a:xfrm>
            <a:custGeom>
              <a:avLst/>
              <a:gdLst/>
              <a:ahLst/>
              <a:cxnLst/>
              <a:rect l="l" t="t" r="r" b="b"/>
              <a:pathLst>
                <a:path w="2755" h="2982" extrusionOk="0">
                  <a:moveTo>
                    <a:pt x="1094" y="648"/>
                  </a:moveTo>
                  <a:cubicBezTo>
                    <a:pt x="1196" y="648"/>
                    <a:pt x="1299" y="704"/>
                    <a:pt x="1346" y="815"/>
                  </a:cubicBezTo>
                  <a:cubicBezTo>
                    <a:pt x="1408" y="954"/>
                    <a:pt x="1346" y="1121"/>
                    <a:pt x="1207" y="1183"/>
                  </a:cubicBezTo>
                  <a:cubicBezTo>
                    <a:pt x="1169" y="1199"/>
                    <a:pt x="1131" y="1207"/>
                    <a:pt x="1095" y="1207"/>
                  </a:cubicBezTo>
                  <a:cubicBezTo>
                    <a:pt x="909" y="1207"/>
                    <a:pt x="758" y="1020"/>
                    <a:pt x="833" y="829"/>
                  </a:cubicBezTo>
                  <a:cubicBezTo>
                    <a:pt x="879" y="709"/>
                    <a:pt x="987" y="648"/>
                    <a:pt x="1094" y="648"/>
                  </a:cubicBezTo>
                  <a:close/>
                  <a:moveTo>
                    <a:pt x="887" y="1"/>
                  </a:moveTo>
                  <a:cubicBezTo>
                    <a:pt x="736" y="1"/>
                    <a:pt x="599" y="74"/>
                    <a:pt x="507" y="191"/>
                  </a:cubicBezTo>
                  <a:lnTo>
                    <a:pt x="125" y="711"/>
                  </a:lnTo>
                  <a:cubicBezTo>
                    <a:pt x="21" y="850"/>
                    <a:pt x="0" y="1037"/>
                    <a:pt x="70" y="1190"/>
                  </a:cubicBezTo>
                  <a:lnTo>
                    <a:pt x="743" y="2695"/>
                  </a:lnTo>
                  <a:cubicBezTo>
                    <a:pt x="819" y="2874"/>
                    <a:pt x="993" y="2981"/>
                    <a:pt x="1177" y="2981"/>
                  </a:cubicBezTo>
                  <a:cubicBezTo>
                    <a:pt x="1243" y="2981"/>
                    <a:pt x="1310" y="2967"/>
                    <a:pt x="1374" y="2938"/>
                  </a:cubicBezTo>
                  <a:lnTo>
                    <a:pt x="2400" y="2487"/>
                  </a:lnTo>
                  <a:cubicBezTo>
                    <a:pt x="2643" y="2376"/>
                    <a:pt x="2754" y="2092"/>
                    <a:pt x="2643" y="1849"/>
                  </a:cubicBezTo>
                  <a:lnTo>
                    <a:pt x="1977" y="351"/>
                  </a:lnTo>
                  <a:cubicBezTo>
                    <a:pt x="1908" y="191"/>
                    <a:pt x="1755" y="80"/>
                    <a:pt x="1589" y="66"/>
                  </a:cubicBezTo>
                  <a:lnTo>
                    <a:pt x="944" y="4"/>
                  </a:lnTo>
                  <a:cubicBezTo>
                    <a:pt x="925" y="2"/>
                    <a:pt x="906" y="1"/>
                    <a:pt x="8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1" name="Google Shape;6321;p66"/>
          <p:cNvGrpSpPr/>
          <p:nvPr/>
        </p:nvGrpSpPr>
        <p:grpSpPr>
          <a:xfrm>
            <a:off x="1414990" y="2289671"/>
            <a:ext cx="387073" cy="385996"/>
            <a:chOff x="1414990" y="2289671"/>
            <a:chExt cx="387073" cy="385996"/>
          </a:xfrm>
        </p:grpSpPr>
        <p:sp>
          <p:nvSpPr>
            <p:cNvPr id="6322" name="Google Shape;6322;p66"/>
            <p:cNvSpPr/>
            <p:nvPr/>
          </p:nvSpPr>
          <p:spPr>
            <a:xfrm>
              <a:off x="1511384" y="2485585"/>
              <a:ext cx="110082" cy="59428"/>
            </a:xfrm>
            <a:custGeom>
              <a:avLst/>
              <a:gdLst/>
              <a:ahLst/>
              <a:cxnLst/>
              <a:rect l="l" t="t" r="r" b="b"/>
              <a:pathLst>
                <a:path w="4190" h="2262" extrusionOk="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66"/>
            <p:cNvSpPr/>
            <p:nvPr/>
          </p:nvSpPr>
          <p:spPr>
            <a:xfrm>
              <a:off x="1414990" y="2289671"/>
              <a:ext cx="302712" cy="214515"/>
            </a:xfrm>
            <a:custGeom>
              <a:avLst/>
              <a:gdLst/>
              <a:ahLst/>
              <a:cxnLst/>
              <a:rect l="l" t="t" r="r" b="b"/>
              <a:pathLst>
                <a:path w="11522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66"/>
            <p:cNvSpPr/>
            <p:nvPr/>
          </p:nvSpPr>
          <p:spPr>
            <a:xfrm>
              <a:off x="1490418" y="2536212"/>
              <a:ext cx="151829" cy="17366"/>
            </a:xfrm>
            <a:custGeom>
              <a:avLst/>
              <a:gdLst/>
              <a:ahLst/>
              <a:cxnLst/>
              <a:rect l="l" t="t" r="r" b="b"/>
              <a:pathLst>
                <a:path w="5779" h="661" extrusionOk="0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66"/>
            <p:cNvSpPr/>
            <p:nvPr/>
          </p:nvSpPr>
          <p:spPr>
            <a:xfrm>
              <a:off x="1430465" y="2307168"/>
              <a:ext cx="271736" cy="158738"/>
            </a:xfrm>
            <a:custGeom>
              <a:avLst/>
              <a:gdLst/>
              <a:ahLst/>
              <a:cxnLst/>
              <a:rect l="l" t="t" r="r" b="b"/>
              <a:pathLst>
                <a:path w="10343" h="6042" extrusionOk="0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66"/>
            <p:cNvSpPr/>
            <p:nvPr/>
          </p:nvSpPr>
          <p:spPr>
            <a:xfrm>
              <a:off x="1426471" y="2303149"/>
              <a:ext cx="279750" cy="166594"/>
            </a:xfrm>
            <a:custGeom>
              <a:avLst/>
              <a:gdLst/>
              <a:ahLst/>
              <a:cxnLst/>
              <a:rect l="l" t="t" r="r" b="b"/>
              <a:pathLst>
                <a:path w="10648" h="6341" extrusionOk="0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66"/>
            <p:cNvSpPr/>
            <p:nvPr/>
          </p:nvSpPr>
          <p:spPr>
            <a:xfrm>
              <a:off x="1533610" y="2431096"/>
              <a:ext cx="249326" cy="198830"/>
            </a:xfrm>
            <a:custGeom>
              <a:avLst/>
              <a:gdLst/>
              <a:ahLst/>
              <a:cxnLst/>
              <a:rect l="l" t="t" r="r" b="b"/>
              <a:pathLst>
                <a:path w="9490" h="7568" extrusionOk="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6"/>
            <p:cNvSpPr/>
            <p:nvPr/>
          </p:nvSpPr>
          <p:spPr>
            <a:xfrm>
              <a:off x="1551660" y="2452771"/>
              <a:ext cx="213228" cy="146364"/>
            </a:xfrm>
            <a:custGeom>
              <a:avLst/>
              <a:gdLst/>
              <a:ahLst/>
              <a:cxnLst/>
              <a:rect l="l" t="t" r="r" b="b"/>
              <a:pathLst>
                <a:path w="8116" h="5571" extrusionOk="0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66"/>
            <p:cNvSpPr/>
            <p:nvPr/>
          </p:nvSpPr>
          <p:spPr>
            <a:xfrm>
              <a:off x="1547824" y="2448935"/>
              <a:ext cx="220899" cy="154193"/>
            </a:xfrm>
            <a:custGeom>
              <a:avLst/>
              <a:gdLst/>
              <a:ahLst/>
              <a:cxnLst/>
              <a:rect l="l" t="t" r="r" b="b"/>
              <a:pathLst>
                <a:path w="8408" h="5869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66"/>
            <p:cNvSpPr/>
            <p:nvPr/>
          </p:nvSpPr>
          <p:spPr>
            <a:xfrm>
              <a:off x="1533794" y="2610038"/>
              <a:ext cx="249142" cy="23724"/>
            </a:xfrm>
            <a:custGeom>
              <a:avLst/>
              <a:gdLst/>
              <a:ahLst/>
              <a:cxnLst/>
              <a:rect l="l" t="t" r="r" b="b"/>
              <a:pathLst>
                <a:path w="9483" h="903" extrusionOk="0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6"/>
            <p:cNvSpPr/>
            <p:nvPr/>
          </p:nvSpPr>
          <p:spPr>
            <a:xfrm>
              <a:off x="1514300" y="2616790"/>
              <a:ext cx="287763" cy="26246"/>
            </a:xfrm>
            <a:custGeom>
              <a:avLst/>
              <a:gdLst/>
              <a:ahLst/>
              <a:cxnLst/>
              <a:rect l="l" t="t" r="r" b="b"/>
              <a:pathLst>
                <a:path w="10953" h="9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66"/>
            <p:cNvSpPr/>
            <p:nvPr/>
          </p:nvSpPr>
          <p:spPr>
            <a:xfrm>
              <a:off x="1490418" y="2536212"/>
              <a:ext cx="36125" cy="17366"/>
            </a:xfrm>
            <a:custGeom>
              <a:avLst/>
              <a:gdLst/>
              <a:ahLst/>
              <a:cxnLst/>
              <a:rect l="l" t="t" r="r" b="b"/>
              <a:pathLst>
                <a:path w="1375" h="661" extrusionOk="0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66"/>
            <p:cNvSpPr/>
            <p:nvPr/>
          </p:nvSpPr>
          <p:spPr>
            <a:xfrm>
              <a:off x="1414990" y="2289671"/>
              <a:ext cx="35547" cy="214515"/>
            </a:xfrm>
            <a:custGeom>
              <a:avLst/>
              <a:gdLst/>
              <a:ahLst/>
              <a:cxnLst/>
              <a:rect l="l" t="t" r="r" b="b"/>
              <a:pathLst>
                <a:path w="1353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6"/>
            <p:cNvSpPr/>
            <p:nvPr/>
          </p:nvSpPr>
          <p:spPr>
            <a:xfrm>
              <a:off x="1533794" y="2431096"/>
              <a:ext cx="35021" cy="198830"/>
            </a:xfrm>
            <a:custGeom>
              <a:avLst/>
              <a:gdLst/>
              <a:ahLst/>
              <a:cxnLst/>
              <a:rect l="l" t="t" r="r" b="b"/>
              <a:pathLst>
                <a:path w="1333" h="7568" extrusionOk="0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6"/>
            <p:cNvSpPr/>
            <p:nvPr/>
          </p:nvSpPr>
          <p:spPr>
            <a:xfrm>
              <a:off x="1514484" y="2616790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6"/>
            <p:cNvSpPr/>
            <p:nvPr/>
          </p:nvSpPr>
          <p:spPr>
            <a:xfrm>
              <a:off x="1663003" y="2569762"/>
              <a:ext cx="74194" cy="105721"/>
            </a:xfrm>
            <a:custGeom>
              <a:avLst/>
              <a:gdLst/>
              <a:ahLst/>
              <a:cxnLst/>
              <a:rect l="l" t="t" r="r" b="b"/>
              <a:pathLst>
                <a:path w="2824" h="4024" extrusionOk="0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6"/>
            <p:cNvSpPr/>
            <p:nvPr/>
          </p:nvSpPr>
          <p:spPr>
            <a:xfrm>
              <a:off x="1662635" y="2569946"/>
              <a:ext cx="16604" cy="105721"/>
            </a:xfrm>
            <a:custGeom>
              <a:avLst/>
              <a:gdLst/>
              <a:ahLst/>
              <a:cxnLst/>
              <a:rect l="l" t="t" r="r" b="b"/>
              <a:pathLst>
                <a:path w="632" h="4024" extrusionOk="0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6"/>
            <p:cNvSpPr/>
            <p:nvPr/>
          </p:nvSpPr>
          <p:spPr>
            <a:xfrm>
              <a:off x="1662819" y="2582163"/>
              <a:ext cx="74377" cy="80919"/>
            </a:xfrm>
            <a:custGeom>
              <a:avLst/>
              <a:gdLst/>
              <a:ahLst/>
              <a:cxnLst/>
              <a:rect l="l" t="t" r="r" b="b"/>
              <a:pathLst>
                <a:path w="2831" h="3080" extrusionOk="0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66"/>
            <p:cNvSpPr/>
            <p:nvPr/>
          </p:nvSpPr>
          <p:spPr>
            <a:xfrm>
              <a:off x="1662635" y="2583975"/>
              <a:ext cx="4939" cy="77478"/>
            </a:xfrm>
            <a:custGeom>
              <a:avLst/>
              <a:gdLst/>
              <a:ahLst/>
              <a:cxnLst/>
              <a:rect l="l" t="t" r="r" b="b"/>
              <a:pathLst>
                <a:path w="188" h="2949" extrusionOk="0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0" name="Google Shape;6340;p66"/>
          <p:cNvGrpSpPr/>
          <p:nvPr/>
        </p:nvGrpSpPr>
        <p:grpSpPr>
          <a:xfrm>
            <a:off x="1989911" y="2306065"/>
            <a:ext cx="387099" cy="353207"/>
            <a:chOff x="1989911" y="2306065"/>
            <a:chExt cx="387099" cy="353207"/>
          </a:xfrm>
        </p:grpSpPr>
        <p:sp>
          <p:nvSpPr>
            <p:cNvPr id="6341" name="Google Shape;6341;p66"/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66"/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66"/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6"/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66"/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66"/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6"/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66"/>
          <p:cNvGrpSpPr/>
          <p:nvPr/>
        </p:nvGrpSpPr>
        <p:grpSpPr>
          <a:xfrm>
            <a:off x="2593102" y="2288778"/>
            <a:ext cx="204663" cy="363007"/>
            <a:chOff x="2593102" y="2288778"/>
            <a:chExt cx="204663" cy="363007"/>
          </a:xfrm>
        </p:grpSpPr>
        <p:sp>
          <p:nvSpPr>
            <p:cNvPr id="6349" name="Google Shape;6349;p66"/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6"/>
            <p:cNvSpPr/>
            <p:nvPr/>
          </p:nvSpPr>
          <p:spPr>
            <a:xfrm>
              <a:off x="2593102" y="2310636"/>
              <a:ext cx="182620" cy="297431"/>
            </a:xfrm>
            <a:custGeom>
              <a:avLst/>
              <a:gdLst/>
              <a:ahLst/>
              <a:cxnLst/>
              <a:rect l="l" t="t" r="r" b="b"/>
              <a:pathLst>
                <a:path w="6951" h="11321" extrusionOk="0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66"/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66"/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6"/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66"/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66"/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66"/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6"/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8" name="Google Shape;6358;p66"/>
          <p:cNvGrpSpPr/>
          <p:nvPr/>
        </p:nvGrpSpPr>
        <p:grpSpPr>
          <a:xfrm>
            <a:off x="2970874" y="2329763"/>
            <a:ext cx="403651" cy="305996"/>
            <a:chOff x="2970874" y="2329763"/>
            <a:chExt cx="403651" cy="305996"/>
          </a:xfrm>
        </p:grpSpPr>
        <p:sp>
          <p:nvSpPr>
            <p:cNvPr id="6359" name="Google Shape;6359;p66"/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6"/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66"/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66"/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6"/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66"/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66"/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6"/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6"/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8" name="Google Shape;6368;p66"/>
          <p:cNvGrpSpPr/>
          <p:nvPr/>
        </p:nvGrpSpPr>
        <p:grpSpPr>
          <a:xfrm>
            <a:off x="3545795" y="2318755"/>
            <a:ext cx="387835" cy="327933"/>
            <a:chOff x="3545795" y="2318755"/>
            <a:chExt cx="387835" cy="327933"/>
          </a:xfrm>
        </p:grpSpPr>
        <p:sp>
          <p:nvSpPr>
            <p:cNvPr id="6369" name="Google Shape;6369;p66"/>
            <p:cNvSpPr/>
            <p:nvPr/>
          </p:nvSpPr>
          <p:spPr>
            <a:xfrm>
              <a:off x="356531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2" y="0"/>
                  </a:moveTo>
                  <a:cubicBezTo>
                    <a:pt x="111" y="0"/>
                    <a:pt x="0" y="73"/>
                    <a:pt x="0" y="218"/>
                  </a:cubicBezTo>
                  <a:lnTo>
                    <a:pt x="0" y="1973"/>
                  </a:lnTo>
                  <a:cubicBezTo>
                    <a:pt x="0" y="2091"/>
                    <a:pt x="97" y="2195"/>
                    <a:pt x="222" y="2195"/>
                  </a:cubicBezTo>
                  <a:cubicBezTo>
                    <a:pt x="347" y="2195"/>
                    <a:pt x="444" y="2091"/>
                    <a:pt x="444" y="1973"/>
                  </a:cubicBezTo>
                  <a:lnTo>
                    <a:pt x="444" y="218"/>
                  </a:lnTo>
                  <a:cubicBezTo>
                    <a:pt x="444" y="73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6"/>
            <p:cNvSpPr/>
            <p:nvPr/>
          </p:nvSpPr>
          <p:spPr>
            <a:xfrm>
              <a:off x="354579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3" y="0"/>
                  </a:moveTo>
                  <a:cubicBezTo>
                    <a:pt x="112" y="0"/>
                    <a:pt x="1" y="73"/>
                    <a:pt x="1" y="218"/>
                  </a:cubicBezTo>
                  <a:lnTo>
                    <a:pt x="1" y="1973"/>
                  </a:lnTo>
                  <a:cubicBezTo>
                    <a:pt x="1" y="2091"/>
                    <a:pt x="98" y="2195"/>
                    <a:pt x="223" y="2195"/>
                  </a:cubicBezTo>
                  <a:cubicBezTo>
                    <a:pt x="341" y="2195"/>
                    <a:pt x="445" y="2091"/>
                    <a:pt x="445" y="1973"/>
                  </a:cubicBezTo>
                  <a:lnTo>
                    <a:pt x="445" y="218"/>
                  </a:lnTo>
                  <a:cubicBezTo>
                    <a:pt x="445" y="73"/>
                    <a:pt x="334" y="0"/>
                    <a:pt x="223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6"/>
            <p:cNvSpPr/>
            <p:nvPr/>
          </p:nvSpPr>
          <p:spPr>
            <a:xfrm>
              <a:off x="3584888" y="2318755"/>
              <a:ext cx="11796" cy="57694"/>
            </a:xfrm>
            <a:custGeom>
              <a:avLst/>
              <a:gdLst/>
              <a:ahLst/>
              <a:cxnLst/>
              <a:rect l="l" t="t" r="r" b="b"/>
              <a:pathLst>
                <a:path w="449" h="2196" extrusionOk="0">
                  <a:moveTo>
                    <a:pt x="224" y="0"/>
                  </a:moveTo>
                  <a:cubicBezTo>
                    <a:pt x="112" y="0"/>
                    <a:pt x="1" y="73"/>
                    <a:pt x="4" y="218"/>
                  </a:cubicBezTo>
                  <a:lnTo>
                    <a:pt x="4" y="1973"/>
                  </a:lnTo>
                  <a:cubicBezTo>
                    <a:pt x="4" y="2091"/>
                    <a:pt x="101" y="2195"/>
                    <a:pt x="226" y="2195"/>
                  </a:cubicBezTo>
                  <a:cubicBezTo>
                    <a:pt x="344" y="2195"/>
                    <a:pt x="448" y="2091"/>
                    <a:pt x="448" y="1973"/>
                  </a:cubicBezTo>
                  <a:lnTo>
                    <a:pt x="448" y="218"/>
                  </a:lnTo>
                  <a:cubicBezTo>
                    <a:pt x="448" y="73"/>
                    <a:pt x="335" y="0"/>
                    <a:pt x="224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72" name="Google Shape;6372;p66"/>
            <p:cNvGrpSpPr/>
            <p:nvPr/>
          </p:nvGrpSpPr>
          <p:grpSpPr>
            <a:xfrm>
              <a:off x="3545795" y="2322301"/>
              <a:ext cx="387835" cy="324387"/>
              <a:chOff x="3545795" y="2322301"/>
              <a:chExt cx="387835" cy="324387"/>
            </a:xfrm>
          </p:grpSpPr>
          <p:sp>
            <p:nvSpPr>
              <p:cNvPr id="6373" name="Google Shape;6373;p66"/>
              <p:cNvSpPr/>
              <p:nvPr/>
            </p:nvSpPr>
            <p:spPr>
              <a:xfrm>
                <a:off x="3613604" y="2355089"/>
                <a:ext cx="258968" cy="258994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9858" extrusionOk="0">
                    <a:moveTo>
                      <a:pt x="4932" y="1"/>
                    </a:moveTo>
                    <a:cubicBezTo>
                      <a:pt x="2213" y="1"/>
                      <a:pt x="0" y="2206"/>
                      <a:pt x="0" y="4925"/>
                    </a:cubicBezTo>
                    <a:cubicBezTo>
                      <a:pt x="0" y="7651"/>
                      <a:pt x="2213" y="9857"/>
                      <a:pt x="4932" y="9857"/>
                    </a:cubicBezTo>
                    <a:cubicBezTo>
                      <a:pt x="7651" y="9857"/>
                      <a:pt x="9857" y="7651"/>
                      <a:pt x="9857" y="4925"/>
                    </a:cubicBezTo>
                    <a:cubicBezTo>
                      <a:pt x="9857" y="2206"/>
                      <a:pt x="7651" y="1"/>
                      <a:pt x="4932" y="1"/>
                    </a:cubicBezTo>
                    <a:close/>
                  </a:path>
                </a:pathLst>
              </a:custGeom>
              <a:solidFill>
                <a:srgbClr val="C3C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4" name="Google Shape;6374;p66"/>
              <p:cNvSpPr/>
              <p:nvPr/>
            </p:nvSpPr>
            <p:spPr>
              <a:xfrm>
                <a:off x="3639667" y="2380968"/>
                <a:ext cx="207027" cy="207054"/>
              </a:xfrm>
              <a:custGeom>
                <a:avLst/>
                <a:gdLst/>
                <a:ahLst/>
                <a:cxnLst/>
                <a:rect l="l" t="t" r="r" b="b"/>
                <a:pathLst>
                  <a:path w="7880" h="7881" extrusionOk="0">
                    <a:moveTo>
                      <a:pt x="3940" y="1"/>
                    </a:moveTo>
                    <a:cubicBezTo>
                      <a:pt x="1762" y="1"/>
                      <a:pt x="0" y="1769"/>
                      <a:pt x="0" y="3940"/>
                    </a:cubicBezTo>
                    <a:cubicBezTo>
                      <a:pt x="0" y="6118"/>
                      <a:pt x="1762" y="7880"/>
                      <a:pt x="3940" y="7880"/>
                    </a:cubicBezTo>
                    <a:cubicBezTo>
                      <a:pt x="6118" y="7880"/>
                      <a:pt x="7880" y="6118"/>
                      <a:pt x="7880" y="3940"/>
                    </a:cubicBezTo>
                    <a:cubicBezTo>
                      <a:pt x="7880" y="1769"/>
                      <a:pt x="6118" y="1"/>
                      <a:pt x="3940" y="1"/>
                    </a:cubicBezTo>
                    <a:close/>
                  </a:path>
                </a:pathLst>
              </a:custGeom>
              <a:solidFill>
                <a:srgbClr val="F2F4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5" name="Google Shape;6375;p66"/>
              <p:cNvSpPr/>
              <p:nvPr/>
            </p:nvSpPr>
            <p:spPr>
              <a:xfrm>
                <a:off x="3722583" y="2380968"/>
                <a:ext cx="129392" cy="20708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7882" extrusionOk="0">
                    <a:moveTo>
                      <a:pt x="784" y="1"/>
                    </a:moveTo>
                    <a:cubicBezTo>
                      <a:pt x="520" y="1"/>
                      <a:pt x="257" y="28"/>
                      <a:pt x="0" y="84"/>
                    </a:cubicBezTo>
                    <a:cubicBezTo>
                      <a:pt x="1831" y="458"/>
                      <a:pt x="3149" y="2068"/>
                      <a:pt x="3149" y="3940"/>
                    </a:cubicBezTo>
                    <a:cubicBezTo>
                      <a:pt x="3149" y="5813"/>
                      <a:pt x="1831" y="7429"/>
                      <a:pt x="0" y="7804"/>
                    </a:cubicBezTo>
                    <a:cubicBezTo>
                      <a:pt x="263" y="7857"/>
                      <a:pt x="524" y="7882"/>
                      <a:pt x="781" y="7882"/>
                    </a:cubicBezTo>
                    <a:cubicBezTo>
                      <a:pt x="2758" y="7882"/>
                      <a:pt x="4486" y="6386"/>
                      <a:pt x="4689" y="4336"/>
                    </a:cubicBezTo>
                    <a:cubicBezTo>
                      <a:pt x="4925" y="2019"/>
                      <a:pt x="3107" y="8"/>
                      <a:pt x="784" y="1"/>
                    </a:cubicBezTo>
                    <a:close/>
                  </a:path>
                </a:pathLst>
              </a:custGeom>
              <a:solidFill>
                <a:srgbClr val="E4EA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66"/>
              <p:cNvSpPr/>
              <p:nvPr/>
            </p:nvSpPr>
            <p:spPr>
              <a:xfrm>
                <a:off x="3895140" y="2322301"/>
                <a:ext cx="38489" cy="324387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2347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86"/>
                    </a:lnTo>
                    <a:cubicBezTo>
                      <a:pt x="1" y="6204"/>
                      <a:pt x="315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639" y="7450"/>
                    </a:lnTo>
                    <a:cubicBezTo>
                      <a:pt x="639" y="8747"/>
                      <a:pt x="285" y="11057"/>
                      <a:pt x="285" y="11542"/>
                    </a:cubicBezTo>
                    <a:cubicBezTo>
                      <a:pt x="285" y="12090"/>
                      <a:pt x="514" y="12347"/>
                      <a:pt x="868" y="12347"/>
                    </a:cubicBezTo>
                    <a:cubicBezTo>
                      <a:pt x="1214" y="12347"/>
                      <a:pt x="1464" y="12090"/>
                      <a:pt x="1464" y="11542"/>
                    </a:cubicBezTo>
                    <a:cubicBezTo>
                      <a:pt x="1464" y="11542"/>
                      <a:pt x="1464" y="4211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66"/>
              <p:cNvSpPr/>
              <p:nvPr/>
            </p:nvSpPr>
            <p:spPr>
              <a:xfrm>
                <a:off x="3895140" y="2322301"/>
                <a:ext cx="38489" cy="16796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6393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93"/>
                    </a:lnTo>
                    <a:cubicBezTo>
                      <a:pt x="1" y="6205"/>
                      <a:pt x="314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1464" y="6375"/>
                    </a:lnTo>
                    <a:cubicBezTo>
                      <a:pt x="1457" y="4356"/>
                      <a:pt x="1450" y="1686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8" name="Google Shape;6378;p66"/>
              <p:cNvSpPr/>
              <p:nvPr/>
            </p:nvSpPr>
            <p:spPr>
              <a:xfrm>
                <a:off x="3545795" y="2370590"/>
                <a:ext cx="50890" cy="275021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0468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549" y="3912"/>
                    </a:lnTo>
                    <a:cubicBezTo>
                      <a:pt x="549" y="5286"/>
                      <a:pt x="535" y="6652"/>
                      <a:pt x="389" y="8019"/>
                    </a:cubicBezTo>
                    <a:cubicBezTo>
                      <a:pt x="299" y="8830"/>
                      <a:pt x="251" y="9551"/>
                      <a:pt x="251" y="9718"/>
                    </a:cubicBezTo>
                    <a:cubicBezTo>
                      <a:pt x="230" y="10127"/>
                      <a:pt x="556" y="10467"/>
                      <a:pt x="965" y="10467"/>
                    </a:cubicBezTo>
                    <a:cubicBezTo>
                      <a:pt x="1381" y="10467"/>
                      <a:pt x="1707" y="10127"/>
                      <a:pt x="1686" y="9718"/>
                    </a:cubicBezTo>
                    <a:cubicBezTo>
                      <a:pt x="1686" y="9551"/>
                      <a:pt x="1638" y="8830"/>
                      <a:pt x="1548" y="8019"/>
                    </a:cubicBezTo>
                    <a:cubicBezTo>
                      <a:pt x="1402" y="6659"/>
                      <a:pt x="1388" y="5286"/>
                      <a:pt x="1388" y="3912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596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9" name="Google Shape;6379;p66"/>
              <p:cNvSpPr/>
              <p:nvPr/>
            </p:nvSpPr>
            <p:spPr>
              <a:xfrm>
                <a:off x="3545795" y="2370590"/>
                <a:ext cx="50890" cy="59244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255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603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80" name="Google Shape;6380;p66"/>
          <p:cNvGrpSpPr/>
          <p:nvPr/>
        </p:nvGrpSpPr>
        <p:grpSpPr>
          <a:xfrm>
            <a:off x="4718468" y="2306984"/>
            <a:ext cx="364294" cy="351552"/>
            <a:chOff x="4718468" y="2306984"/>
            <a:chExt cx="364294" cy="351552"/>
          </a:xfrm>
        </p:grpSpPr>
        <p:sp>
          <p:nvSpPr>
            <p:cNvPr id="6381" name="Google Shape;6381;p66"/>
            <p:cNvSpPr/>
            <p:nvPr/>
          </p:nvSpPr>
          <p:spPr>
            <a:xfrm>
              <a:off x="4718468" y="2472869"/>
              <a:ext cx="55593" cy="57195"/>
            </a:xfrm>
            <a:custGeom>
              <a:avLst/>
              <a:gdLst/>
              <a:ahLst/>
              <a:cxnLst/>
              <a:rect l="l" t="t" r="r" b="b"/>
              <a:pathLst>
                <a:path w="2116" h="2177" extrusionOk="0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6"/>
            <p:cNvSpPr/>
            <p:nvPr/>
          </p:nvSpPr>
          <p:spPr>
            <a:xfrm>
              <a:off x="4764392" y="2405927"/>
              <a:ext cx="318370" cy="252610"/>
            </a:xfrm>
            <a:custGeom>
              <a:avLst/>
              <a:gdLst/>
              <a:ahLst/>
              <a:cxnLst/>
              <a:rect l="l" t="t" r="r" b="b"/>
              <a:pathLst>
                <a:path w="12118" h="9615" extrusionOk="0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6"/>
            <p:cNvSpPr/>
            <p:nvPr/>
          </p:nvSpPr>
          <p:spPr>
            <a:xfrm>
              <a:off x="4764760" y="2495595"/>
              <a:ext cx="318002" cy="162574"/>
            </a:xfrm>
            <a:custGeom>
              <a:avLst/>
              <a:gdLst/>
              <a:ahLst/>
              <a:cxnLst/>
              <a:rect l="l" t="t" r="r" b="b"/>
              <a:pathLst>
                <a:path w="12104" h="6188" extrusionOk="0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66"/>
            <p:cNvSpPr/>
            <p:nvPr/>
          </p:nvSpPr>
          <p:spPr>
            <a:xfrm>
              <a:off x="4952976" y="2394314"/>
              <a:ext cx="81129" cy="79816"/>
            </a:xfrm>
            <a:custGeom>
              <a:avLst/>
              <a:gdLst/>
              <a:ahLst/>
              <a:cxnLst/>
              <a:rect l="l" t="t" r="r" b="b"/>
              <a:pathLst>
                <a:path w="3088" h="3038" extrusionOk="0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66"/>
            <p:cNvSpPr/>
            <p:nvPr/>
          </p:nvSpPr>
          <p:spPr>
            <a:xfrm>
              <a:off x="4993804" y="2493230"/>
              <a:ext cx="35205" cy="22988"/>
            </a:xfrm>
            <a:custGeom>
              <a:avLst/>
              <a:gdLst/>
              <a:ahLst/>
              <a:cxnLst/>
              <a:rect l="l" t="t" r="r" b="b"/>
              <a:pathLst>
                <a:path w="1340" h="875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6"/>
            <p:cNvSpPr/>
            <p:nvPr/>
          </p:nvSpPr>
          <p:spPr>
            <a:xfrm>
              <a:off x="4829916" y="2432278"/>
              <a:ext cx="109793" cy="18470"/>
            </a:xfrm>
            <a:custGeom>
              <a:avLst/>
              <a:gdLst/>
              <a:ahLst/>
              <a:cxnLst/>
              <a:rect l="l" t="t" r="r" b="b"/>
              <a:pathLst>
                <a:path w="4179" h="703" extrusionOk="0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6"/>
            <p:cNvSpPr/>
            <p:nvPr/>
          </p:nvSpPr>
          <p:spPr>
            <a:xfrm>
              <a:off x="4816859" y="2306984"/>
              <a:ext cx="136170" cy="135986"/>
            </a:xfrm>
            <a:custGeom>
              <a:avLst/>
              <a:gdLst/>
              <a:ahLst/>
              <a:cxnLst/>
              <a:rect l="l" t="t" r="r" b="b"/>
              <a:pathLst>
                <a:path w="5183" h="5176" extrusionOk="0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rgbClr val="829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6"/>
            <p:cNvSpPr/>
            <p:nvPr/>
          </p:nvSpPr>
          <p:spPr>
            <a:xfrm>
              <a:off x="4966113" y="2402301"/>
              <a:ext cx="57616" cy="56775"/>
            </a:xfrm>
            <a:custGeom>
              <a:avLst/>
              <a:gdLst/>
              <a:ahLst/>
              <a:cxnLst/>
              <a:rect l="l" t="t" r="r" b="b"/>
              <a:pathLst>
                <a:path w="2193" h="2161" extrusionOk="0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66"/>
            <p:cNvSpPr/>
            <p:nvPr/>
          </p:nvSpPr>
          <p:spPr>
            <a:xfrm>
              <a:off x="4837640" y="2327766"/>
              <a:ext cx="122115" cy="115257"/>
            </a:xfrm>
            <a:custGeom>
              <a:avLst/>
              <a:gdLst/>
              <a:ahLst/>
              <a:cxnLst/>
              <a:rect l="l" t="t" r="r" b="b"/>
              <a:pathLst>
                <a:path w="4648" h="4387" extrusionOk="0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66"/>
            <p:cNvSpPr/>
            <p:nvPr/>
          </p:nvSpPr>
          <p:spPr>
            <a:xfrm>
              <a:off x="4864070" y="2336305"/>
              <a:ext cx="41931" cy="76611"/>
            </a:xfrm>
            <a:custGeom>
              <a:avLst/>
              <a:gdLst/>
              <a:ahLst/>
              <a:cxnLst/>
              <a:rect l="l" t="t" r="r" b="b"/>
              <a:pathLst>
                <a:path w="1596" h="2916" extrusionOk="0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rgbClr val="5A6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1" name="Google Shape;6391;p66"/>
          <p:cNvGrpSpPr/>
          <p:nvPr/>
        </p:nvGrpSpPr>
        <p:grpSpPr>
          <a:xfrm>
            <a:off x="4147908" y="2303017"/>
            <a:ext cx="361194" cy="359355"/>
            <a:chOff x="4147908" y="2303017"/>
            <a:chExt cx="361194" cy="359355"/>
          </a:xfrm>
        </p:grpSpPr>
        <p:sp>
          <p:nvSpPr>
            <p:cNvPr id="6392" name="Google Shape;6392;p66"/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6"/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66"/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66"/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66"/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6"/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6"/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66"/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66"/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66"/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6"/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6"/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6"/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6"/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6" name="Google Shape;6406;p66"/>
          <p:cNvGrpSpPr/>
          <p:nvPr/>
        </p:nvGrpSpPr>
        <p:grpSpPr>
          <a:xfrm>
            <a:off x="5292128" y="2299891"/>
            <a:ext cx="367027" cy="365214"/>
            <a:chOff x="5292128" y="2299891"/>
            <a:chExt cx="367027" cy="365214"/>
          </a:xfrm>
        </p:grpSpPr>
        <p:sp>
          <p:nvSpPr>
            <p:cNvPr id="6407" name="Google Shape;6407;p66"/>
            <p:cNvSpPr/>
            <p:nvPr/>
          </p:nvSpPr>
          <p:spPr>
            <a:xfrm>
              <a:off x="5470361" y="2467772"/>
              <a:ext cx="11323" cy="124243"/>
            </a:xfrm>
            <a:custGeom>
              <a:avLst/>
              <a:gdLst/>
              <a:ahLst/>
              <a:cxnLst/>
              <a:rect l="l" t="t" r="r" b="b"/>
              <a:pathLst>
                <a:path w="431" h="4729" extrusionOk="0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66"/>
            <p:cNvSpPr/>
            <p:nvPr/>
          </p:nvSpPr>
          <p:spPr>
            <a:xfrm>
              <a:off x="5464870" y="2299891"/>
              <a:ext cx="22279" cy="40827"/>
            </a:xfrm>
            <a:custGeom>
              <a:avLst/>
              <a:gdLst/>
              <a:ahLst/>
              <a:cxnLst/>
              <a:rect l="l" t="t" r="r" b="b"/>
              <a:pathLst>
                <a:path w="848" h="1554" extrusionOk="0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66"/>
            <p:cNvSpPr/>
            <p:nvPr/>
          </p:nvSpPr>
          <p:spPr>
            <a:xfrm>
              <a:off x="5292128" y="2316837"/>
              <a:ext cx="367027" cy="184433"/>
            </a:xfrm>
            <a:custGeom>
              <a:avLst/>
              <a:gdLst/>
              <a:ahLst/>
              <a:cxnLst/>
              <a:rect l="l" t="t" r="r" b="b"/>
              <a:pathLst>
                <a:path w="13970" h="7020" extrusionOk="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66"/>
            <p:cNvSpPr/>
            <p:nvPr/>
          </p:nvSpPr>
          <p:spPr>
            <a:xfrm>
              <a:off x="5293757" y="2319017"/>
              <a:ext cx="182279" cy="182436"/>
            </a:xfrm>
            <a:custGeom>
              <a:avLst/>
              <a:gdLst/>
              <a:ahLst/>
              <a:cxnLst/>
              <a:rect l="l" t="t" r="r" b="b"/>
              <a:pathLst>
                <a:path w="6938" h="6944" extrusionOk="0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66"/>
            <p:cNvSpPr/>
            <p:nvPr/>
          </p:nvSpPr>
          <p:spPr>
            <a:xfrm>
              <a:off x="5476009" y="2319017"/>
              <a:ext cx="91139" cy="182252"/>
            </a:xfrm>
            <a:custGeom>
              <a:avLst/>
              <a:gdLst/>
              <a:ahLst/>
              <a:cxnLst/>
              <a:rect l="l" t="t" r="r" b="b"/>
              <a:pathLst>
                <a:path w="3469" h="6937" extrusionOk="0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rgbClr val="D7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6"/>
            <p:cNvSpPr/>
            <p:nvPr/>
          </p:nvSpPr>
          <p:spPr>
            <a:xfrm>
              <a:off x="5404574" y="2564035"/>
              <a:ext cx="82758" cy="101070"/>
            </a:xfrm>
            <a:custGeom>
              <a:avLst/>
              <a:gdLst/>
              <a:ahLst/>
              <a:cxnLst/>
              <a:rect l="l" t="t" r="r" b="b"/>
              <a:pathLst>
                <a:path w="3150" h="3847" extrusionOk="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3" name="Google Shape;6413;p66"/>
          <p:cNvGrpSpPr/>
          <p:nvPr/>
        </p:nvGrpSpPr>
        <p:grpSpPr>
          <a:xfrm>
            <a:off x="5873617" y="2309901"/>
            <a:ext cx="345720" cy="345720"/>
            <a:chOff x="5873617" y="2309901"/>
            <a:chExt cx="345720" cy="345720"/>
          </a:xfrm>
        </p:grpSpPr>
        <p:sp>
          <p:nvSpPr>
            <p:cNvPr id="6414" name="Google Shape;6414;p66"/>
            <p:cNvSpPr/>
            <p:nvPr/>
          </p:nvSpPr>
          <p:spPr>
            <a:xfrm>
              <a:off x="5873617" y="2309901"/>
              <a:ext cx="345720" cy="345720"/>
            </a:xfrm>
            <a:custGeom>
              <a:avLst/>
              <a:gdLst/>
              <a:ahLst/>
              <a:cxnLst/>
              <a:rect l="l" t="t" r="r" b="b"/>
              <a:pathLst>
                <a:path w="13159" h="13159" extrusionOk="0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rgbClr val="798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66"/>
            <p:cNvSpPr/>
            <p:nvPr/>
          </p:nvSpPr>
          <p:spPr>
            <a:xfrm>
              <a:off x="5899496" y="2335779"/>
              <a:ext cx="293963" cy="293963"/>
            </a:xfrm>
            <a:custGeom>
              <a:avLst/>
              <a:gdLst/>
              <a:ahLst/>
              <a:cxnLst/>
              <a:rect l="l" t="t" r="r" b="b"/>
              <a:pathLst>
                <a:path w="11189" h="11189" extrusionOk="0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6"/>
            <p:cNvSpPr/>
            <p:nvPr/>
          </p:nvSpPr>
          <p:spPr>
            <a:xfrm>
              <a:off x="6041288" y="2356088"/>
              <a:ext cx="10404" cy="131888"/>
            </a:xfrm>
            <a:custGeom>
              <a:avLst/>
              <a:gdLst/>
              <a:ahLst/>
              <a:cxnLst/>
              <a:rect l="l" t="t" r="r" b="b"/>
              <a:pathLst>
                <a:path w="396" h="5020" extrusionOk="0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6"/>
            <p:cNvSpPr/>
            <p:nvPr/>
          </p:nvSpPr>
          <p:spPr>
            <a:xfrm>
              <a:off x="6039449" y="2477546"/>
              <a:ext cx="135435" cy="10430"/>
            </a:xfrm>
            <a:custGeom>
              <a:avLst/>
              <a:gdLst/>
              <a:ahLst/>
              <a:cxnLst/>
              <a:rect l="l" t="t" r="r" b="b"/>
              <a:pathLst>
                <a:path w="5155" h="397" extrusionOk="0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6"/>
            <p:cNvSpPr/>
            <p:nvPr/>
          </p:nvSpPr>
          <p:spPr>
            <a:xfrm>
              <a:off x="5935778" y="2372035"/>
              <a:ext cx="275178" cy="257970"/>
            </a:xfrm>
            <a:custGeom>
              <a:avLst/>
              <a:gdLst/>
              <a:ahLst/>
              <a:cxnLst/>
              <a:rect l="l" t="t" r="r" b="b"/>
              <a:pathLst>
                <a:path w="10474" h="9819" extrusionOk="0">
                  <a:moveTo>
                    <a:pt x="7893" y="1"/>
                  </a:moveTo>
                  <a:cubicBezTo>
                    <a:pt x="9815" y="2213"/>
                    <a:pt x="9697" y="5543"/>
                    <a:pt x="7623" y="7617"/>
                  </a:cubicBezTo>
                  <a:cubicBezTo>
                    <a:pt x="6532" y="8704"/>
                    <a:pt x="5100" y="9254"/>
                    <a:pt x="3664" y="9254"/>
                  </a:cubicBezTo>
                  <a:cubicBezTo>
                    <a:pt x="2361" y="9254"/>
                    <a:pt x="1056" y="8801"/>
                    <a:pt x="0" y="7887"/>
                  </a:cubicBezTo>
                  <a:lnTo>
                    <a:pt x="0" y="7887"/>
                  </a:lnTo>
                  <a:cubicBezTo>
                    <a:pt x="1112" y="9170"/>
                    <a:pt x="2669" y="9818"/>
                    <a:pt x="4229" y="9818"/>
                  </a:cubicBezTo>
                  <a:cubicBezTo>
                    <a:pt x="5657" y="9818"/>
                    <a:pt x="7088" y="9275"/>
                    <a:pt x="8185" y="8179"/>
                  </a:cubicBezTo>
                  <a:cubicBezTo>
                    <a:pt x="10474" y="5883"/>
                    <a:pt x="10342" y="2123"/>
                    <a:pt x="7893" y="1"/>
                  </a:cubicBezTo>
                  <a:close/>
                </a:path>
              </a:pathLst>
            </a:custGeom>
            <a:solidFill>
              <a:srgbClr val="BCC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66"/>
            <p:cNvSpPr/>
            <p:nvPr/>
          </p:nvSpPr>
          <p:spPr>
            <a:xfrm>
              <a:off x="5918097" y="2477546"/>
              <a:ext cx="21333" cy="10430"/>
            </a:xfrm>
            <a:custGeom>
              <a:avLst/>
              <a:gdLst/>
              <a:ahLst/>
              <a:cxnLst/>
              <a:rect l="l" t="t" r="r" b="b"/>
              <a:pathLst>
                <a:path w="812" h="397" extrusionOk="0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66"/>
            <p:cNvSpPr/>
            <p:nvPr/>
          </p:nvSpPr>
          <p:spPr>
            <a:xfrm>
              <a:off x="6041288" y="2591542"/>
              <a:ext cx="10404" cy="17970"/>
            </a:xfrm>
            <a:custGeom>
              <a:avLst/>
              <a:gdLst/>
              <a:ahLst/>
              <a:cxnLst/>
              <a:rect l="l" t="t" r="r" b="b"/>
              <a:pathLst>
                <a:path w="396" h="684" extrusionOk="0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6"/>
            <p:cNvSpPr/>
            <p:nvPr/>
          </p:nvSpPr>
          <p:spPr>
            <a:xfrm>
              <a:off x="5953144" y="2391556"/>
              <a:ext cx="19836" cy="15869"/>
            </a:xfrm>
            <a:custGeom>
              <a:avLst/>
              <a:gdLst/>
              <a:ahLst/>
              <a:cxnLst/>
              <a:rect l="l" t="t" r="r" b="b"/>
              <a:pathLst>
                <a:path w="755" h="604" extrusionOk="0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6"/>
            <p:cNvSpPr/>
            <p:nvPr/>
          </p:nvSpPr>
          <p:spPr>
            <a:xfrm>
              <a:off x="6119686" y="2557939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66"/>
            <p:cNvSpPr/>
            <p:nvPr/>
          </p:nvSpPr>
          <p:spPr>
            <a:xfrm>
              <a:off x="6120185" y="2391556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66"/>
            <p:cNvSpPr/>
            <p:nvPr/>
          </p:nvSpPr>
          <p:spPr>
            <a:xfrm>
              <a:off x="5953617" y="2557939"/>
              <a:ext cx="19862" cy="15869"/>
            </a:xfrm>
            <a:custGeom>
              <a:avLst/>
              <a:gdLst/>
              <a:ahLst/>
              <a:cxnLst/>
              <a:rect l="l" t="t" r="r" b="b"/>
              <a:pathLst>
                <a:path w="756" h="604" extrusionOk="0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6"/>
            <p:cNvSpPr/>
            <p:nvPr/>
          </p:nvSpPr>
          <p:spPr>
            <a:xfrm>
              <a:off x="5927056" y="2429887"/>
              <a:ext cx="21859" cy="13425"/>
            </a:xfrm>
            <a:custGeom>
              <a:avLst/>
              <a:gdLst/>
              <a:ahLst/>
              <a:cxnLst/>
              <a:rect l="l" t="t" r="r" b="b"/>
              <a:pathLst>
                <a:path w="832" h="511" extrusionOk="0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6"/>
            <p:cNvSpPr/>
            <p:nvPr/>
          </p:nvSpPr>
          <p:spPr>
            <a:xfrm>
              <a:off x="6143751" y="2522077"/>
              <a:ext cx="21832" cy="13452"/>
            </a:xfrm>
            <a:custGeom>
              <a:avLst/>
              <a:gdLst/>
              <a:ahLst/>
              <a:cxnLst/>
              <a:rect l="l" t="t" r="r" b="b"/>
              <a:pathLst>
                <a:path w="831" h="512" extrusionOk="0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66"/>
            <p:cNvSpPr/>
            <p:nvPr/>
          </p:nvSpPr>
          <p:spPr>
            <a:xfrm>
              <a:off x="6084822" y="2365730"/>
              <a:ext cx="15816" cy="17261"/>
            </a:xfrm>
            <a:custGeom>
              <a:avLst/>
              <a:gdLst/>
              <a:ahLst/>
              <a:cxnLst/>
              <a:rect l="l" t="t" r="r" b="b"/>
              <a:pathLst>
                <a:path w="602" h="657" extrusionOk="0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66"/>
            <p:cNvSpPr/>
            <p:nvPr/>
          </p:nvSpPr>
          <p:spPr>
            <a:xfrm>
              <a:off x="5992632" y="2582399"/>
              <a:ext cx="15816" cy="17287"/>
            </a:xfrm>
            <a:custGeom>
              <a:avLst/>
              <a:gdLst/>
              <a:ahLst/>
              <a:cxnLst/>
              <a:rect l="l" t="t" r="r" b="b"/>
              <a:pathLst>
                <a:path w="602" h="658" extrusionOk="0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6"/>
            <p:cNvSpPr/>
            <p:nvPr/>
          </p:nvSpPr>
          <p:spPr>
            <a:xfrm>
              <a:off x="5994445" y="2364758"/>
              <a:ext cx="15527" cy="17524"/>
            </a:xfrm>
            <a:custGeom>
              <a:avLst/>
              <a:gdLst/>
              <a:ahLst/>
              <a:cxnLst/>
              <a:rect l="l" t="t" r="r" b="b"/>
              <a:pathLst>
                <a:path w="591" h="667" extrusionOk="0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6"/>
            <p:cNvSpPr/>
            <p:nvPr/>
          </p:nvSpPr>
          <p:spPr>
            <a:xfrm>
              <a:off x="6082641" y="2583161"/>
              <a:ext cx="15527" cy="17419"/>
            </a:xfrm>
            <a:custGeom>
              <a:avLst/>
              <a:gdLst/>
              <a:ahLst/>
              <a:cxnLst/>
              <a:rect l="l" t="t" r="r" b="b"/>
              <a:pathLst>
                <a:path w="591" h="663" extrusionOk="0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6"/>
            <p:cNvSpPr/>
            <p:nvPr/>
          </p:nvSpPr>
          <p:spPr>
            <a:xfrm>
              <a:off x="6144776" y="2431936"/>
              <a:ext cx="22069" cy="13399"/>
            </a:xfrm>
            <a:custGeom>
              <a:avLst/>
              <a:gdLst/>
              <a:ahLst/>
              <a:cxnLst/>
              <a:rect l="l" t="t" r="r" b="b"/>
              <a:pathLst>
                <a:path w="840" h="510" extrusionOk="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6"/>
            <p:cNvSpPr/>
            <p:nvPr/>
          </p:nvSpPr>
          <p:spPr>
            <a:xfrm>
              <a:off x="5926530" y="2520081"/>
              <a:ext cx="21964" cy="13268"/>
            </a:xfrm>
            <a:custGeom>
              <a:avLst/>
              <a:gdLst/>
              <a:ahLst/>
              <a:cxnLst/>
              <a:rect l="l" t="t" r="r" b="b"/>
              <a:pathLst>
                <a:path w="836" h="505" extrusionOk="0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3" name="Google Shape;6433;p66"/>
          <p:cNvGrpSpPr/>
          <p:nvPr/>
        </p:nvGrpSpPr>
        <p:grpSpPr>
          <a:xfrm>
            <a:off x="6863329" y="2297710"/>
            <a:ext cx="391460" cy="370127"/>
            <a:chOff x="6863329" y="2297710"/>
            <a:chExt cx="391460" cy="370127"/>
          </a:xfrm>
        </p:grpSpPr>
        <p:sp>
          <p:nvSpPr>
            <p:cNvPr id="6434" name="Google Shape;6434;p66"/>
            <p:cNvSpPr/>
            <p:nvPr/>
          </p:nvSpPr>
          <p:spPr>
            <a:xfrm>
              <a:off x="6979033" y="2297710"/>
              <a:ext cx="272603" cy="342961"/>
            </a:xfrm>
            <a:custGeom>
              <a:avLst/>
              <a:gdLst/>
              <a:ahLst/>
              <a:cxnLst/>
              <a:rect l="l" t="t" r="r" b="b"/>
              <a:pathLst>
                <a:path w="10376" h="13054" extrusionOk="0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66"/>
            <p:cNvSpPr/>
            <p:nvPr/>
          </p:nvSpPr>
          <p:spPr>
            <a:xfrm>
              <a:off x="6979033" y="2606386"/>
              <a:ext cx="255342" cy="34286"/>
            </a:xfrm>
            <a:custGeom>
              <a:avLst/>
              <a:gdLst/>
              <a:ahLst/>
              <a:cxnLst/>
              <a:rect l="l" t="t" r="r" b="b"/>
              <a:pathLst>
                <a:path w="9719" h="1305" extrusionOk="0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66"/>
            <p:cNvSpPr/>
            <p:nvPr/>
          </p:nvSpPr>
          <p:spPr>
            <a:xfrm>
              <a:off x="7176392" y="2552081"/>
              <a:ext cx="64709" cy="34102"/>
            </a:xfrm>
            <a:custGeom>
              <a:avLst/>
              <a:gdLst/>
              <a:ahLst/>
              <a:cxnLst/>
              <a:rect l="l" t="t" r="r" b="b"/>
              <a:pathLst>
                <a:path w="2463" h="1298" extrusionOk="0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66"/>
            <p:cNvSpPr/>
            <p:nvPr/>
          </p:nvSpPr>
          <p:spPr>
            <a:xfrm>
              <a:off x="7176392" y="2497591"/>
              <a:ext cx="71461" cy="34102"/>
            </a:xfrm>
            <a:custGeom>
              <a:avLst/>
              <a:gdLst/>
              <a:ahLst/>
              <a:cxnLst/>
              <a:rect l="l" t="t" r="r" b="b"/>
              <a:pathLst>
                <a:path w="2720" h="1298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66"/>
            <p:cNvSpPr/>
            <p:nvPr/>
          </p:nvSpPr>
          <p:spPr>
            <a:xfrm>
              <a:off x="7176392" y="2443286"/>
              <a:ext cx="78397" cy="33944"/>
            </a:xfrm>
            <a:custGeom>
              <a:avLst/>
              <a:gdLst/>
              <a:ahLst/>
              <a:cxnLst/>
              <a:rect l="l" t="t" r="r" b="b"/>
              <a:pathLst>
                <a:path w="2984" h="1292" extrusionOk="0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6"/>
            <p:cNvSpPr/>
            <p:nvPr/>
          </p:nvSpPr>
          <p:spPr>
            <a:xfrm>
              <a:off x="6863329" y="2450038"/>
              <a:ext cx="122666" cy="217799"/>
            </a:xfrm>
            <a:custGeom>
              <a:avLst/>
              <a:gdLst/>
              <a:ahLst/>
              <a:cxnLst/>
              <a:rect l="l" t="t" r="r" b="b"/>
              <a:pathLst>
                <a:path w="4669" h="8290" extrusionOk="0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6"/>
            <p:cNvSpPr/>
            <p:nvPr/>
          </p:nvSpPr>
          <p:spPr>
            <a:xfrm>
              <a:off x="6863329" y="2449854"/>
              <a:ext cx="41011" cy="217983"/>
            </a:xfrm>
            <a:custGeom>
              <a:avLst/>
              <a:gdLst/>
              <a:ahLst/>
              <a:cxnLst/>
              <a:rect l="l" t="t" r="r" b="b"/>
              <a:pathLst>
                <a:path w="1561" h="8297" extrusionOk="0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66"/>
            <p:cNvSpPr/>
            <p:nvPr/>
          </p:nvSpPr>
          <p:spPr>
            <a:xfrm>
              <a:off x="6917818" y="2599660"/>
              <a:ext cx="40827" cy="40827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66"/>
            <p:cNvSpPr/>
            <p:nvPr/>
          </p:nvSpPr>
          <p:spPr>
            <a:xfrm>
              <a:off x="6924544" y="2606386"/>
              <a:ext cx="27376" cy="27376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3" name="Google Shape;6443;p66"/>
          <p:cNvGrpSpPr/>
          <p:nvPr/>
        </p:nvGrpSpPr>
        <p:grpSpPr>
          <a:xfrm>
            <a:off x="7421488" y="2318518"/>
            <a:ext cx="342620" cy="328459"/>
            <a:chOff x="7421488" y="2318518"/>
            <a:chExt cx="342620" cy="328459"/>
          </a:xfrm>
        </p:grpSpPr>
        <p:sp>
          <p:nvSpPr>
            <p:cNvPr id="6444" name="Google Shape;6444;p66"/>
            <p:cNvSpPr/>
            <p:nvPr/>
          </p:nvSpPr>
          <p:spPr>
            <a:xfrm>
              <a:off x="7531754" y="2515641"/>
              <a:ext cx="9117" cy="18969"/>
            </a:xfrm>
            <a:custGeom>
              <a:avLst/>
              <a:gdLst/>
              <a:ahLst/>
              <a:cxnLst/>
              <a:rect l="l" t="t" r="r" b="b"/>
              <a:pathLst>
                <a:path w="347" h="722" extrusionOk="0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6"/>
            <p:cNvSpPr/>
            <p:nvPr/>
          </p:nvSpPr>
          <p:spPr>
            <a:xfrm>
              <a:off x="7540844" y="2339983"/>
              <a:ext cx="223264" cy="234902"/>
            </a:xfrm>
            <a:custGeom>
              <a:avLst/>
              <a:gdLst/>
              <a:ahLst/>
              <a:cxnLst/>
              <a:rect l="l" t="t" r="r" b="b"/>
              <a:pathLst>
                <a:path w="8498" h="8941" extrusionOk="0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6"/>
            <p:cNvSpPr/>
            <p:nvPr/>
          </p:nvSpPr>
          <p:spPr>
            <a:xfrm>
              <a:off x="7520456" y="2318518"/>
              <a:ext cx="235270" cy="227756"/>
            </a:xfrm>
            <a:custGeom>
              <a:avLst/>
              <a:gdLst/>
              <a:ahLst/>
              <a:cxnLst/>
              <a:rect l="l" t="t" r="r" b="b"/>
              <a:pathLst>
                <a:path w="8955" h="8669" extrusionOk="0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66"/>
            <p:cNvSpPr/>
            <p:nvPr/>
          </p:nvSpPr>
          <p:spPr>
            <a:xfrm>
              <a:off x="7450283" y="2573598"/>
              <a:ext cx="152013" cy="73379"/>
            </a:xfrm>
            <a:custGeom>
              <a:avLst/>
              <a:gdLst/>
              <a:ahLst/>
              <a:cxnLst/>
              <a:rect l="l" t="t" r="r" b="b"/>
              <a:pathLst>
                <a:path w="5786" h="2793" extrusionOk="0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66"/>
            <p:cNvSpPr/>
            <p:nvPr/>
          </p:nvSpPr>
          <p:spPr>
            <a:xfrm>
              <a:off x="7565093" y="2530958"/>
              <a:ext cx="83310" cy="46713"/>
            </a:xfrm>
            <a:custGeom>
              <a:avLst/>
              <a:gdLst/>
              <a:ahLst/>
              <a:cxnLst/>
              <a:rect l="l" t="t" r="r" b="b"/>
              <a:pathLst>
                <a:path w="3171" h="1778" extrusionOk="0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6"/>
            <p:cNvSpPr/>
            <p:nvPr/>
          </p:nvSpPr>
          <p:spPr>
            <a:xfrm>
              <a:off x="7421488" y="2409447"/>
              <a:ext cx="236558" cy="227599"/>
            </a:xfrm>
            <a:custGeom>
              <a:avLst/>
              <a:gdLst/>
              <a:ahLst/>
              <a:cxnLst/>
              <a:rect l="l" t="t" r="r" b="b"/>
              <a:pathLst>
                <a:path w="9004" h="8663" extrusionOk="0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66"/>
            <p:cNvSpPr/>
            <p:nvPr/>
          </p:nvSpPr>
          <p:spPr>
            <a:xfrm>
              <a:off x="7556161" y="2553368"/>
              <a:ext cx="36650" cy="22253"/>
            </a:xfrm>
            <a:custGeom>
              <a:avLst/>
              <a:gdLst/>
              <a:ahLst/>
              <a:cxnLst/>
              <a:rect l="l" t="t" r="r" b="b"/>
              <a:pathLst>
                <a:path w="1395" h="847" extrusionOk="0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1" name="Google Shape;6451;p66"/>
          <p:cNvGrpSpPr/>
          <p:nvPr/>
        </p:nvGrpSpPr>
        <p:grpSpPr>
          <a:xfrm>
            <a:off x="2508373" y="2779889"/>
            <a:ext cx="337523" cy="337680"/>
            <a:chOff x="2508373" y="2779889"/>
            <a:chExt cx="337523" cy="337680"/>
          </a:xfrm>
        </p:grpSpPr>
        <p:sp>
          <p:nvSpPr>
            <p:cNvPr id="6452" name="Google Shape;6452;p66"/>
            <p:cNvSpPr/>
            <p:nvPr/>
          </p:nvSpPr>
          <p:spPr>
            <a:xfrm>
              <a:off x="2508373" y="2779889"/>
              <a:ext cx="256971" cy="256971"/>
            </a:xfrm>
            <a:custGeom>
              <a:avLst/>
              <a:gdLst/>
              <a:ahLst/>
              <a:cxnLst/>
              <a:rect l="l" t="t" r="r" b="b"/>
              <a:pathLst>
                <a:path w="9781" h="9781" extrusionOk="0">
                  <a:moveTo>
                    <a:pt x="4585" y="0"/>
                  </a:moveTo>
                  <a:cubicBezTo>
                    <a:pt x="4377" y="0"/>
                    <a:pt x="4190" y="153"/>
                    <a:pt x="4155" y="354"/>
                  </a:cubicBezTo>
                  <a:lnTo>
                    <a:pt x="3933" y="1464"/>
                  </a:lnTo>
                  <a:cubicBezTo>
                    <a:pt x="3656" y="1540"/>
                    <a:pt x="3392" y="1651"/>
                    <a:pt x="3149" y="1790"/>
                  </a:cubicBezTo>
                  <a:lnTo>
                    <a:pt x="2213" y="1165"/>
                  </a:lnTo>
                  <a:cubicBezTo>
                    <a:pt x="2138" y="1116"/>
                    <a:pt x="2053" y="1092"/>
                    <a:pt x="1969" y="1092"/>
                  </a:cubicBezTo>
                  <a:cubicBezTo>
                    <a:pt x="1852" y="1092"/>
                    <a:pt x="1736" y="1139"/>
                    <a:pt x="1651" y="1228"/>
                  </a:cubicBezTo>
                  <a:lnTo>
                    <a:pt x="1221" y="1658"/>
                  </a:lnTo>
                  <a:cubicBezTo>
                    <a:pt x="1068" y="1803"/>
                    <a:pt x="1048" y="2039"/>
                    <a:pt x="1166" y="2220"/>
                  </a:cubicBezTo>
                  <a:lnTo>
                    <a:pt x="1790" y="3156"/>
                  </a:lnTo>
                  <a:cubicBezTo>
                    <a:pt x="1651" y="3399"/>
                    <a:pt x="1547" y="3662"/>
                    <a:pt x="1471" y="3940"/>
                  </a:cubicBezTo>
                  <a:lnTo>
                    <a:pt x="361" y="4162"/>
                  </a:lnTo>
                  <a:cubicBezTo>
                    <a:pt x="153" y="4196"/>
                    <a:pt x="7" y="4384"/>
                    <a:pt x="0" y="4592"/>
                  </a:cubicBezTo>
                  <a:lnTo>
                    <a:pt x="0" y="5202"/>
                  </a:lnTo>
                  <a:cubicBezTo>
                    <a:pt x="7" y="5410"/>
                    <a:pt x="153" y="5591"/>
                    <a:pt x="361" y="5632"/>
                  </a:cubicBezTo>
                  <a:lnTo>
                    <a:pt x="1471" y="5854"/>
                  </a:lnTo>
                  <a:cubicBezTo>
                    <a:pt x="1547" y="6125"/>
                    <a:pt x="1651" y="6388"/>
                    <a:pt x="1790" y="6638"/>
                  </a:cubicBezTo>
                  <a:lnTo>
                    <a:pt x="1166" y="7574"/>
                  </a:lnTo>
                  <a:cubicBezTo>
                    <a:pt x="1048" y="7748"/>
                    <a:pt x="1068" y="7984"/>
                    <a:pt x="1221" y="8136"/>
                  </a:cubicBezTo>
                  <a:lnTo>
                    <a:pt x="1651" y="8566"/>
                  </a:lnTo>
                  <a:cubicBezTo>
                    <a:pt x="1735" y="8650"/>
                    <a:pt x="1848" y="8692"/>
                    <a:pt x="1964" y="8692"/>
                  </a:cubicBezTo>
                  <a:cubicBezTo>
                    <a:pt x="2049" y="8692"/>
                    <a:pt x="2136" y="8669"/>
                    <a:pt x="2213" y="8622"/>
                  </a:cubicBezTo>
                  <a:lnTo>
                    <a:pt x="3156" y="7990"/>
                  </a:lnTo>
                  <a:cubicBezTo>
                    <a:pt x="3399" y="8129"/>
                    <a:pt x="3663" y="8233"/>
                    <a:pt x="3933" y="8310"/>
                  </a:cubicBezTo>
                  <a:lnTo>
                    <a:pt x="4155" y="9419"/>
                  </a:lnTo>
                  <a:cubicBezTo>
                    <a:pt x="4197" y="9627"/>
                    <a:pt x="4377" y="9773"/>
                    <a:pt x="4592" y="9780"/>
                  </a:cubicBezTo>
                  <a:lnTo>
                    <a:pt x="5195" y="9780"/>
                  </a:lnTo>
                  <a:cubicBezTo>
                    <a:pt x="5404" y="9773"/>
                    <a:pt x="5591" y="9627"/>
                    <a:pt x="5632" y="9419"/>
                  </a:cubicBezTo>
                  <a:lnTo>
                    <a:pt x="5854" y="8310"/>
                  </a:lnTo>
                  <a:cubicBezTo>
                    <a:pt x="6125" y="8233"/>
                    <a:pt x="6389" y="8129"/>
                    <a:pt x="6631" y="7990"/>
                  </a:cubicBezTo>
                  <a:lnTo>
                    <a:pt x="7568" y="8615"/>
                  </a:lnTo>
                  <a:cubicBezTo>
                    <a:pt x="7644" y="8664"/>
                    <a:pt x="7730" y="8688"/>
                    <a:pt x="7814" y="8688"/>
                  </a:cubicBezTo>
                  <a:cubicBezTo>
                    <a:pt x="7931" y="8688"/>
                    <a:pt x="8045" y="8643"/>
                    <a:pt x="8129" y="8559"/>
                  </a:cubicBezTo>
                  <a:lnTo>
                    <a:pt x="8560" y="8129"/>
                  </a:lnTo>
                  <a:cubicBezTo>
                    <a:pt x="8712" y="7984"/>
                    <a:pt x="8733" y="7748"/>
                    <a:pt x="8615" y="7567"/>
                  </a:cubicBezTo>
                  <a:lnTo>
                    <a:pt x="7991" y="6631"/>
                  </a:lnTo>
                  <a:cubicBezTo>
                    <a:pt x="8129" y="6381"/>
                    <a:pt x="8234" y="6118"/>
                    <a:pt x="8310" y="5847"/>
                  </a:cubicBezTo>
                  <a:lnTo>
                    <a:pt x="9420" y="5625"/>
                  </a:lnTo>
                  <a:cubicBezTo>
                    <a:pt x="9628" y="5584"/>
                    <a:pt x="9773" y="5403"/>
                    <a:pt x="9780" y="5195"/>
                  </a:cubicBezTo>
                  <a:lnTo>
                    <a:pt x="9780" y="4585"/>
                  </a:lnTo>
                  <a:cubicBezTo>
                    <a:pt x="9780" y="4377"/>
                    <a:pt x="9628" y="4189"/>
                    <a:pt x="9420" y="4148"/>
                  </a:cubicBezTo>
                  <a:lnTo>
                    <a:pt x="8310" y="3926"/>
                  </a:lnTo>
                  <a:cubicBezTo>
                    <a:pt x="8234" y="3655"/>
                    <a:pt x="8129" y="3392"/>
                    <a:pt x="7991" y="3149"/>
                  </a:cubicBezTo>
                  <a:lnTo>
                    <a:pt x="8615" y="2206"/>
                  </a:lnTo>
                  <a:cubicBezTo>
                    <a:pt x="8733" y="2032"/>
                    <a:pt x="8712" y="1796"/>
                    <a:pt x="8560" y="1644"/>
                  </a:cubicBezTo>
                  <a:lnTo>
                    <a:pt x="8129" y="1221"/>
                  </a:lnTo>
                  <a:cubicBezTo>
                    <a:pt x="8046" y="1134"/>
                    <a:pt x="7934" y="1090"/>
                    <a:pt x="7821" y="1090"/>
                  </a:cubicBezTo>
                  <a:cubicBezTo>
                    <a:pt x="7735" y="1090"/>
                    <a:pt x="7649" y="1115"/>
                    <a:pt x="7575" y="1165"/>
                  </a:cubicBezTo>
                  <a:lnTo>
                    <a:pt x="6631" y="1790"/>
                  </a:lnTo>
                  <a:cubicBezTo>
                    <a:pt x="6389" y="1651"/>
                    <a:pt x="6125" y="1540"/>
                    <a:pt x="5854" y="1464"/>
                  </a:cubicBezTo>
                  <a:lnTo>
                    <a:pt x="5626" y="354"/>
                  </a:lnTo>
                  <a:cubicBezTo>
                    <a:pt x="5584" y="153"/>
                    <a:pt x="5404" y="0"/>
                    <a:pt x="519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6"/>
            <p:cNvSpPr/>
            <p:nvPr/>
          </p:nvSpPr>
          <p:spPr>
            <a:xfrm>
              <a:off x="2561391" y="2852034"/>
              <a:ext cx="131783" cy="112814"/>
            </a:xfrm>
            <a:custGeom>
              <a:avLst/>
              <a:gdLst/>
              <a:ahLst/>
              <a:cxnLst/>
              <a:rect l="l" t="t" r="r" b="b"/>
              <a:pathLst>
                <a:path w="5016" h="4294" extrusionOk="0">
                  <a:moveTo>
                    <a:pt x="2872" y="1"/>
                  </a:moveTo>
                  <a:cubicBezTo>
                    <a:pt x="958" y="1"/>
                    <a:pt x="1" y="2310"/>
                    <a:pt x="1353" y="3663"/>
                  </a:cubicBezTo>
                  <a:cubicBezTo>
                    <a:pt x="1791" y="4098"/>
                    <a:pt x="2328" y="4293"/>
                    <a:pt x="2855" y="4293"/>
                  </a:cubicBezTo>
                  <a:cubicBezTo>
                    <a:pt x="3958" y="4293"/>
                    <a:pt x="5016" y="3439"/>
                    <a:pt x="5016" y="2144"/>
                  </a:cubicBezTo>
                  <a:cubicBezTo>
                    <a:pt x="5016" y="958"/>
                    <a:pt x="4058" y="1"/>
                    <a:pt x="287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6"/>
            <p:cNvSpPr/>
            <p:nvPr/>
          </p:nvSpPr>
          <p:spPr>
            <a:xfrm>
              <a:off x="2599302" y="2880277"/>
              <a:ext cx="65629" cy="56223"/>
            </a:xfrm>
            <a:custGeom>
              <a:avLst/>
              <a:gdLst/>
              <a:ahLst/>
              <a:cxnLst/>
              <a:rect l="l" t="t" r="r" b="b"/>
              <a:pathLst>
                <a:path w="2498" h="2140" extrusionOk="0">
                  <a:moveTo>
                    <a:pt x="1429" y="1"/>
                  </a:moveTo>
                  <a:cubicBezTo>
                    <a:pt x="479" y="1"/>
                    <a:pt x="0" y="1152"/>
                    <a:pt x="673" y="1825"/>
                  </a:cubicBezTo>
                  <a:cubicBezTo>
                    <a:pt x="891" y="2042"/>
                    <a:pt x="1158" y="2140"/>
                    <a:pt x="1420" y="2140"/>
                  </a:cubicBezTo>
                  <a:cubicBezTo>
                    <a:pt x="1970" y="2140"/>
                    <a:pt x="2497" y="1712"/>
                    <a:pt x="2497" y="1069"/>
                  </a:cubicBezTo>
                  <a:cubicBezTo>
                    <a:pt x="2497" y="479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6"/>
            <p:cNvSpPr/>
            <p:nvPr/>
          </p:nvSpPr>
          <p:spPr>
            <a:xfrm>
              <a:off x="2677121" y="2948611"/>
              <a:ext cx="168775" cy="168958"/>
            </a:xfrm>
            <a:custGeom>
              <a:avLst/>
              <a:gdLst/>
              <a:ahLst/>
              <a:cxnLst/>
              <a:rect l="l" t="t" r="r" b="b"/>
              <a:pathLst>
                <a:path w="6424" h="6431" extrusionOk="0">
                  <a:moveTo>
                    <a:pt x="3017" y="1"/>
                  </a:moveTo>
                  <a:cubicBezTo>
                    <a:pt x="2879" y="1"/>
                    <a:pt x="2754" y="98"/>
                    <a:pt x="2733" y="237"/>
                  </a:cubicBezTo>
                  <a:lnTo>
                    <a:pt x="2587" y="965"/>
                  </a:lnTo>
                  <a:cubicBezTo>
                    <a:pt x="2407" y="1014"/>
                    <a:pt x="2234" y="1090"/>
                    <a:pt x="2067" y="1180"/>
                  </a:cubicBezTo>
                  <a:lnTo>
                    <a:pt x="1450" y="764"/>
                  </a:lnTo>
                  <a:cubicBezTo>
                    <a:pt x="1404" y="733"/>
                    <a:pt x="1350" y="718"/>
                    <a:pt x="1296" y="718"/>
                  </a:cubicBezTo>
                  <a:cubicBezTo>
                    <a:pt x="1218" y="718"/>
                    <a:pt x="1139" y="748"/>
                    <a:pt x="1082" y="805"/>
                  </a:cubicBezTo>
                  <a:lnTo>
                    <a:pt x="805" y="1083"/>
                  </a:lnTo>
                  <a:cubicBezTo>
                    <a:pt x="701" y="1180"/>
                    <a:pt x="687" y="1340"/>
                    <a:pt x="763" y="1451"/>
                  </a:cubicBezTo>
                  <a:lnTo>
                    <a:pt x="1179" y="2068"/>
                  </a:lnTo>
                  <a:cubicBezTo>
                    <a:pt x="1089" y="2234"/>
                    <a:pt x="1013" y="2408"/>
                    <a:pt x="964" y="2588"/>
                  </a:cubicBezTo>
                  <a:lnTo>
                    <a:pt x="236" y="2734"/>
                  </a:lnTo>
                  <a:cubicBezTo>
                    <a:pt x="97" y="2761"/>
                    <a:pt x="0" y="2879"/>
                    <a:pt x="0" y="3018"/>
                  </a:cubicBezTo>
                  <a:lnTo>
                    <a:pt x="0" y="3413"/>
                  </a:lnTo>
                  <a:cubicBezTo>
                    <a:pt x="0" y="3552"/>
                    <a:pt x="97" y="3670"/>
                    <a:pt x="236" y="3698"/>
                  </a:cubicBezTo>
                  <a:lnTo>
                    <a:pt x="964" y="3844"/>
                  </a:lnTo>
                  <a:cubicBezTo>
                    <a:pt x="1013" y="4024"/>
                    <a:pt x="1089" y="4197"/>
                    <a:pt x="1179" y="4364"/>
                  </a:cubicBezTo>
                  <a:lnTo>
                    <a:pt x="763" y="4981"/>
                  </a:lnTo>
                  <a:cubicBezTo>
                    <a:pt x="687" y="5092"/>
                    <a:pt x="701" y="5252"/>
                    <a:pt x="805" y="5349"/>
                  </a:cubicBezTo>
                  <a:lnTo>
                    <a:pt x="1082" y="5626"/>
                  </a:lnTo>
                  <a:cubicBezTo>
                    <a:pt x="1139" y="5683"/>
                    <a:pt x="1218" y="5714"/>
                    <a:pt x="1296" y="5714"/>
                  </a:cubicBezTo>
                  <a:cubicBezTo>
                    <a:pt x="1350" y="5714"/>
                    <a:pt x="1404" y="5699"/>
                    <a:pt x="1450" y="5668"/>
                  </a:cubicBezTo>
                  <a:lnTo>
                    <a:pt x="2067" y="5252"/>
                  </a:lnTo>
                  <a:cubicBezTo>
                    <a:pt x="2234" y="5342"/>
                    <a:pt x="2407" y="5418"/>
                    <a:pt x="2587" y="5467"/>
                  </a:cubicBezTo>
                  <a:lnTo>
                    <a:pt x="2733" y="6195"/>
                  </a:lnTo>
                  <a:cubicBezTo>
                    <a:pt x="2754" y="6334"/>
                    <a:pt x="2879" y="6431"/>
                    <a:pt x="3017" y="6431"/>
                  </a:cubicBezTo>
                  <a:lnTo>
                    <a:pt x="3413" y="6431"/>
                  </a:lnTo>
                  <a:cubicBezTo>
                    <a:pt x="3552" y="6431"/>
                    <a:pt x="3669" y="6334"/>
                    <a:pt x="3697" y="6195"/>
                  </a:cubicBezTo>
                  <a:lnTo>
                    <a:pt x="3843" y="5467"/>
                  </a:lnTo>
                  <a:cubicBezTo>
                    <a:pt x="4023" y="5418"/>
                    <a:pt x="4197" y="5342"/>
                    <a:pt x="4356" y="5252"/>
                  </a:cubicBezTo>
                  <a:lnTo>
                    <a:pt x="4980" y="5668"/>
                  </a:lnTo>
                  <a:cubicBezTo>
                    <a:pt x="5027" y="5697"/>
                    <a:pt x="5080" y="5711"/>
                    <a:pt x="5134" y="5711"/>
                  </a:cubicBezTo>
                  <a:cubicBezTo>
                    <a:pt x="5209" y="5711"/>
                    <a:pt x="5284" y="5683"/>
                    <a:pt x="5341" y="5626"/>
                  </a:cubicBezTo>
                  <a:lnTo>
                    <a:pt x="5625" y="5342"/>
                  </a:lnTo>
                  <a:cubicBezTo>
                    <a:pt x="5723" y="5245"/>
                    <a:pt x="5736" y="5092"/>
                    <a:pt x="5660" y="4974"/>
                  </a:cubicBezTo>
                  <a:lnTo>
                    <a:pt x="5251" y="4357"/>
                  </a:lnTo>
                  <a:cubicBezTo>
                    <a:pt x="5341" y="4190"/>
                    <a:pt x="5410" y="4024"/>
                    <a:pt x="5466" y="3844"/>
                  </a:cubicBezTo>
                  <a:lnTo>
                    <a:pt x="6194" y="3698"/>
                  </a:lnTo>
                  <a:cubicBezTo>
                    <a:pt x="6326" y="3670"/>
                    <a:pt x="6423" y="3552"/>
                    <a:pt x="6423" y="3413"/>
                  </a:cubicBezTo>
                  <a:lnTo>
                    <a:pt x="6423" y="3018"/>
                  </a:lnTo>
                  <a:cubicBezTo>
                    <a:pt x="6423" y="2879"/>
                    <a:pt x="6333" y="2761"/>
                    <a:pt x="6194" y="2734"/>
                  </a:cubicBezTo>
                  <a:lnTo>
                    <a:pt x="5466" y="2588"/>
                  </a:lnTo>
                  <a:cubicBezTo>
                    <a:pt x="5417" y="2408"/>
                    <a:pt x="5348" y="2234"/>
                    <a:pt x="5251" y="2068"/>
                  </a:cubicBezTo>
                  <a:lnTo>
                    <a:pt x="5667" y="1451"/>
                  </a:lnTo>
                  <a:cubicBezTo>
                    <a:pt x="5743" y="1340"/>
                    <a:pt x="5729" y="1180"/>
                    <a:pt x="5632" y="1083"/>
                  </a:cubicBezTo>
                  <a:lnTo>
                    <a:pt x="5348" y="805"/>
                  </a:lnTo>
                  <a:cubicBezTo>
                    <a:pt x="5291" y="748"/>
                    <a:pt x="5214" y="718"/>
                    <a:pt x="5137" y="718"/>
                  </a:cubicBezTo>
                  <a:cubicBezTo>
                    <a:pt x="5083" y="718"/>
                    <a:pt x="5029" y="733"/>
                    <a:pt x="4980" y="764"/>
                  </a:cubicBezTo>
                  <a:lnTo>
                    <a:pt x="4363" y="1180"/>
                  </a:lnTo>
                  <a:cubicBezTo>
                    <a:pt x="4197" y="1090"/>
                    <a:pt x="4030" y="1014"/>
                    <a:pt x="3850" y="965"/>
                  </a:cubicBezTo>
                  <a:lnTo>
                    <a:pt x="3704" y="237"/>
                  </a:lnTo>
                  <a:cubicBezTo>
                    <a:pt x="3676" y="98"/>
                    <a:pt x="3558" y="1"/>
                    <a:pt x="3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6"/>
            <p:cNvSpPr/>
            <p:nvPr/>
          </p:nvSpPr>
          <p:spPr>
            <a:xfrm>
              <a:off x="2705180" y="2990910"/>
              <a:ext cx="98601" cy="84466"/>
            </a:xfrm>
            <a:custGeom>
              <a:avLst/>
              <a:gdLst/>
              <a:ahLst/>
              <a:cxnLst/>
              <a:rect l="l" t="t" r="r" b="b"/>
              <a:pathLst>
                <a:path w="3753" h="3215" extrusionOk="0">
                  <a:moveTo>
                    <a:pt x="2144" y="0"/>
                  </a:moveTo>
                  <a:cubicBezTo>
                    <a:pt x="715" y="0"/>
                    <a:pt x="0" y="1727"/>
                    <a:pt x="1013" y="2740"/>
                  </a:cubicBezTo>
                  <a:cubicBezTo>
                    <a:pt x="1341" y="3068"/>
                    <a:pt x="1743" y="3215"/>
                    <a:pt x="2138" y="3215"/>
                  </a:cubicBezTo>
                  <a:cubicBezTo>
                    <a:pt x="2963" y="3215"/>
                    <a:pt x="3753" y="2573"/>
                    <a:pt x="3753" y="1602"/>
                  </a:cubicBezTo>
                  <a:cubicBezTo>
                    <a:pt x="3753" y="721"/>
                    <a:pt x="3031" y="0"/>
                    <a:pt x="2144" y="0"/>
                  </a:cubicBezTo>
                  <a:close/>
                </a:path>
              </a:pathLst>
            </a:custGeom>
            <a:solidFill>
              <a:srgbClr val="BAC2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66"/>
            <p:cNvSpPr/>
            <p:nvPr/>
          </p:nvSpPr>
          <p:spPr>
            <a:xfrm>
              <a:off x="2727774" y="3007856"/>
              <a:ext cx="59061" cy="50601"/>
            </a:xfrm>
            <a:custGeom>
              <a:avLst/>
              <a:gdLst/>
              <a:ahLst/>
              <a:cxnLst/>
              <a:rect l="l" t="t" r="r" b="b"/>
              <a:pathLst>
                <a:path w="2248" h="1926" extrusionOk="0">
                  <a:moveTo>
                    <a:pt x="1284" y="0"/>
                  </a:moveTo>
                  <a:cubicBezTo>
                    <a:pt x="430" y="0"/>
                    <a:pt x="0" y="1034"/>
                    <a:pt x="604" y="1644"/>
                  </a:cubicBezTo>
                  <a:cubicBezTo>
                    <a:pt x="801" y="1839"/>
                    <a:pt x="1041" y="1926"/>
                    <a:pt x="1277" y="1926"/>
                  </a:cubicBezTo>
                  <a:cubicBezTo>
                    <a:pt x="1773" y="1926"/>
                    <a:pt x="2248" y="1540"/>
                    <a:pt x="2248" y="957"/>
                  </a:cubicBezTo>
                  <a:cubicBezTo>
                    <a:pt x="2248" y="430"/>
                    <a:pt x="1818" y="0"/>
                    <a:pt x="128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8" name="Google Shape;6458;p66"/>
          <p:cNvGrpSpPr/>
          <p:nvPr/>
        </p:nvGrpSpPr>
        <p:grpSpPr>
          <a:xfrm>
            <a:off x="1884401" y="4141593"/>
            <a:ext cx="410613" cy="372229"/>
            <a:chOff x="1884401" y="4141593"/>
            <a:chExt cx="410613" cy="372229"/>
          </a:xfrm>
        </p:grpSpPr>
        <p:sp>
          <p:nvSpPr>
            <p:cNvPr id="6459" name="Google Shape;6459;p66"/>
            <p:cNvSpPr/>
            <p:nvPr/>
          </p:nvSpPr>
          <p:spPr>
            <a:xfrm>
              <a:off x="1934529" y="4484476"/>
              <a:ext cx="343697" cy="29346"/>
            </a:xfrm>
            <a:custGeom>
              <a:avLst/>
              <a:gdLst/>
              <a:ahLst/>
              <a:cxnLst/>
              <a:rect l="l" t="t" r="r" b="b"/>
              <a:pathLst>
                <a:path w="13082" h="1117" extrusionOk="0">
                  <a:moveTo>
                    <a:pt x="0" y="0"/>
                  </a:moveTo>
                  <a:lnTo>
                    <a:pt x="188" y="659"/>
                  </a:lnTo>
                  <a:cubicBezTo>
                    <a:pt x="271" y="923"/>
                    <a:pt x="514" y="1103"/>
                    <a:pt x="791" y="1117"/>
                  </a:cubicBezTo>
                  <a:lnTo>
                    <a:pt x="12284" y="1117"/>
                  </a:lnTo>
                  <a:cubicBezTo>
                    <a:pt x="12562" y="1103"/>
                    <a:pt x="12804" y="923"/>
                    <a:pt x="12895" y="659"/>
                  </a:cubicBezTo>
                  <a:lnTo>
                    <a:pt x="13082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6"/>
            <p:cNvSpPr/>
            <p:nvPr/>
          </p:nvSpPr>
          <p:spPr>
            <a:xfrm>
              <a:off x="1884401" y="4269619"/>
              <a:ext cx="345720" cy="189635"/>
            </a:xfrm>
            <a:custGeom>
              <a:avLst/>
              <a:gdLst/>
              <a:ahLst/>
              <a:cxnLst/>
              <a:rect l="l" t="t" r="r" b="b"/>
              <a:pathLst>
                <a:path w="13159" h="7218" extrusionOk="0">
                  <a:moveTo>
                    <a:pt x="3739" y="957"/>
                  </a:moveTo>
                  <a:lnTo>
                    <a:pt x="3739" y="2511"/>
                  </a:lnTo>
                  <a:cubicBezTo>
                    <a:pt x="3732" y="2802"/>
                    <a:pt x="3760" y="3094"/>
                    <a:pt x="3816" y="3378"/>
                  </a:cubicBezTo>
                  <a:lnTo>
                    <a:pt x="3517" y="3378"/>
                  </a:lnTo>
                  <a:cubicBezTo>
                    <a:pt x="2262" y="3378"/>
                    <a:pt x="1409" y="2116"/>
                    <a:pt x="1867" y="957"/>
                  </a:cubicBezTo>
                  <a:close/>
                  <a:moveTo>
                    <a:pt x="1312" y="0"/>
                  </a:moveTo>
                  <a:cubicBezTo>
                    <a:pt x="1" y="1804"/>
                    <a:pt x="1291" y="4328"/>
                    <a:pt x="3517" y="4335"/>
                  </a:cubicBezTo>
                  <a:lnTo>
                    <a:pt x="4107" y="4335"/>
                  </a:lnTo>
                  <a:cubicBezTo>
                    <a:pt x="4851" y="6108"/>
                    <a:pt x="6579" y="7217"/>
                    <a:pt x="8443" y="7217"/>
                  </a:cubicBezTo>
                  <a:cubicBezTo>
                    <a:pt x="8752" y="7217"/>
                    <a:pt x="9065" y="7187"/>
                    <a:pt x="9379" y="7124"/>
                  </a:cubicBezTo>
                  <a:cubicBezTo>
                    <a:pt x="11577" y="6687"/>
                    <a:pt x="13159" y="4752"/>
                    <a:pt x="13159" y="2511"/>
                  </a:cubicBezTo>
                  <a:lnTo>
                    <a:pt x="13159" y="0"/>
                  </a:lnTo>
                  <a:lnTo>
                    <a:pt x="12118" y="0"/>
                  </a:lnTo>
                  <a:lnTo>
                    <a:pt x="11876" y="319"/>
                  </a:lnTo>
                  <a:lnTo>
                    <a:pt x="11640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6"/>
            <p:cNvSpPr/>
            <p:nvPr/>
          </p:nvSpPr>
          <p:spPr>
            <a:xfrm>
              <a:off x="2097970" y="4322006"/>
              <a:ext cx="104827" cy="110003"/>
            </a:xfrm>
            <a:custGeom>
              <a:avLst/>
              <a:gdLst/>
              <a:ahLst/>
              <a:cxnLst/>
              <a:rect l="l" t="t" r="r" b="b"/>
              <a:pathLst>
                <a:path w="3990" h="4187" extrusionOk="0">
                  <a:moveTo>
                    <a:pt x="3750" y="0"/>
                  </a:moveTo>
                  <a:cubicBezTo>
                    <a:pt x="3630" y="0"/>
                    <a:pt x="3511" y="80"/>
                    <a:pt x="3511" y="240"/>
                  </a:cubicBezTo>
                  <a:lnTo>
                    <a:pt x="3511" y="517"/>
                  </a:lnTo>
                  <a:cubicBezTo>
                    <a:pt x="3504" y="2279"/>
                    <a:pt x="2082" y="3708"/>
                    <a:pt x="320" y="3708"/>
                  </a:cubicBezTo>
                  <a:cubicBezTo>
                    <a:pt x="1" y="3708"/>
                    <a:pt x="1" y="4186"/>
                    <a:pt x="320" y="4186"/>
                  </a:cubicBezTo>
                  <a:cubicBezTo>
                    <a:pt x="2345" y="4186"/>
                    <a:pt x="3982" y="2543"/>
                    <a:pt x="3989" y="517"/>
                  </a:cubicBezTo>
                  <a:lnTo>
                    <a:pt x="3989" y="240"/>
                  </a:lnTo>
                  <a:cubicBezTo>
                    <a:pt x="3989" y="80"/>
                    <a:pt x="3870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6"/>
            <p:cNvSpPr/>
            <p:nvPr/>
          </p:nvSpPr>
          <p:spPr>
            <a:xfrm>
              <a:off x="2190187" y="4269619"/>
              <a:ext cx="12611" cy="39829"/>
            </a:xfrm>
            <a:custGeom>
              <a:avLst/>
              <a:gdLst/>
              <a:ahLst/>
              <a:cxnLst/>
              <a:rect l="l" t="t" r="r" b="b"/>
              <a:pathLst>
                <a:path w="480" h="1516" extrusionOk="0">
                  <a:moveTo>
                    <a:pt x="1" y="0"/>
                  </a:moveTo>
                  <a:lnTo>
                    <a:pt x="1" y="1277"/>
                  </a:lnTo>
                  <a:cubicBezTo>
                    <a:pt x="1" y="1436"/>
                    <a:pt x="120" y="1516"/>
                    <a:pt x="240" y="1516"/>
                  </a:cubicBezTo>
                  <a:cubicBezTo>
                    <a:pt x="360" y="1516"/>
                    <a:pt x="479" y="1436"/>
                    <a:pt x="479" y="1277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6"/>
            <p:cNvSpPr/>
            <p:nvPr/>
          </p:nvSpPr>
          <p:spPr>
            <a:xfrm>
              <a:off x="2069018" y="4141593"/>
              <a:ext cx="24250" cy="109083"/>
            </a:xfrm>
            <a:custGeom>
              <a:avLst/>
              <a:gdLst/>
              <a:ahLst/>
              <a:cxnLst/>
              <a:rect l="l" t="t" r="r" b="b"/>
              <a:pathLst>
                <a:path w="923" h="4152" extrusionOk="0">
                  <a:moveTo>
                    <a:pt x="621" y="1"/>
                  </a:moveTo>
                  <a:cubicBezTo>
                    <a:pt x="501" y="1"/>
                    <a:pt x="382" y="80"/>
                    <a:pt x="382" y="240"/>
                  </a:cubicBezTo>
                  <a:cubicBezTo>
                    <a:pt x="382" y="420"/>
                    <a:pt x="340" y="594"/>
                    <a:pt x="250" y="739"/>
                  </a:cubicBezTo>
                  <a:cubicBezTo>
                    <a:pt x="0" y="1190"/>
                    <a:pt x="0" y="1738"/>
                    <a:pt x="250" y="2189"/>
                  </a:cubicBezTo>
                  <a:cubicBezTo>
                    <a:pt x="423" y="2501"/>
                    <a:pt x="423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8" y="4152"/>
                  </a:cubicBezTo>
                  <a:cubicBezTo>
                    <a:pt x="430" y="4152"/>
                    <a:pt x="541" y="4041"/>
                    <a:pt x="541" y="3909"/>
                  </a:cubicBezTo>
                  <a:cubicBezTo>
                    <a:pt x="534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493" y="1655"/>
                    <a:pt x="493" y="1273"/>
                    <a:pt x="673" y="961"/>
                  </a:cubicBezTo>
                  <a:cubicBezTo>
                    <a:pt x="798" y="746"/>
                    <a:pt x="867" y="497"/>
                    <a:pt x="860" y="240"/>
                  </a:cubicBezTo>
                  <a:cubicBezTo>
                    <a:pt x="860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6"/>
            <p:cNvSpPr/>
            <p:nvPr/>
          </p:nvSpPr>
          <p:spPr>
            <a:xfrm>
              <a:off x="2119303" y="4141593"/>
              <a:ext cx="24276" cy="109083"/>
            </a:xfrm>
            <a:custGeom>
              <a:avLst/>
              <a:gdLst/>
              <a:ahLst/>
              <a:cxnLst/>
              <a:rect l="l" t="t" r="r" b="b"/>
              <a:pathLst>
                <a:path w="924" h="4152" extrusionOk="0">
                  <a:moveTo>
                    <a:pt x="621" y="1"/>
                  </a:moveTo>
                  <a:cubicBezTo>
                    <a:pt x="502" y="1"/>
                    <a:pt x="382" y="80"/>
                    <a:pt x="382" y="240"/>
                  </a:cubicBezTo>
                  <a:cubicBezTo>
                    <a:pt x="389" y="420"/>
                    <a:pt x="340" y="594"/>
                    <a:pt x="250" y="739"/>
                  </a:cubicBezTo>
                  <a:cubicBezTo>
                    <a:pt x="1" y="1190"/>
                    <a:pt x="1" y="1738"/>
                    <a:pt x="250" y="2189"/>
                  </a:cubicBezTo>
                  <a:cubicBezTo>
                    <a:pt x="424" y="2501"/>
                    <a:pt x="424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9" y="4152"/>
                  </a:cubicBezTo>
                  <a:cubicBezTo>
                    <a:pt x="431" y="4152"/>
                    <a:pt x="542" y="4041"/>
                    <a:pt x="542" y="3909"/>
                  </a:cubicBezTo>
                  <a:cubicBezTo>
                    <a:pt x="535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500" y="1655"/>
                    <a:pt x="500" y="1273"/>
                    <a:pt x="673" y="961"/>
                  </a:cubicBezTo>
                  <a:cubicBezTo>
                    <a:pt x="798" y="746"/>
                    <a:pt x="868" y="497"/>
                    <a:pt x="861" y="240"/>
                  </a:cubicBezTo>
                  <a:cubicBezTo>
                    <a:pt x="861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6"/>
            <p:cNvSpPr/>
            <p:nvPr/>
          </p:nvSpPr>
          <p:spPr>
            <a:xfrm>
              <a:off x="1917583" y="4478091"/>
              <a:ext cx="377431" cy="12585"/>
            </a:xfrm>
            <a:custGeom>
              <a:avLst/>
              <a:gdLst/>
              <a:ahLst/>
              <a:cxnLst/>
              <a:rect l="l" t="t" r="r" b="b"/>
              <a:pathLst>
                <a:path w="14366" h="479" extrusionOk="0">
                  <a:moveTo>
                    <a:pt x="319" y="0"/>
                  </a:moveTo>
                  <a:cubicBezTo>
                    <a:pt x="0" y="0"/>
                    <a:pt x="0" y="479"/>
                    <a:pt x="319" y="479"/>
                  </a:cubicBezTo>
                  <a:lnTo>
                    <a:pt x="14046" y="479"/>
                  </a:lnTo>
                  <a:cubicBezTo>
                    <a:pt x="14365" y="479"/>
                    <a:pt x="14365" y="0"/>
                    <a:pt x="14046" y="0"/>
                  </a:cubicBez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6" name="Google Shape;6466;p66"/>
          <p:cNvGrpSpPr/>
          <p:nvPr/>
        </p:nvGrpSpPr>
        <p:grpSpPr>
          <a:xfrm>
            <a:off x="1430832" y="2773689"/>
            <a:ext cx="294515" cy="349897"/>
            <a:chOff x="1430832" y="2773689"/>
            <a:chExt cx="294515" cy="349897"/>
          </a:xfrm>
        </p:grpSpPr>
        <p:sp>
          <p:nvSpPr>
            <p:cNvPr id="6467" name="Google Shape;6467;p66"/>
            <p:cNvSpPr/>
            <p:nvPr/>
          </p:nvSpPr>
          <p:spPr>
            <a:xfrm>
              <a:off x="1430832" y="2794996"/>
              <a:ext cx="90062" cy="149648"/>
            </a:xfrm>
            <a:custGeom>
              <a:avLst/>
              <a:gdLst/>
              <a:ahLst/>
              <a:cxnLst/>
              <a:rect l="l" t="t" r="r" b="b"/>
              <a:pathLst>
                <a:path w="3428" h="5696" extrusionOk="0">
                  <a:moveTo>
                    <a:pt x="604" y="1"/>
                  </a:moveTo>
                  <a:cubicBezTo>
                    <a:pt x="271" y="1"/>
                    <a:pt x="1" y="271"/>
                    <a:pt x="8" y="597"/>
                  </a:cubicBezTo>
                  <a:lnTo>
                    <a:pt x="8" y="1423"/>
                  </a:lnTo>
                  <a:cubicBezTo>
                    <a:pt x="8" y="3406"/>
                    <a:pt x="1020" y="3816"/>
                    <a:pt x="1839" y="4149"/>
                  </a:cubicBezTo>
                  <a:cubicBezTo>
                    <a:pt x="2290" y="4336"/>
                    <a:pt x="2685" y="4495"/>
                    <a:pt x="2879" y="4891"/>
                  </a:cubicBezTo>
                  <a:cubicBezTo>
                    <a:pt x="2935" y="4981"/>
                    <a:pt x="2921" y="5106"/>
                    <a:pt x="2844" y="5182"/>
                  </a:cubicBezTo>
                  <a:cubicBezTo>
                    <a:pt x="2770" y="5257"/>
                    <a:pt x="2670" y="5299"/>
                    <a:pt x="2568" y="5299"/>
                  </a:cubicBezTo>
                  <a:cubicBezTo>
                    <a:pt x="2528" y="5299"/>
                    <a:pt x="2488" y="5293"/>
                    <a:pt x="2449" y="5279"/>
                  </a:cubicBezTo>
                  <a:cubicBezTo>
                    <a:pt x="2303" y="5217"/>
                    <a:pt x="2283" y="5043"/>
                    <a:pt x="2290" y="4905"/>
                  </a:cubicBezTo>
                  <a:cubicBezTo>
                    <a:pt x="2297" y="4768"/>
                    <a:pt x="2193" y="4696"/>
                    <a:pt x="2091" y="4696"/>
                  </a:cubicBezTo>
                  <a:cubicBezTo>
                    <a:pt x="1996" y="4696"/>
                    <a:pt x="1901" y="4757"/>
                    <a:pt x="1894" y="4884"/>
                  </a:cubicBezTo>
                  <a:cubicBezTo>
                    <a:pt x="1887" y="5057"/>
                    <a:pt x="1908" y="5480"/>
                    <a:pt x="2290" y="5640"/>
                  </a:cubicBezTo>
                  <a:cubicBezTo>
                    <a:pt x="2373" y="5681"/>
                    <a:pt x="2470" y="5695"/>
                    <a:pt x="2560" y="5695"/>
                  </a:cubicBezTo>
                  <a:cubicBezTo>
                    <a:pt x="2775" y="5695"/>
                    <a:pt x="2983" y="5605"/>
                    <a:pt x="3136" y="5453"/>
                  </a:cubicBezTo>
                  <a:cubicBezTo>
                    <a:pt x="3323" y="5258"/>
                    <a:pt x="3365" y="4960"/>
                    <a:pt x="3240" y="4717"/>
                  </a:cubicBezTo>
                  <a:cubicBezTo>
                    <a:pt x="2983" y="4183"/>
                    <a:pt x="2477" y="3982"/>
                    <a:pt x="1984" y="3781"/>
                  </a:cubicBezTo>
                  <a:cubicBezTo>
                    <a:pt x="1596" y="3628"/>
                    <a:pt x="1194" y="3462"/>
                    <a:pt x="902" y="3136"/>
                  </a:cubicBezTo>
                  <a:cubicBezTo>
                    <a:pt x="562" y="2761"/>
                    <a:pt x="403" y="2199"/>
                    <a:pt x="403" y="1423"/>
                  </a:cubicBezTo>
                  <a:lnTo>
                    <a:pt x="403" y="597"/>
                  </a:lnTo>
                  <a:cubicBezTo>
                    <a:pt x="403" y="486"/>
                    <a:pt x="493" y="396"/>
                    <a:pt x="604" y="396"/>
                  </a:cubicBezTo>
                  <a:cubicBezTo>
                    <a:pt x="916" y="403"/>
                    <a:pt x="1208" y="556"/>
                    <a:pt x="1381" y="812"/>
                  </a:cubicBezTo>
                  <a:lnTo>
                    <a:pt x="1534" y="1034"/>
                  </a:lnTo>
                  <a:cubicBezTo>
                    <a:pt x="1693" y="1270"/>
                    <a:pt x="1964" y="1409"/>
                    <a:pt x="2241" y="1409"/>
                  </a:cubicBezTo>
                  <a:lnTo>
                    <a:pt x="3170" y="1409"/>
                  </a:lnTo>
                  <a:cubicBezTo>
                    <a:pt x="3427" y="1409"/>
                    <a:pt x="3427" y="1013"/>
                    <a:pt x="3170" y="1013"/>
                  </a:cubicBezTo>
                  <a:lnTo>
                    <a:pt x="2241" y="1013"/>
                  </a:lnTo>
                  <a:cubicBezTo>
                    <a:pt x="2088" y="1013"/>
                    <a:pt x="1950" y="937"/>
                    <a:pt x="1860" y="812"/>
                  </a:cubicBezTo>
                  <a:lnTo>
                    <a:pt x="1707" y="590"/>
                  </a:lnTo>
                  <a:cubicBezTo>
                    <a:pt x="1457" y="223"/>
                    <a:pt x="1041" y="8"/>
                    <a:pt x="6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6"/>
            <p:cNvSpPr/>
            <p:nvPr/>
          </p:nvSpPr>
          <p:spPr>
            <a:xfrm>
              <a:off x="1635127" y="2795180"/>
              <a:ext cx="90220" cy="149464"/>
            </a:xfrm>
            <a:custGeom>
              <a:avLst/>
              <a:gdLst/>
              <a:ahLst/>
              <a:cxnLst/>
              <a:rect l="l" t="t" r="r" b="b"/>
              <a:pathLst>
                <a:path w="3434" h="5689" extrusionOk="0">
                  <a:moveTo>
                    <a:pt x="2837" y="1"/>
                  </a:moveTo>
                  <a:cubicBezTo>
                    <a:pt x="2393" y="1"/>
                    <a:pt x="1977" y="216"/>
                    <a:pt x="1727" y="583"/>
                  </a:cubicBezTo>
                  <a:lnTo>
                    <a:pt x="1575" y="805"/>
                  </a:lnTo>
                  <a:cubicBezTo>
                    <a:pt x="1484" y="930"/>
                    <a:pt x="1346" y="1006"/>
                    <a:pt x="1193" y="1006"/>
                  </a:cubicBezTo>
                  <a:lnTo>
                    <a:pt x="264" y="1006"/>
                  </a:lnTo>
                  <a:cubicBezTo>
                    <a:pt x="0" y="1006"/>
                    <a:pt x="0" y="1402"/>
                    <a:pt x="264" y="1402"/>
                  </a:cubicBezTo>
                  <a:lnTo>
                    <a:pt x="1193" y="1402"/>
                  </a:lnTo>
                  <a:cubicBezTo>
                    <a:pt x="1477" y="1402"/>
                    <a:pt x="1741" y="1263"/>
                    <a:pt x="1901" y="1027"/>
                  </a:cubicBezTo>
                  <a:lnTo>
                    <a:pt x="2060" y="805"/>
                  </a:lnTo>
                  <a:cubicBezTo>
                    <a:pt x="2234" y="549"/>
                    <a:pt x="2525" y="396"/>
                    <a:pt x="2837" y="396"/>
                  </a:cubicBezTo>
                  <a:cubicBezTo>
                    <a:pt x="2948" y="396"/>
                    <a:pt x="3038" y="486"/>
                    <a:pt x="3038" y="597"/>
                  </a:cubicBezTo>
                  <a:lnTo>
                    <a:pt x="3038" y="1423"/>
                  </a:lnTo>
                  <a:cubicBezTo>
                    <a:pt x="3038" y="2192"/>
                    <a:pt x="2872" y="2754"/>
                    <a:pt x="2539" y="3129"/>
                  </a:cubicBezTo>
                  <a:cubicBezTo>
                    <a:pt x="2240" y="3455"/>
                    <a:pt x="1838" y="3621"/>
                    <a:pt x="1450" y="3781"/>
                  </a:cubicBezTo>
                  <a:cubicBezTo>
                    <a:pt x="964" y="3975"/>
                    <a:pt x="465" y="4183"/>
                    <a:pt x="201" y="4710"/>
                  </a:cubicBezTo>
                  <a:cubicBezTo>
                    <a:pt x="69" y="4953"/>
                    <a:pt x="118" y="5251"/>
                    <a:pt x="305" y="5446"/>
                  </a:cubicBezTo>
                  <a:cubicBezTo>
                    <a:pt x="458" y="5605"/>
                    <a:pt x="659" y="5688"/>
                    <a:pt x="874" y="5688"/>
                  </a:cubicBezTo>
                  <a:cubicBezTo>
                    <a:pt x="971" y="5688"/>
                    <a:pt x="1061" y="5674"/>
                    <a:pt x="1145" y="5633"/>
                  </a:cubicBezTo>
                  <a:cubicBezTo>
                    <a:pt x="1526" y="5473"/>
                    <a:pt x="1554" y="5050"/>
                    <a:pt x="1540" y="4877"/>
                  </a:cubicBezTo>
                  <a:cubicBezTo>
                    <a:pt x="1537" y="4750"/>
                    <a:pt x="1444" y="4689"/>
                    <a:pt x="1349" y="4689"/>
                  </a:cubicBezTo>
                  <a:cubicBezTo>
                    <a:pt x="1246" y="4689"/>
                    <a:pt x="1141" y="4761"/>
                    <a:pt x="1145" y="4898"/>
                  </a:cubicBezTo>
                  <a:cubicBezTo>
                    <a:pt x="1151" y="5036"/>
                    <a:pt x="1131" y="5210"/>
                    <a:pt x="992" y="5272"/>
                  </a:cubicBezTo>
                  <a:cubicBezTo>
                    <a:pt x="953" y="5286"/>
                    <a:pt x="912" y="5292"/>
                    <a:pt x="872" y="5292"/>
                  </a:cubicBezTo>
                  <a:cubicBezTo>
                    <a:pt x="768" y="5292"/>
                    <a:pt x="666" y="5250"/>
                    <a:pt x="597" y="5175"/>
                  </a:cubicBezTo>
                  <a:cubicBezTo>
                    <a:pt x="513" y="5099"/>
                    <a:pt x="499" y="4974"/>
                    <a:pt x="562" y="4884"/>
                  </a:cubicBezTo>
                  <a:cubicBezTo>
                    <a:pt x="749" y="4495"/>
                    <a:pt x="1145" y="4329"/>
                    <a:pt x="1602" y="4148"/>
                  </a:cubicBezTo>
                  <a:cubicBezTo>
                    <a:pt x="2414" y="3816"/>
                    <a:pt x="3433" y="3399"/>
                    <a:pt x="3433" y="1423"/>
                  </a:cubicBezTo>
                  <a:lnTo>
                    <a:pt x="3433" y="597"/>
                  </a:lnTo>
                  <a:cubicBezTo>
                    <a:pt x="3433" y="264"/>
                    <a:pt x="3163" y="1"/>
                    <a:pt x="283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6"/>
            <p:cNvSpPr/>
            <p:nvPr/>
          </p:nvSpPr>
          <p:spPr>
            <a:xfrm>
              <a:off x="1566609" y="2972861"/>
              <a:ext cx="22988" cy="104249"/>
            </a:xfrm>
            <a:custGeom>
              <a:avLst/>
              <a:gdLst/>
              <a:ahLst/>
              <a:cxnLst/>
              <a:rect l="l" t="t" r="r" b="b"/>
              <a:pathLst>
                <a:path w="875" h="3968" extrusionOk="0">
                  <a:moveTo>
                    <a:pt x="0" y="0"/>
                  </a:moveTo>
                  <a:lnTo>
                    <a:pt x="0" y="3968"/>
                  </a:lnTo>
                  <a:lnTo>
                    <a:pt x="874" y="3968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6"/>
            <p:cNvSpPr/>
            <p:nvPr/>
          </p:nvSpPr>
          <p:spPr>
            <a:xfrm>
              <a:off x="1493703" y="2785354"/>
              <a:ext cx="168775" cy="206108"/>
            </a:xfrm>
            <a:custGeom>
              <a:avLst/>
              <a:gdLst/>
              <a:ahLst/>
              <a:cxnLst/>
              <a:rect l="l" t="t" r="r" b="b"/>
              <a:pathLst>
                <a:path w="6424" h="7845" extrusionOk="0">
                  <a:moveTo>
                    <a:pt x="1" y="0"/>
                  </a:moveTo>
                  <a:lnTo>
                    <a:pt x="1" y="2573"/>
                  </a:lnTo>
                  <a:cubicBezTo>
                    <a:pt x="8" y="4398"/>
                    <a:pt x="875" y="6118"/>
                    <a:pt x="2345" y="7200"/>
                  </a:cubicBezTo>
                  <a:lnTo>
                    <a:pt x="3219" y="7845"/>
                  </a:lnTo>
                  <a:lnTo>
                    <a:pt x="4086" y="7200"/>
                  </a:lnTo>
                  <a:cubicBezTo>
                    <a:pt x="5556" y="6111"/>
                    <a:pt x="6424" y="4398"/>
                    <a:pt x="6424" y="2573"/>
                  </a:cubicBezTo>
                  <a:lnTo>
                    <a:pt x="642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66"/>
            <p:cNvSpPr/>
            <p:nvPr/>
          </p:nvSpPr>
          <p:spPr>
            <a:xfrm>
              <a:off x="1562037" y="2785354"/>
              <a:ext cx="100440" cy="206108"/>
            </a:xfrm>
            <a:custGeom>
              <a:avLst/>
              <a:gdLst/>
              <a:ahLst/>
              <a:cxnLst/>
              <a:rect l="l" t="t" r="r" b="b"/>
              <a:pathLst>
                <a:path w="3823" h="7845" extrusionOk="0">
                  <a:moveTo>
                    <a:pt x="2609" y="0"/>
                  </a:moveTo>
                  <a:lnTo>
                    <a:pt x="2609" y="2573"/>
                  </a:lnTo>
                  <a:cubicBezTo>
                    <a:pt x="2609" y="4398"/>
                    <a:pt x="1735" y="6118"/>
                    <a:pt x="264" y="7200"/>
                  </a:cubicBezTo>
                  <a:lnTo>
                    <a:pt x="1" y="7394"/>
                  </a:lnTo>
                  <a:lnTo>
                    <a:pt x="611" y="7845"/>
                  </a:lnTo>
                  <a:lnTo>
                    <a:pt x="1485" y="7200"/>
                  </a:lnTo>
                  <a:cubicBezTo>
                    <a:pt x="2955" y="6111"/>
                    <a:pt x="3823" y="4398"/>
                    <a:pt x="3823" y="2573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66"/>
            <p:cNvSpPr/>
            <p:nvPr/>
          </p:nvSpPr>
          <p:spPr>
            <a:xfrm>
              <a:off x="1482773" y="2773689"/>
              <a:ext cx="190817" cy="23172"/>
            </a:xfrm>
            <a:custGeom>
              <a:avLst/>
              <a:gdLst/>
              <a:ahLst/>
              <a:cxnLst/>
              <a:rect l="l" t="t" r="r" b="b"/>
              <a:pathLst>
                <a:path w="7263" h="882" extrusionOk="0">
                  <a:moveTo>
                    <a:pt x="181" y="0"/>
                  </a:moveTo>
                  <a:cubicBezTo>
                    <a:pt x="84" y="0"/>
                    <a:pt x="0" y="83"/>
                    <a:pt x="0" y="181"/>
                  </a:cubicBezTo>
                  <a:lnTo>
                    <a:pt x="0" y="701"/>
                  </a:lnTo>
                  <a:cubicBezTo>
                    <a:pt x="0" y="805"/>
                    <a:pt x="84" y="881"/>
                    <a:pt x="181" y="881"/>
                  </a:cubicBezTo>
                  <a:lnTo>
                    <a:pt x="7075" y="881"/>
                  </a:lnTo>
                  <a:cubicBezTo>
                    <a:pt x="7079" y="881"/>
                    <a:pt x="7083" y="881"/>
                    <a:pt x="7087" y="881"/>
                  </a:cubicBezTo>
                  <a:cubicBezTo>
                    <a:pt x="7179" y="881"/>
                    <a:pt x="7256" y="801"/>
                    <a:pt x="7263" y="708"/>
                  </a:cubicBezTo>
                  <a:lnTo>
                    <a:pt x="7263" y="187"/>
                  </a:lnTo>
                  <a:cubicBezTo>
                    <a:pt x="7263" y="83"/>
                    <a:pt x="7179" y="0"/>
                    <a:pt x="707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6"/>
            <p:cNvSpPr/>
            <p:nvPr/>
          </p:nvSpPr>
          <p:spPr>
            <a:xfrm>
              <a:off x="1641669" y="2773689"/>
              <a:ext cx="31921" cy="23172"/>
            </a:xfrm>
            <a:custGeom>
              <a:avLst/>
              <a:gdLst/>
              <a:ahLst/>
              <a:cxnLst/>
              <a:rect l="l" t="t" r="r" b="b"/>
              <a:pathLst>
                <a:path w="1215" h="882" extrusionOk="0">
                  <a:moveTo>
                    <a:pt x="1" y="0"/>
                  </a:moveTo>
                  <a:lnTo>
                    <a:pt x="1" y="881"/>
                  </a:lnTo>
                  <a:lnTo>
                    <a:pt x="1020" y="881"/>
                  </a:lnTo>
                  <a:cubicBezTo>
                    <a:pt x="1024" y="881"/>
                    <a:pt x="1029" y="881"/>
                    <a:pt x="1033" y="881"/>
                  </a:cubicBezTo>
                  <a:cubicBezTo>
                    <a:pt x="1131" y="881"/>
                    <a:pt x="1208" y="801"/>
                    <a:pt x="1215" y="708"/>
                  </a:cubicBezTo>
                  <a:lnTo>
                    <a:pt x="1215" y="187"/>
                  </a:lnTo>
                  <a:cubicBezTo>
                    <a:pt x="1215" y="83"/>
                    <a:pt x="1124" y="0"/>
                    <a:pt x="102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6"/>
            <p:cNvSpPr/>
            <p:nvPr/>
          </p:nvSpPr>
          <p:spPr>
            <a:xfrm>
              <a:off x="1536343" y="2836060"/>
              <a:ext cx="83494" cy="78975"/>
            </a:xfrm>
            <a:custGeom>
              <a:avLst/>
              <a:gdLst/>
              <a:ahLst/>
              <a:cxnLst/>
              <a:rect l="l" t="t" r="r" b="b"/>
              <a:pathLst>
                <a:path w="3178" h="3006" extrusionOk="0">
                  <a:moveTo>
                    <a:pt x="1589" y="0"/>
                  </a:moveTo>
                  <a:cubicBezTo>
                    <a:pt x="1575" y="0"/>
                    <a:pt x="1561" y="9"/>
                    <a:pt x="1554" y="26"/>
                  </a:cubicBezTo>
                  <a:lnTo>
                    <a:pt x="1097" y="949"/>
                  </a:lnTo>
                  <a:cubicBezTo>
                    <a:pt x="1090" y="956"/>
                    <a:pt x="1083" y="969"/>
                    <a:pt x="1069" y="969"/>
                  </a:cubicBezTo>
                  <a:lnTo>
                    <a:pt x="49" y="1115"/>
                  </a:lnTo>
                  <a:cubicBezTo>
                    <a:pt x="15" y="1122"/>
                    <a:pt x="1" y="1164"/>
                    <a:pt x="28" y="1184"/>
                  </a:cubicBezTo>
                  <a:lnTo>
                    <a:pt x="764" y="1906"/>
                  </a:lnTo>
                  <a:cubicBezTo>
                    <a:pt x="771" y="1913"/>
                    <a:pt x="778" y="1927"/>
                    <a:pt x="778" y="1940"/>
                  </a:cubicBezTo>
                  <a:lnTo>
                    <a:pt x="604" y="2953"/>
                  </a:lnTo>
                  <a:cubicBezTo>
                    <a:pt x="598" y="2982"/>
                    <a:pt x="621" y="3005"/>
                    <a:pt x="644" y="3005"/>
                  </a:cubicBezTo>
                  <a:cubicBezTo>
                    <a:pt x="649" y="3005"/>
                    <a:pt x="655" y="3004"/>
                    <a:pt x="660" y="3002"/>
                  </a:cubicBezTo>
                  <a:lnTo>
                    <a:pt x="1568" y="2516"/>
                  </a:lnTo>
                  <a:cubicBezTo>
                    <a:pt x="1575" y="2513"/>
                    <a:pt x="1582" y="2511"/>
                    <a:pt x="1589" y="2511"/>
                  </a:cubicBezTo>
                  <a:cubicBezTo>
                    <a:pt x="1596" y="2511"/>
                    <a:pt x="1603" y="2513"/>
                    <a:pt x="1610" y="2516"/>
                  </a:cubicBezTo>
                  <a:lnTo>
                    <a:pt x="2519" y="3002"/>
                  </a:lnTo>
                  <a:cubicBezTo>
                    <a:pt x="2525" y="3004"/>
                    <a:pt x="2531" y="3005"/>
                    <a:pt x="2537" y="3005"/>
                  </a:cubicBezTo>
                  <a:cubicBezTo>
                    <a:pt x="2564" y="3005"/>
                    <a:pt x="2587" y="2982"/>
                    <a:pt x="2581" y="2953"/>
                  </a:cubicBezTo>
                  <a:lnTo>
                    <a:pt x="2408" y="1940"/>
                  </a:lnTo>
                  <a:cubicBezTo>
                    <a:pt x="2401" y="1927"/>
                    <a:pt x="2408" y="1913"/>
                    <a:pt x="2414" y="1906"/>
                  </a:cubicBezTo>
                  <a:lnTo>
                    <a:pt x="3157" y="1184"/>
                  </a:lnTo>
                  <a:cubicBezTo>
                    <a:pt x="3177" y="1164"/>
                    <a:pt x="3164" y="1122"/>
                    <a:pt x="3129" y="1115"/>
                  </a:cubicBezTo>
                  <a:lnTo>
                    <a:pt x="2109" y="969"/>
                  </a:lnTo>
                  <a:cubicBezTo>
                    <a:pt x="2095" y="969"/>
                    <a:pt x="2088" y="956"/>
                    <a:pt x="2082" y="949"/>
                  </a:cubicBezTo>
                  <a:lnTo>
                    <a:pt x="1624" y="26"/>
                  </a:lnTo>
                  <a:cubicBezTo>
                    <a:pt x="1617" y="9"/>
                    <a:pt x="1603" y="0"/>
                    <a:pt x="158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6"/>
            <p:cNvSpPr/>
            <p:nvPr/>
          </p:nvSpPr>
          <p:spPr>
            <a:xfrm>
              <a:off x="1556205" y="2977958"/>
              <a:ext cx="43770" cy="21543"/>
            </a:xfrm>
            <a:custGeom>
              <a:avLst/>
              <a:gdLst/>
              <a:ahLst/>
              <a:cxnLst/>
              <a:rect l="l" t="t" r="r" b="b"/>
              <a:pathLst>
                <a:path w="1666" h="820" extrusionOk="0">
                  <a:moveTo>
                    <a:pt x="341" y="1"/>
                  </a:moveTo>
                  <a:cubicBezTo>
                    <a:pt x="153" y="1"/>
                    <a:pt x="1" y="153"/>
                    <a:pt x="1" y="340"/>
                  </a:cubicBezTo>
                  <a:lnTo>
                    <a:pt x="1" y="486"/>
                  </a:lnTo>
                  <a:cubicBezTo>
                    <a:pt x="1" y="666"/>
                    <a:pt x="153" y="819"/>
                    <a:pt x="341" y="819"/>
                  </a:cubicBezTo>
                  <a:lnTo>
                    <a:pt x="1326" y="819"/>
                  </a:lnTo>
                  <a:cubicBezTo>
                    <a:pt x="1513" y="819"/>
                    <a:pt x="1665" y="666"/>
                    <a:pt x="1665" y="486"/>
                  </a:cubicBezTo>
                  <a:lnTo>
                    <a:pt x="1665" y="340"/>
                  </a:lnTo>
                  <a:cubicBezTo>
                    <a:pt x="1665" y="153"/>
                    <a:pt x="1513" y="1"/>
                    <a:pt x="132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6"/>
            <p:cNvSpPr/>
            <p:nvPr/>
          </p:nvSpPr>
          <p:spPr>
            <a:xfrm>
              <a:off x="1533427" y="3061609"/>
              <a:ext cx="89326" cy="30818"/>
            </a:xfrm>
            <a:custGeom>
              <a:avLst/>
              <a:gdLst/>
              <a:ahLst/>
              <a:cxnLst/>
              <a:rect l="l" t="t" r="r" b="b"/>
              <a:pathLst>
                <a:path w="3400" h="1173" extrusionOk="0">
                  <a:moveTo>
                    <a:pt x="452" y="0"/>
                  </a:moveTo>
                  <a:cubicBezTo>
                    <a:pt x="202" y="0"/>
                    <a:pt x="1" y="201"/>
                    <a:pt x="1" y="451"/>
                  </a:cubicBezTo>
                  <a:lnTo>
                    <a:pt x="1" y="1173"/>
                  </a:lnTo>
                  <a:lnTo>
                    <a:pt x="3399" y="1173"/>
                  </a:lnTo>
                  <a:lnTo>
                    <a:pt x="3399" y="451"/>
                  </a:lnTo>
                  <a:cubicBezTo>
                    <a:pt x="3399" y="201"/>
                    <a:pt x="3198" y="0"/>
                    <a:pt x="294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66"/>
            <p:cNvSpPr/>
            <p:nvPr/>
          </p:nvSpPr>
          <p:spPr>
            <a:xfrm>
              <a:off x="1591200" y="3061609"/>
              <a:ext cx="31737" cy="30818"/>
            </a:xfrm>
            <a:custGeom>
              <a:avLst/>
              <a:gdLst/>
              <a:ahLst/>
              <a:cxnLst/>
              <a:rect l="l" t="t" r="r" b="b"/>
              <a:pathLst>
                <a:path w="1208" h="1173" extrusionOk="0">
                  <a:moveTo>
                    <a:pt x="0" y="0"/>
                  </a:moveTo>
                  <a:lnTo>
                    <a:pt x="0" y="1173"/>
                  </a:lnTo>
                  <a:lnTo>
                    <a:pt x="1207" y="1173"/>
                  </a:lnTo>
                  <a:lnTo>
                    <a:pt x="1207" y="451"/>
                  </a:lnTo>
                  <a:cubicBezTo>
                    <a:pt x="1200" y="201"/>
                    <a:pt x="999" y="0"/>
                    <a:pt x="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6"/>
            <p:cNvSpPr/>
            <p:nvPr/>
          </p:nvSpPr>
          <p:spPr>
            <a:xfrm>
              <a:off x="1501006" y="3084756"/>
              <a:ext cx="154193" cy="38831"/>
            </a:xfrm>
            <a:custGeom>
              <a:avLst/>
              <a:gdLst/>
              <a:ahLst/>
              <a:cxnLst/>
              <a:rect l="l" t="t" r="r" b="b"/>
              <a:pathLst>
                <a:path w="5869" h="1478" extrusionOk="0">
                  <a:moveTo>
                    <a:pt x="472" y="0"/>
                  </a:moveTo>
                  <a:cubicBezTo>
                    <a:pt x="354" y="0"/>
                    <a:pt x="250" y="90"/>
                    <a:pt x="222" y="208"/>
                  </a:cubicBezTo>
                  <a:lnTo>
                    <a:pt x="35" y="1179"/>
                  </a:lnTo>
                  <a:cubicBezTo>
                    <a:pt x="0" y="1332"/>
                    <a:pt x="125" y="1478"/>
                    <a:pt x="284" y="1478"/>
                  </a:cubicBezTo>
                  <a:lnTo>
                    <a:pt x="5591" y="1478"/>
                  </a:lnTo>
                  <a:cubicBezTo>
                    <a:pt x="5750" y="1478"/>
                    <a:pt x="5868" y="1332"/>
                    <a:pt x="5833" y="1179"/>
                  </a:cubicBezTo>
                  <a:lnTo>
                    <a:pt x="5646" y="208"/>
                  </a:lnTo>
                  <a:cubicBezTo>
                    <a:pt x="5618" y="90"/>
                    <a:pt x="5514" y="0"/>
                    <a:pt x="539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66"/>
            <p:cNvSpPr/>
            <p:nvPr/>
          </p:nvSpPr>
          <p:spPr>
            <a:xfrm>
              <a:off x="1616159" y="3084756"/>
              <a:ext cx="38857" cy="38647"/>
            </a:xfrm>
            <a:custGeom>
              <a:avLst/>
              <a:gdLst/>
              <a:ahLst/>
              <a:cxnLst/>
              <a:rect l="l" t="t" r="r" b="b"/>
              <a:pathLst>
                <a:path w="1479" h="1471" extrusionOk="0">
                  <a:moveTo>
                    <a:pt x="1" y="0"/>
                  </a:moveTo>
                  <a:lnTo>
                    <a:pt x="292" y="1471"/>
                  </a:lnTo>
                  <a:lnTo>
                    <a:pt x="1208" y="1471"/>
                  </a:lnTo>
                  <a:cubicBezTo>
                    <a:pt x="1360" y="1471"/>
                    <a:pt x="1478" y="1332"/>
                    <a:pt x="1450" y="1179"/>
                  </a:cubicBezTo>
                  <a:lnTo>
                    <a:pt x="1263" y="201"/>
                  </a:lnTo>
                  <a:cubicBezTo>
                    <a:pt x="1242" y="83"/>
                    <a:pt x="1138" y="0"/>
                    <a:pt x="10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0" name="Google Shape;6480;p66"/>
          <p:cNvGrpSpPr/>
          <p:nvPr/>
        </p:nvGrpSpPr>
        <p:grpSpPr>
          <a:xfrm>
            <a:off x="3082217" y="2788586"/>
            <a:ext cx="288866" cy="320236"/>
            <a:chOff x="3082217" y="2788586"/>
            <a:chExt cx="288866" cy="320236"/>
          </a:xfrm>
        </p:grpSpPr>
        <p:sp>
          <p:nvSpPr>
            <p:cNvPr id="6481" name="Google Shape;6481;p66"/>
            <p:cNvSpPr/>
            <p:nvPr/>
          </p:nvSpPr>
          <p:spPr>
            <a:xfrm>
              <a:off x="3082401" y="2867508"/>
              <a:ext cx="275178" cy="241313"/>
            </a:xfrm>
            <a:custGeom>
              <a:avLst/>
              <a:gdLst/>
              <a:ahLst/>
              <a:cxnLst/>
              <a:rect l="l" t="t" r="r" b="b"/>
              <a:pathLst>
                <a:path w="10474" h="9185" extrusionOk="0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6"/>
            <p:cNvSpPr/>
            <p:nvPr/>
          </p:nvSpPr>
          <p:spPr>
            <a:xfrm>
              <a:off x="3082217" y="2867508"/>
              <a:ext cx="219980" cy="241313"/>
            </a:xfrm>
            <a:custGeom>
              <a:avLst/>
              <a:gdLst/>
              <a:ahLst/>
              <a:cxnLst/>
              <a:rect l="l" t="t" r="r" b="b"/>
              <a:pathLst>
                <a:path w="8373" h="9185" extrusionOk="0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6"/>
            <p:cNvSpPr/>
            <p:nvPr/>
          </p:nvSpPr>
          <p:spPr>
            <a:xfrm>
              <a:off x="3233100" y="2788586"/>
              <a:ext cx="137983" cy="76269"/>
            </a:xfrm>
            <a:custGeom>
              <a:avLst/>
              <a:gdLst/>
              <a:ahLst/>
              <a:cxnLst/>
              <a:rect l="l" t="t" r="r" b="b"/>
              <a:pathLst>
                <a:path w="5252" h="2903" extrusionOk="0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6"/>
            <p:cNvSpPr/>
            <p:nvPr/>
          </p:nvSpPr>
          <p:spPr>
            <a:xfrm>
              <a:off x="3232916" y="2788586"/>
              <a:ext cx="138167" cy="51258"/>
            </a:xfrm>
            <a:custGeom>
              <a:avLst/>
              <a:gdLst/>
              <a:ahLst/>
              <a:cxnLst/>
              <a:rect l="l" t="t" r="r" b="b"/>
              <a:pathLst>
                <a:path w="5259" h="1951" extrusionOk="0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66"/>
            <p:cNvSpPr/>
            <p:nvPr/>
          </p:nvSpPr>
          <p:spPr>
            <a:xfrm>
              <a:off x="3293605" y="2915403"/>
              <a:ext cx="38831" cy="55540"/>
            </a:xfrm>
            <a:custGeom>
              <a:avLst/>
              <a:gdLst/>
              <a:ahLst/>
              <a:cxnLst/>
              <a:rect l="l" t="t" r="r" b="b"/>
              <a:pathLst>
                <a:path w="1478" h="2114" extrusionOk="0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rgbClr val="E4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66"/>
            <p:cNvSpPr/>
            <p:nvPr/>
          </p:nvSpPr>
          <p:spPr>
            <a:xfrm>
              <a:off x="3191379" y="2892677"/>
              <a:ext cx="57405" cy="13136"/>
            </a:xfrm>
            <a:custGeom>
              <a:avLst/>
              <a:gdLst/>
              <a:ahLst/>
              <a:cxnLst/>
              <a:rect l="l" t="t" r="r" b="b"/>
              <a:pathLst>
                <a:path w="2185" h="500" extrusionOk="0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66"/>
            <p:cNvSpPr/>
            <p:nvPr/>
          </p:nvSpPr>
          <p:spPr>
            <a:xfrm>
              <a:off x="3195320" y="2830070"/>
              <a:ext cx="49708" cy="75560"/>
            </a:xfrm>
            <a:custGeom>
              <a:avLst/>
              <a:gdLst/>
              <a:ahLst/>
              <a:cxnLst/>
              <a:rect l="l" t="t" r="r" b="b"/>
              <a:pathLst>
                <a:path w="1892" h="2876" extrusionOk="0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8" name="Google Shape;6488;p66"/>
          <p:cNvGrpSpPr/>
          <p:nvPr/>
        </p:nvGrpSpPr>
        <p:grpSpPr>
          <a:xfrm>
            <a:off x="3610557" y="2780704"/>
            <a:ext cx="325017" cy="336052"/>
            <a:chOff x="3610557" y="2780704"/>
            <a:chExt cx="325017" cy="336052"/>
          </a:xfrm>
        </p:grpSpPr>
        <p:sp>
          <p:nvSpPr>
            <p:cNvPr id="6489" name="Google Shape;6489;p66"/>
            <p:cNvSpPr/>
            <p:nvPr/>
          </p:nvSpPr>
          <p:spPr>
            <a:xfrm>
              <a:off x="3610557" y="2780704"/>
              <a:ext cx="324702" cy="335973"/>
            </a:xfrm>
            <a:custGeom>
              <a:avLst/>
              <a:gdLst/>
              <a:ahLst/>
              <a:cxnLst/>
              <a:rect l="l" t="t" r="r" b="b"/>
              <a:pathLst>
                <a:path w="12359" h="12788" extrusionOk="0">
                  <a:moveTo>
                    <a:pt x="11722" y="1"/>
                  </a:moveTo>
                  <a:cubicBezTo>
                    <a:pt x="11685" y="1"/>
                    <a:pt x="11648" y="4"/>
                    <a:pt x="11610" y="11"/>
                  </a:cubicBezTo>
                  <a:lnTo>
                    <a:pt x="3959" y="1363"/>
                  </a:lnTo>
                  <a:cubicBezTo>
                    <a:pt x="3661" y="1412"/>
                    <a:pt x="3439" y="1675"/>
                    <a:pt x="3439" y="1980"/>
                  </a:cubicBezTo>
                  <a:lnTo>
                    <a:pt x="3439" y="8611"/>
                  </a:lnTo>
                  <a:cubicBezTo>
                    <a:pt x="3121" y="8453"/>
                    <a:pt x="2788" y="8379"/>
                    <a:pt x="2462" y="8379"/>
                  </a:cubicBezTo>
                  <a:cubicBezTo>
                    <a:pt x="1475" y="8379"/>
                    <a:pt x="550" y="9053"/>
                    <a:pt x="310" y="10096"/>
                  </a:cubicBezTo>
                  <a:cubicBezTo>
                    <a:pt x="1" y="11479"/>
                    <a:pt x="1050" y="12787"/>
                    <a:pt x="2462" y="12787"/>
                  </a:cubicBezTo>
                  <a:cubicBezTo>
                    <a:pt x="2473" y="12787"/>
                    <a:pt x="2484" y="12787"/>
                    <a:pt x="2495" y="12787"/>
                  </a:cubicBezTo>
                  <a:cubicBezTo>
                    <a:pt x="3709" y="12759"/>
                    <a:pt x="4673" y="11767"/>
                    <a:pt x="4666" y="10554"/>
                  </a:cubicBezTo>
                  <a:lnTo>
                    <a:pt x="4666" y="3187"/>
                  </a:lnTo>
                  <a:lnTo>
                    <a:pt x="11124" y="2043"/>
                  </a:lnTo>
                  <a:lnTo>
                    <a:pt x="11124" y="7030"/>
                  </a:lnTo>
                  <a:cubicBezTo>
                    <a:pt x="10808" y="6874"/>
                    <a:pt x="10475" y="6801"/>
                    <a:pt x="10149" y="6801"/>
                  </a:cubicBezTo>
                  <a:cubicBezTo>
                    <a:pt x="9160" y="6801"/>
                    <a:pt x="8231" y="7473"/>
                    <a:pt x="7996" y="8521"/>
                  </a:cubicBezTo>
                  <a:cubicBezTo>
                    <a:pt x="7686" y="9905"/>
                    <a:pt x="8735" y="11213"/>
                    <a:pt x="10147" y="11213"/>
                  </a:cubicBezTo>
                  <a:cubicBezTo>
                    <a:pt x="10158" y="11213"/>
                    <a:pt x="10170" y="11213"/>
                    <a:pt x="10181" y="11213"/>
                  </a:cubicBezTo>
                  <a:cubicBezTo>
                    <a:pt x="11394" y="11185"/>
                    <a:pt x="12359" y="10193"/>
                    <a:pt x="12352" y="8979"/>
                  </a:cubicBezTo>
                  <a:lnTo>
                    <a:pt x="12352" y="628"/>
                  </a:lnTo>
                  <a:cubicBezTo>
                    <a:pt x="12352" y="278"/>
                    <a:pt x="12064" y="1"/>
                    <a:pt x="11722" y="1"/>
                  </a:cubicBezTo>
                  <a:close/>
                </a:path>
              </a:pathLst>
            </a:custGeom>
            <a:solidFill>
              <a:srgbClr val="A7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66"/>
            <p:cNvSpPr/>
            <p:nvPr/>
          </p:nvSpPr>
          <p:spPr>
            <a:xfrm>
              <a:off x="3665703" y="2864434"/>
              <a:ext cx="67967" cy="252321"/>
            </a:xfrm>
            <a:custGeom>
              <a:avLst/>
              <a:gdLst/>
              <a:ahLst/>
              <a:cxnLst/>
              <a:rect l="l" t="t" r="r" b="b"/>
              <a:pathLst>
                <a:path w="2587" h="9604" extrusionOk="0">
                  <a:moveTo>
                    <a:pt x="2567" y="0"/>
                  </a:moveTo>
                  <a:lnTo>
                    <a:pt x="2297" y="84"/>
                  </a:lnTo>
                  <a:cubicBezTo>
                    <a:pt x="2026" y="160"/>
                    <a:pt x="1846" y="410"/>
                    <a:pt x="1846" y="687"/>
                  </a:cubicBezTo>
                  <a:lnTo>
                    <a:pt x="1846" y="7367"/>
                  </a:lnTo>
                  <a:cubicBezTo>
                    <a:pt x="1846" y="8456"/>
                    <a:pt x="1069" y="9385"/>
                    <a:pt x="1" y="9572"/>
                  </a:cubicBezTo>
                  <a:cubicBezTo>
                    <a:pt x="126" y="9593"/>
                    <a:pt x="250" y="9603"/>
                    <a:pt x="372" y="9603"/>
                  </a:cubicBezTo>
                  <a:cubicBezTo>
                    <a:pt x="1576" y="9603"/>
                    <a:pt x="2586" y="8614"/>
                    <a:pt x="2567" y="7367"/>
                  </a:cubicBezTo>
                  <a:lnTo>
                    <a:pt x="2567" y="0"/>
                  </a:ln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6"/>
            <p:cNvSpPr/>
            <p:nvPr/>
          </p:nvSpPr>
          <p:spPr>
            <a:xfrm>
              <a:off x="3867633" y="2780704"/>
              <a:ext cx="67941" cy="294830"/>
            </a:xfrm>
            <a:custGeom>
              <a:avLst/>
              <a:gdLst/>
              <a:ahLst/>
              <a:cxnLst/>
              <a:rect l="l" t="t" r="r" b="b"/>
              <a:pathLst>
                <a:path w="2586" h="11222" extrusionOk="0">
                  <a:moveTo>
                    <a:pt x="1942" y="1"/>
                  </a:moveTo>
                  <a:cubicBezTo>
                    <a:pt x="1906" y="1"/>
                    <a:pt x="1869" y="4"/>
                    <a:pt x="1831" y="11"/>
                  </a:cubicBezTo>
                  <a:lnTo>
                    <a:pt x="1499" y="66"/>
                  </a:lnTo>
                  <a:cubicBezTo>
                    <a:pt x="1714" y="170"/>
                    <a:pt x="1845" y="392"/>
                    <a:pt x="1845" y="628"/>
                  </a:cubicBezTo>
                  <a:lnTo>
                    <a:pt x="1845" y="8979"/>
                  </a:lnTo>
                  <a:cubicBezTo>
                    <a:pt x="1852" y="10068"/>
                    <a:pt x="1075" y="10998"/>
                    <a:pt x="0" y="11192"/>
                  </a:cubicBezTo>
                  <a:cubicBezTo>
                    <a:pt x="123" y="11212"/>
                    <a:pt x="244" y="11221"/>
                    <a:pt x="363" y="11221"/>
                  </a:cubicBezTo>
                  <a:cubicBezTo>
                    <a:pt x="1571" y="11221"/>
                    <a:pt x="2586" y="10236"/>
                    <a:pt x="2567" y="8986"/>
                  </a:cubicBezTo>
                  <a:lnTo>
                    <a:pt x="2567" y="628"/>
                  </a:lnTo>
                  <a:cubicBezTo>
                    <a:pt x="2567" y="278"/>
                    <a:pt x="2279" y="1"/>
                    <a:pt x="1942" y="1"/>
                  </a:cubicBez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2" name="Google Shape;6492;p66"/>
          <p:cNvGrpSpPr/>
          <p:nvPr/>
        </p:nvGrpSpPr>
        <p:grpSpPr>
          <a:xfrm>
            <a:off x="4179067" y="2811495"/>
            <a:ext cx="286475" cy="274390"/>
            <a:chOff x="4179067" y="2811495"/>
            <a:chExt cx="286475" cy="274390"/>
          </a:xfrm>
        </p:grpSpPr>
        <p:sp>
          <p:nvSpPr>
            <p:cNvPr id="6493" name="Google Shape;6493;p66"/>
            <p:cNvSpPr/>
            <p:nvPr/>
          </p:nvSpPr>
          <p:spPr>
            <a:xfrm>
              <a:off x="4333786" y="2956651"/>
              <a:ext cx="69990" cy="69990"/>
            </a:xfrm>
            <a:custGeom>
              <a:avLst/>
              <a:gdLst/>
              <a:ahLst/>
              <a:cxnLst/>
              <a:rect l="l" t="t" r="r" b="b"/>
              <a:pathLst>
                <a:path w="2664" h="2664" extrusionOk="0">
                  <a:moveTo>
                    <a:pt x="493" y="0"/>
                  </a:moveTo>
                  <a:lnTo>
                    <a:pt x="0" y="493"/>
                  </a:lnTo>
                  <a:lnTo>
                    <a:pt x="2171" y="2664"/>
                  </a:lnTo>
                  <a:lnTo>
                    <a:pt x="2664" y="2171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6"/>
            <p:cNvSpPr/>
            <p:nvPr/>
          </p:nvSpPr>
          <p:spPr>
            <a:xfrm>
              <a:off x="4363290" y="2987022"/>
              <a:ext cx="102253" cy="98785"/>
            </a:xfrm>
            <a:custGeom>
              <a:avLst/>
              <a:gdLst/>
              <a:ahLst/>
              <a:cxnLst/>
              <a:rect l="l" t="t" r="r" b="b"/>
              <a:pathLst>
                <a:path w="3892" h="3760" extrusionOk="0">
                  <a:moveTo>
                    <a:pt x="820" y="1"/>
                  </a:moveTo>
                  <a:cubicBezTo>
                    <a:pt x="748" y="1"/>
                    <a:pt x="675" y="28"/>
                    <a:pt x="618" y="86"/>
                  </a:cubicBezTo>
                  <a:lnTo>
                    <a:pt x="112" y="592"/>
                  </a:lnTo>
                  <a:cubicBezTo>
                    <a:pt x="8" y="696"/>
                    <a:pt x="1" y="869"/>
                    <a:pt x="105" y="980"/>
                  </a:cubicBezTo>
                  <a:lnTo>
                    <a:pt x="2283" y="3471"/>
                  </a:lnTo>
                  <a:cubicBezTo>
                    <a:pt x="2456" y="3662"/>
                    <a:pt x="2696" y="3760"/>
                    <a:pt x="2936" y="3760"/>
                  </a:cubicBezTo>
                  <a:cubicBezTo>
                    <a:pt x="3156" y="3760"/>
                    <a:pt x="3376" y="3678"/>
                    <a:pt x="3545" y="3512"/>
                  </a:cubicBezTo>
                  <a:cubicBezTo>
                    <a:pt x="3892" y="3158"/>
                    <a:pt x="3878" y="2583"/>
                    <a:pt x="3503" y="2250"/>
                  </a:cubicBezTo>
                  <a:lnTo>
                    <a:pt x="1013" y="72"/>
                  </a:lnTo>
                  <a:cubicBezTo>
                    <a:pt x="956" y="25"/>
                    <a:pt x="888" y="1"/>
                    <a:pt x="820" y="1"/>
                  </a:cubicBezTo>
                  <a:close/>
                </a:path>
              </a:pathLst>
            </a:custGeom>
            <a:solidFill>
              <a:srgbClr val="B0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66"/>
            <p:cNvSpPr/>
            <p:nvPr/>
          </p:nvSpPr>
          <p:spPr>
            <a:xfrm>
              <a:off x="4363474" y="2993826"/>
              <a:ext cx="98259" cy="92059"/>
            </a:xfrm>
            <a:custGeom>
              <a:avLst/>
              <a:gdLst/>
              <a:ahLst/>
              <a:cxnLst/>
              <a:rect l="l" t="t" r="r" b="b"/>
              <a:pathLst>
                <a:path w="3740" h="3504" extrusionOk="0">
                  <a:moveTo>
                    <a:pt x="438" y="0"/>
                  </a:moveTo>
                  <a:lnTo>
                    <a:pt x="112" y="333"/>
                  </a:lnTo>
                  <a:cubicBezTo>
                    <a:pt x="1" y="437"/>
                    <a:pt x="1" y="610"/>
                    <a:pt x="98" y="721"/>
                  </a:cubicBezTo>
                  <a:lnTo>
                    <a:pt x="2276" y="3212"/>
                  </a:lnTo>
                  <a:cubicBezTo>
                    <a:pt x="2449" y="3406"/>
                    <a:pt x="2687" y="3503"/>
                    <a:pt x="2926" y="3503"/>
                  </a:cubicBezTo>
                  <a:cubicBezTo>
                    <a:pt x="3147" y="3503"/>
                    <a:pt x="3368" y="3420"/>
                    <a:pt x="3538" y="3253"/>
                  </a:cubicBezTo>
                  <a:cubicBezTo>
                    <a:pt x="3628" y="3163"/>
                    <a:pt x="3698" y="3052"/>
                    <a:pt x="3739" y="2934"/>
                  </a:cubicBezTo>
                  <a:lnTo>
                    <a:pt x="3739" y="2934"/>
                  </a:lnTo>
                  <a:cubicBezTo>
                    <a:pt x="3645" y="2967"/>
                    <a:pt x="3547" y="2984"/>
                    <a:pt x="3450" y="2984"/>
                  </a:cubicBezTo>
                  <a:cubicBezTo>
                    <a:pt x="3205" y="2984"/>
                    <a:pt x="2965" y="2880"/>
                    <a:pt x="2796" y="2691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66"/>
            <p:cNvSpPr/>
            <p:nvPr/>
          </p:nvSpPr>
          <p:spPr>
            <a:xfrm>
              <a:off x="4179067" y="2811495"/>
              <a:ext cx="215408" cy="196282"/>
            </a:xfrm>
            <a:custGeom>
              <a:avLst/>
              <a:gdLst/>
              <a:ahLst/>
              <a:cxnLst/>
              <a:rect l="l" t="t" r="r" b="b"/>
              <a:pathLst>
                <a:path w="8199" h="7471" extrusionOk="0">
                  <a:moveTo>
                    <a:pt x="4097" y="0"/>
                  </a:moveTo>
                  <a:cubicBezTo>
                    <a:pt x="3141" y="0"/>
                    <a:pt x="2185" y="365"/>
                    <a:pt x="1457" y="1093"/>
                  </a:cubicBezTo>
                  <a:cubicBezTo>
                    <a:pt x="0" y="2549"/>
                    <a:pt x="0" y="4922"/>
                    <a:pt x="1457" y="6378"/>
                  </a:cubicBezTo>
                  <a:cubicBezTo>
                    <a:pt x="2185" y="7107"/>
                    <a:pt x="3141" y="7471"/>
                    <a:pt x="4097" y="7471"/>
                  </a:cubicBezTo>
                  <a:cubicBezTo>
                    <a:pt x="5053" y="7471"/>
                    <a:pt x="6010" y="7107"/>
                    <a:pt x="6742" y="6378"/>
                  </a:cubicBezTo>
                  <a:cubicBezTo>
                    <a:pt x="8199" y="4922"/>
                    <a:pt x="8199" y="2549"/>
                    <a:pt x="6742" y="1093"/>
                  </a:cubicBezTo>
                  <a:cubicBezTo>
                    <a:pt x="6010" y="365"/>
                    <a:pt x="5053" y="0"/>
                    <a:pt x="4097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6"/>
            <p:cNvSpPr/>
            <p:nvPr/>
          </p:nvSpPr>
          <p:spPr>
            <a:xfrm>
              <a:off x="4204210" y="2834405"/>
              <a:ext cx="165123" cy="150463"/>
            </a:xfrm>
            <a:custGeom>
              <a:avLst/>
              <a:gdLst/>
              <a:ahLst/>
              <a:cxnLst/>
              <a:rect l="l" t="t" r="r" b="b"/>
              <a:pathLst>
                <a:path w="6285" h="5727" extrusionOk="0">
                  <a:moveTo>
                    <a:pt x="3143" y="1"/>
                  </a:moveTo>
                  <a:cubicBezTo>
                    <a:pt x="2409" y="1"/>
                    <a:pt x="1676" y="280"/>
                    <a:pt x="1117" y="838"/>
                  </a:cubicBezTo>
                  <a:cubicBezTo>
                    <a:pt x="0" y="1955"/>
                    <a:pt x="0" y="3772"/>
                    <a:pt x="1117" y="4889"/>
                  </a:cubicBezTo>
                  <a:cubicBezTo>
                    <a:pt x="1676" y="5447"/>
                    <a:pt x="2409" y="5726"/>
                    <a:pt x="3143" y="5726"/>
                  </a:cubicBezTo>
                  <a:cubicBezTo>
                    <a:pt x="3876" y="5726"/>
                    <a:pt x="4610" y="5447"/>
                    <a:pt x="5168" y="4889"/>
                  </a:cubicBezTo>
                  <a:cubicBezTo>
                    <a:pt x="6285" y="3772"/>
                    <a:pt x="6285" y="1955"/>
                    <a:pt x="5168" y="838"/>
                  </a:cubicBezTo>
                  <a:cubicBezTo>
                    <a:pt x="4610" y="280"/>
                    <a:pt x="3876" y="1"/>
                    <a:pt x="3143" y="1"/>
                  </a:cubicBezTo>
                  <a:close/>
                </a:path>
              </a:pathLst>
            </a:custGeom>
            <a:solidFill>
              <a:srgbClr val="CB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6"/>
            <p:cNvSpPr/>
            <p:nvPr/>
          </p:nvSpPr>
          <p:spPr>
            <a:xfrm>
              <a:off x="4204210" y="2850037"/>
              <a:ext cx="142160" cy="133175"/>
            </a:xfrm>
            <a:custGeom>
              <a:avLst/>
              <a:gdLst/>
              <a:ahLst/>
              <a:cxnLst/>
              <a:rect l="l" t="t" r="r" b="b"/>
              <a:pathLst>
                <a:path w="5411" h="5069" extrusionOk="0">
                  <a:moveTo>
                    <a:pt x="1388" y="0"/>
                  </a:moveTo>
                  <a:lnTo>
                    <a:pt x="1388" y="0"/>
                  </a:lnTo>
                  <a:cubicBezTo>
                    <a:pt x="1291" y="77"/>
                    <a:pt x="1200" y="153"/>
                    <a:pt x="1117" y="243"/>
                  </a:cubicBezTo>
                  <a:cubicBezTo>
                    <a:pt x="0" y="1422"/>
                    <a:pt x="84" y="3288"/>
                    <a:pt x="1304" y="4356"/>
                  </a:cubicBezTo>
                  <a:cubicBezTo>
                    <a:pt x="1848" y="4835"/>
                    <a:pt x="2522" y="5068"/>
                    <a:pt x="3193" y="5068"/>
                  </a:cubicBezTo>
                  <a:cubicBezTo>
                    <a:pt x="4021" y="5068"/>
                    <a:pt x="4844" y="4713"/>
                    <a:pt x="5411" y="4023"/>
                  </a:cubicBezTo>
                  <a:lnTo>
                    <a:pt x="5411" y="4023"/>
                  </a:lnTo>
                  <a:cubicBezTo>
                    <a:pt x="4886" y="4437"/>
                    <a:pt x="4259" y="4640"/>
                    <a:pt x="3634" y="4640"/>
                  </a:cubicBezTo>
                  <a:cubicBezTo>
                    <a:pt x="2898" y="4640"/>
                    <a:pt x="2165" y="4357"/>
                    <a:pt x="1610" y="3801"/>
                  </a:cubicBezTo>
                  <a:cubicBezTo>
                    <a:pt x="576" y="2775"/>
                    <a:pt x="486" y="1138"/>
                    <a:pt x="1388" y="0"/>
                  </a:cubicBezTo>
                  <a:close/>
                </a:path>
              </a:pathLst>
            </a:custGeom>
            <a:solidFill>
              <a:srgbClr val="B3C3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6"/>
            <p:cNvSpPr/>
            <p:nvPr/>
          </p:nvSpPr>
          <p:spPr>
            <a:xfrm>
              <a:off x="4246666" y="2855186"/>
              <a:ext cx="81103" cy="22883"/>
            </a:xfrm>
            <a:custGeom>
              <a:avLst/>
              <a:gdLst/>
              <a:ahLst/>
              <a:cxnLst/>
              <a:rect l="l" t="t" r="r" b="b"/>
              <a:pathLst>
                <a:path w="3087" h="871" extrusionOk="0">
                  <a:moveTo>
                    <a:pt x="1524" y="0"/>
                  </a:moveTo>
                  <a:cubicBezTo>
                    <a:pt x="994" y="0"/>
                    <a:pt x="465" y="203"/>
                    <a:pt x="63" y="609"/>
                  </a:cubicBezTo>
                  <a:cubicBezTo>
                    <a:pt x="1" y="671"/>
                    <a:pt x="1" y="762"/>
                    <a:pt x="63" y="824"/>
                  </a:cubicBezTo>
                  <a:cubicBezTo>
                    <a:pt x="91" y="855"/>
                    <a:pt x="129" y="871"/>
                    <a:pt x="168" y="871"/>
                  </a:cubicBezTo>
                  <a:cubicBezTo>
                    <a:pt x="207" y="871"/>
                    <a:pt x="247" y="855"/>
                    <a:pt x="278" y="824"/>
                  </a:cubicBezTo>
                  <a:cubicBezTo>
                    <a:pt x="621" y="481"/>
                    <a:pt x="1072" y="309"/>
                    <a:pt x="1523" y="309"/>
                  </a:cubicBezTo>
                  <a:cubicBezTo>
                    <a:pt x="1974" y="309"/>
                    <a:pt x="2425" y="481"/>
                    <a:pt x="2768" y="824"/>
                  </a:cubicBezTo>
                  <a:cubicBezTo>
                    <a:pt x="2801" y="854"/>
                    <a:pt x="2838" y="867"/>
                    <a:pt x="2872" y="867"/>
                  </a:cubicBezTo>
                  <a:cubicBezTo>
                    <a:pt x="2989" y="867"/>
                    <a:pt x="3086" y="721"/>
                    <a:pt x="2990" y="609"/>
                  </a:cubicBezTo>
                  <a:cubicBezTo>
                    <a:pt x="2584" y="203"/>
                    <a:pt x="2054" y="0"/>
                    <a:pt x="1524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6"/>
            <p:cNvSpPr/>
            <p:nvPr/>
          </p:nvSpPr>
          <p:spPr>
            <a:xfrm>
              <a:off x="4363290" y="2987022"/>
              <a:ext cx="41589" cy="40722"/>
            </a:xfrm>
            <a:custGeom>
              <a:avLst/>
              <a:gdLst/>
              <a:ahLst/>
              <a:cxnLst/>
              <a:rect l="l" t="t" r="r" b="b"/>
              <a:pathLst>
                <a:path w="1583" h="1550" extrusionOk="0">
                  <a:moveTo>
                    <a:pt x="821" y="1"/>
                  </a:moveTo>
                  <a:cubicBezTo>
                    <a:pt x="749" y="1"/>
                    <a:pt x="679" y="28"/>
                    <a:pt x="625" y="86"/>
                  </a:cubicBezTo>
                  <a:lnTo>
                    <a:pt x="119" y="592"/>
                  </a:lnTo>
                  <a:cubicBezTo>
                    <a:pt x="8" y="696"/>
                    <a:pt x="1" y="863"/>
                    <a:pt x="105" y="980"/>
                  </a:cubicBezTo>
                  <a:lnTo>
                    <a:pt x="597" y="1549"/>
                  </a:lnTo>
                  <a:lnTo>
                    <a:pt x="1582" y="564"/>
                  </a:lnTo>
                  <a:lnTo>
                    <a:pt x="1013" y="72"/>
                  </a:lnTo>
                  <a:cubicBezTo>
                    <a:pt x="956" y="25"/>
                    <a:pt x="888" y="1"/>
                    <a:pt x="821" y="1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6"/>
            <p:cNvSpPr/>
            <p:nvPr/>
          </p:nvSpPr>
          <p:spPr>
            <a:xfrm>
              <a:off x="4363474" y="2993826"/>
              <a:ext cx="29189" cy="33918"/>
            </a:xfrm>
            <a:custGeom>
              <a:avLst/>
              <a:gdLst/>
              <a:ahLst/>
              <a:cxnLst/>
              <a:rect l="l" t="t" r="r" b="b"/>
              <a:pathLst>
                <a:path w="1111" h="1291" extrusionOk="0">
                  <a:moveTo>
                    <a:pt x="438" y="0"/>
                  </a:moveTo>
                  <a:lnTo>
                    <a:pt x="112" y="326"/>
                  </a:lnTo>
                  <a:cubicBezTo>
                    <a:pt x="1" y="437"/>
                    <a:pt x="1" y="604"/>
                    <a:pt x="98" y="721"/>
                  </a:cubicBezTo>
                  <a:lnTo>
                    <a:pt x="590" y="1290"/>
                  </a:lnTo>
                  <a:lnTo>
                    <a:pt x="1110" y="77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C9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2" name="Google Shape;6502;p66"/>
          <p:cNvGrpSpPr/>
          <p:nvPr/>
        </p:nvGrpSpPr>
        <p:grpSpPr>
          <a:xfrm>
            <a:off x="4686757" y="2762156"/>
            <a:ext cx="371047" cy="374199"/>
            <a:chOff x="4686757" y="2762156"/>
            <a:chExt cx="371047" cy="374199"/>
          </a:xfrm>
        </p:grpSpPr>
        <p:sp>
          <p:nvSpPr>
            <p:cNvPr id="6503" name="Google Shape;6503;p66"/>
            <p:cNvSpPr/>
            <p:nvPr/>
          </p:nvSpPr>
          <p:spPr>
            <a:xfrm>
              <a:off x="4696767" y="2762156"/>
              <a:ext cx="353207" cy="374199"/>
            </a:xfrm>
            <a:custGeom>
              <a:avLst/>
              <a:gdLst/>
              <a:ahLst/>
              <a:cxnLst/>
              <a:rect l="l" t="t" r="r" b="b"/>
              <a:pathLst>
                <a:path w="13444" h="14243" extrusionOk="0">
                  <a:moveTo>
                    <a:pt x="4822" y="3727"/>
                  </a:moveTo>
                  <a:lnTo>
                    <a:pt x="6361" y="4608"/>
                  </a:lnTo>
                  <a:lnTo>
                    <a:pt x="4822" y="5482"/>
                  </a:lnTo>
                  <a:lnTo>
                    <a:pt x="4822" y="3727"/>
                  </a:lnTo>
                  <a:close/>
                  <a:moveTo>
                    <a:pt x="8741" y="3727"/>
                  </a:moveTo>
                  <a:lnTo>
                    <a:pt x="8741" y="5482"/>
                  </a:lnTo>
                  <a:lnTo>
                    <a:pt x="7201" y="4608"/>
                  </a:lnTo>
                  <a:lnTo>
                    <a:pt x="8741" y="3727"/>
                  </a:lnTo>
                  <a:close/>
                  <a:moveTo>
                    <a:pt x="2685" y="2797"/>
                  </a:moveTo>
                  <a:cubicBezTo>
                    <a:pt x="3448" y="2797"/>
                    <a:pt x="3844" y="3207"/>
                    <a:pt x="4405" y="3484"/>
                  </a:cubicBezTo>
                  <a:lnTo>
                    <a:pt x="4405" y="5725"/>
                  </a:lnTo>
                  <a:lnTo>
                    <a:pt x="2422" y="6862"/>
                  </a:lnTo>
                  <a:lnTo>
                    <a:pt x="1707" y="6453"/>
                  </a:lnTo>
                  <a:cubicBezTo>
                    <a:pt x="937" y="6016"/>
                    <a:pt x="563" y="5107"/>
                    <a:pt x="792" y="4247"/>
                  </a:cubicBezTo>
                  <a:cubicBezTo>
                    <a:pt x="1021" y="3394"/>
                    <a:pt x="1797" y="2797"/>
                    <a:pt x="2685" y="2797"/>
                  </a:cubicBezTo>
                  <a:close/>
                  <a:moveTo>
                    <a:pt x="10870" y="2797"/>
                  </a:moveTo>
                  <a:cubicBezTo>
                    <a:pt x="11758" y="2797"/>
                    <a:pt x="12535" y="3394"/>
                    <a:pt x="12764" y="4247"/>
                  </a:cubicBezTo>
                  <a:cubicBezTo>
                    <a:pt x="12992" y="5107"/>
                    <a:pt x="12618" y="6009"/>
                    <a:pt x="11848" y="6453"/>
                  </a:cubicBezTo>
                  <a:lnTo>
                    <a:pt x="11140" y="6862"/>
                  </a:lnTo>
                  <a:lnTo>
                    <a:pt x="9150" y="5725"/>
                  </a:lnTo>
                  <a:lnTo>
                    <a:pt x="9150" y="3484"/>
                  </a:lnTo>
                  <a:cubicBezTo>
                    <a:pt x="9725" y="3200"/>
                    <a:pt x="10114" y="2797"/>
                    <a:pt x="10870" y="2797"/>
                  </a:cubicBezTo>
                  <a:close/>
                  <a:moveTo>
                    <a:pt x="4398" y="6203"/>
                  </a:moveTo>
                  <a:lnTo>
                    <a:pt x="4398" y="7993"/>
                  </a:lnTo>
                  <a:lnTo>
                    <a:pt x="2838" y="7098"/>
                  </a:lnTo>
                  <a:lnTo>
                    <a:pt x="4398" y="6203"/>
                  </a:lnTo>
                  <a:close/>
                  <a:moveTo>
                    <a:pt x="9150" y="6203"/>
                  </a:moveTo>
                  <a:lnTo>
                    <a:pt x="10710" y="7098"/>
                  </a:lnTo>
                  <a:lnTo>
                    <a:pt x="9150" y="7993"/>
                  </a:lnTo>
                  <a:lnTo>
                    <a:pt x="9150" y="6203"/>
                  </a:lnTo>
                  <a:close/>
                  <a:moveTo>
                    <a:pt x="6778" y="4844"/>
                  </a:moveTo>
                  <a:lnTo>
                    <a:pt x="8741" y="5967"/>
                  </a:lnTo>
                  <a:lnTo>
                    <a:pt x="8741" y="8235"/>
                  </a:lnTo>
                  <a:lnTo>
                    <a:pt x="6778" y="9352"/>
                  </a:lnTo>
                  <a:lnTo>
                    <a:pt x="4822" y="8235"/>
                  </a:lnTo>
                  <a:lnTo>
                    <a:pt x="4822" y="5967"/>
                  </a:lnTo>
                  <a:lnTo>
                    <a:pt x="6778" y="4844"/>
                  </a:lnTo>
                  <a:close/>
                  <a:moveTo>
                    <a:pt x="4822" y="8721"/>
                  </a:moveTo>
                  <a:lnTo>
                    <a:pt x="6354" y="9595"/>
                  </a:lnTo>
                  <a:lnTo>
                    <a:pt x="4822" y="10476"/>
                  </a:lnTo>
                  <a:lnTo>
                    <a:pt x="4822" y="8721"/>
                  </a:lnTo>
                  <a:close/>
                  <a:moveTo>
                    <a:pt x="8734" y="8714"/>
                  </a:moveTo>
                  <a:lnTo>
                    <a:pt x="8734" y="10476"/>
                  </a:lnTo>
                  <a:lnTo>
                    <a:pt x="7201" y="9595"/>
                  </a:lnTo>
                  <a:lnTo>
                    <a:pt x="8734" y="8714"/>
                  </a:lnTo>
                  <a:close/>
                  <a:moveTo>
                    <a:pt x="11140" y="7341"/>
                  </a:moveTo>
                  <a:lnTo>
                    <a:pt x="11855" y="7743"/>
                  </a:lnTo>
                  <a:cubicBezTo>
                    <a:pt x="12306" y="8007"/>
                    <a:pt x="12632" y="8430"/>
                    <a:pt x="12764" y="8929"/>
                  </a:cubicBezTo>
                  <a:cubicBezTo>
                    <a:pt x="13125" y="10254"/>
                    <a:pt x="12073" y="11406"/>
                    <a:pt x="10873" y="11406"/>
                  </a:cubicBezTo>
                  <a:cubicBezTo>
                    <a:pt x="10553" y="11406"/>
                    <a:pt x="10223" y="11324"/>
                    <a:pt x="9906" y="11142"/>
                  </a:cubicBezTo>
                  <a:lnTo>
                    <a:pt x="9157" y="10712"/>
                  </a:lnTo>
                  <a:lnTo>
                    <a:pt x="9157" y="8478"/>
                  </a:lnTo>
                  <a:lnTo>
                    <a:pt x="11140" y="7341"/>
                  </a:lnTo>
                  <a:close/>
                  <a:moveTo>
                    <a:pt x="6778" y="9838"/>
                  </a:moveTo>
                  <a:lnTo>
                    <a:pt x="8741" y="10954"/>
                  </a:lnTo>
                  <a:lnTo>
                    <a:pt x="8741" y="11821"/>
                  </a:lnTo>
                  <a:cubicBezTo>
                    <a:pt x="8734" y="12903"/>
                    <a:pt x="7860" y="13777"/>
                    <a:pt x="6778" y="13777"/>
                  </a:cubicBezTo>
                  <a:cubicBezTo>
                    <a:pt x="5702" y="13777"/>
                    <a:pt x="4822" y="12903"/>
                    <a:pt x="4822" y="11821"/>
                  </a:cubicBezTo>
                  <a:lnTo>
                    <a:pt x="4822" y="10954"/>
                  </a:lnTo>
                  <a:lnTo>
                    <a:pt x="6778" y="9838"/>
                  </a:lnTo>
                  <a:close/>
                  <a:moveTo>
                    <a:pt x="6767" y="0"/>
                  </a:moveTo>
                  <a:cubicBezTo>
                    <a:pt x="6533" y="0"/>
                    <a:pt x="6296" y="35"/>
                    <a:pt x="6063" y="106"/>
                  </a:cubicBezTo>
                  <a:cubicBezTo>
                    <a:pt x="5071" y="418"/>
                    <a:pt x="4398" y="1334"/>
                    <a:pt x="4398" y="2374"/>
                  </a:cubicBezTo>
                  <a:lnTo>
                    <a:pt x="4398" y="3006"/>
                  </a:lnTo>
                  <a:lnTo>
                    <a:pt x="3851" y="2693"/>
                  </a:lnTo>
                  <a:cubicBezTo>
                    <a:pt x="3488" y="2491"/>
                    <a:pt x="3094" y="2395"/>
                    <a:pt x="2706" y="2395"/>
                  </a:cubicBezTo>
                  <a:cubicBezTo>
                    <a:pt x="1881" y="2395"/>
                    <a:pt x="1080" y="2827"/>
                    <a:pt x="646" y="3595"/>
                  </a:cubicBezTo>
                  <a:cubicBezTo>
                    <a:pt x="1" y="4719"/>
                    <a:pt x="375" y="6155"/>
                    <a:pt x="1492" y="6814"/>
                  </a:cubicBezTo>
                  <a:lnTo>
                    <a:pt x="1992" y="7098"/>
                  </a:lnTo>
                  <a:lnTo>
                    <a:pt x="1499" y="7389"/>
                  </a:lnTo>
                  <a:cubicBezTo>
                    <a:pt x="597" y="7902"/>
                    <a:pt x="140" y="8943"/>
                    <a:pt x="369" y="9956"/>
                  </a:cubicBezTo>
                  <a:cubicBezTo>
                    <a:pt x="591" y="10968"/>
                    <a:pt x="1444" y="11717"/>
                    <a:pt x="2477" y="11808"/>
                  </a:cubicBezTo>
                  <a:lnTo>
                    <a:pt x="2491" y="11808"/>
                  </a:lnTo>
                  <a:cubicBezTo>
                    <a:pt x="2495" y="11808"/>
                    <a:pt x="2500" y="11808"/>
                    <a:pt x="2504" y="11808"/>
                  </a:cubicBezTo>
                  <a:cubicBezTo>
                    <a:pt x="2769" y="11808"/>
                    <a:pt x="2785" y="11398"/>
                    <a:pt x="2512" y="11391"/>
                  </a:cubicBezTo>
                  <a:cubicBezTo>
                    <a:pt x="1659" y="11315"/>
                    <a:pt x="958" y="10698"/>
                    <a:pt x="778" y="9865"/>
                  </a:cubicBezTo>
                  <a:cubicBezTo>
                    <a:pt x="591" y="9033"/>
                    <a:pt x="965" y="8173"/>
                    <a:pt x="1707" y="7750"/>
                  </a:cubicBezTo>
                  <a:lnTo>
                    <a:pt x="2415" y="7341"/>
                  </a:lnTo>
                  <a:lnTo>
                    <a:pt x="4405" y="8478"/>
                  </a:lnTo>
                  <a:lnTo>
                    <a:pt x="4405" y="10712"/>
                  </a:lnTo>
                  <a:cubicBezTo>
                    <a:pt x="3740" y="11079"/>
                    <a:pt x="3587" y="11211"/>
                    <a:pt x="3261" y="11315"/>
                  </a:cubicBezTo>
                  <a:cubicBezTo>
                    <a:pt x="3014" y="11391"/>
                    <a:pt x="3097" y="11727"/>
                    <a:pt x="3319" y="11727"/>
                  </a:cubicBezTo>
                  <a:cubicBezTo>
                    <a:pt x="3340" y="11727"/>
                    <a:pt x="3362" y="11724"/>
                    <a:pt x="3386" y="11717"/>
                  </a:cubicBezTo>
                  <a:cubicBezTo>
                    <a:pt x="3760" y="11599"/>
                    <a:pt x="3948" y="11447"/>
                    <a:pt x="4405" y="11197"/>
                  </a:cubicBezTo>
                  <a:lnTo>
                    <a:pt x="4405" y="11821"/>
                  </a:lnTo>
                  <a:cubicBezTo>
                    <a:pt x="4378" y="13153"/>
                    <a:pt x="5446" y="14242"/>
                    <a:pt x="6778" y="14242"/>
                  </a:cubicBezTo>
                  <a:cubicBezTo>
                    <a:pt x="8109" y="14242"/>
                    <a:pt x="9178" y="13153"/>
                    <a:pt x="9157" y="11821"/>
                  </a:cubicBezTo>
                  <a:lnTo>
                    <a:pt x="9157" y="11197"/>
                  </a:lnTo>
                  <a:cubicBezTo>
                    <a:pt x="9517" y="11371"/>
                    <a:pt x="10003" y="11821"/>
                    <a:pt x="10877" y="11821"/>
                  </a:cubicBezTo>
                  <a:cubicBezTo>
                    <a:pt x="11952" y="11821"/>
                    <a:pt x="12888" y="11093"/>
                    <a:pt x="13166" y="10053"/>
                  </a:cubicBezTo>
                  <a:cubicBezTo>
                    <a:pt x="13443" y="9019"/>
                    <a:pt x="12985" y="7923"/>
                    <a:pt x="12056" y="7389"/>
                  </a:cubicBezTo>
                  <a:lnTo>
                    <a:pt x="11564" y="7105"/>
                  </a:lnTo>
                  <a:lnTo>
                    <a:pt x="12056" y="6820"/>
                  </a:lnTo>
                  <a:cubicBezTo>
                    <a:pt x="12791" y="6390"/>
                    <a:pt x="13249" y="5600"/>
                    <a:pt x="13249" y="4747"/>
                  </a:cubicBezTo>
                  <a:cubicBezTo>
                    <a:pt x="13249" y="3375"/>
                    <a:pt x="12106" y="2377"/>
                    <a:pt x="10863" y="2377"/>
                  </a:cubicBezTo>
                  <a:cubicBezTo>
                    <a:pt x="10471" y="2377"/>
                    <a:pt x="10070" y="2476"/>
                    <a:pt x="9691" y="2693"/>
                  </a:cubicBezTo>
                  <a:lnTo>
                    <a:pt x="9150" y="3006"/>
                  </a:lnTo>
                  <a:cubicBezTo>
                    <a:pt x="9136" y="2485"/>
                    <a:pt x="9178" y="2250"/>
                    <a:pt x="9087" y="1861"/>
                  </a:cubicBezTo>
                  <a:cubicBezTo>
                    <a:pt x="9064" y="1748"/>
                    <a:pt x="8979" y="1698"/>
                    <a:pt x="8892" y="1698"/>
                  </a:cubicBezTo>
                  <a:cubicBezTo>
                    <a:pt x="8771" y="1698"/>
                    <a:pt x="8646" y="1794"/>
                    <a:pt x="8678" y="1951"/>
                  </a:cubicBezTo>
                  <a:cubicBezTo>
                    <a:pt x="8754" y="2284"/>
                    <a:pt x="8720" y="2471"/>
                    <a:pt x="8727" y="3241"/>
                  </a:cubicBezTo>
                  <a:lnTo>
                    <a:pt x="6771" y="4365"/>
                  </a:lnTo>
                  <a:lnTo>
                    <a:pt x="4815" y="3241"/>
                  </a:lnTo>
                  <a:lnTo>
                    <a:pt x="4815" y="2374"/>
                  </a:lnTo>
                  <a:cubicBezTo>
                    <a:pt x="4815" y="1521"/>
                    <a:pt x="5370" y="765"/>
                    <a:pt x="6188" y="509"/>
                  </a:cubicBezTo>
                  <a:cubicBezTo>
                    <a:pt x="6381" y="448"/>
                    <a:pt x="6578" y="419"/>
                    <a:pt x="6773" y="419"/>
                  </a:cubicBezTo>
                  <a:cubicBezTo>
                    <a:pt x="7401" y="419"/>
                    <a:pt x="8004" y="724"/>
                    <a:pt x="8380" y="1265"/>
                  </a:cubicBezTo>
                  <a:cubicBezTo>
                    <a:pt x="8426" y="1330"/>
                    <a:pt x="8487" y="1358"/>
                    <a:pt x="8547" y="1358"/>
                  </a:cubicBezTo>
                  <a:cubicBezTo>
                    <a:pt x="8697" y="1358"/>
                    <a:pt x="8840" y="1190"/>
                    <a:pt x="8727" y="1022"/>
                  </a:cubicBezTo>
                  <a:cubicBezTo>
                    <a:pt x="8270" y="369"/>
                    <a:pt x="7533" y="0"/>
                    <a:pt x="67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66"/>
            <p:cNvSpPr/>
            <p:nvPr/>
          </p:nvSpPr>
          <p:spPr>
            <a:xfrm>
              <a:off x="4843656" y="2919134"/>
              <a:ext cx="62161" cy="59244"/>
            </a:xfrm>
            <a:custGeom>
              <a:avLst/>
              <a:gdLst/>
              <a:ahLst/>
              <a:cxnLst/>
              <a:rect l="l" t="t" r="r" b="b"/>
              <a:pathLst>
                <a:path w="2366" h="2255" extrusionOk="0">
                  <a:moveTo>
                    <a:pt x="1191" y="0"/>
                  </a:moveTo>
                  <a:cubicBezTo>
                    <a:pt x="667" y="0"/>
                    <a:pt x="146" y="346"/>
                    <a:pt x="70" y="991"/>
                  </a:cubicBezTo>
                  <a:cubicBezTo>
                    <a:pt x="0" y="1504"/>
                    <a:pt x="306" y="2004"/>
                    <a:pt x="791" y="2184"/>
                  </a:cubicBezTo>
                  <a:cubicBezTo>
                    <a:pt x="920" y="2232"/>
                    <a:pt x="1053" y="2255"/>
                    <a:pt x="1185" y="2255"/>
                  </a:cubicBezTo>
                  <a:cubicBezTo>
                    <a:pt x="1552" y="2255"/>
                    <a:pt x="1909" y="2077"/>
                    <a:pt x="2123" y="1761"/>
                  </a:cubicBezTo>
                  <a:cubicBezTo>
                    <a:pt x="2324" y="1456"/>
                    <a:pt x="2366" y="1081"/>
                    <a:pt x="2248" y="741"/>
                  </a:cubicBezTo>
                  <a:cubicBezTo>
                    <a:pt x="2062" y="238"/>
                    <a:pt x="1626" y="0"/>
                    <a:pt x="11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66"/>
            <p:cNvSpPr/>
            <p:nvPr/>
          </p:nvSpPr>
          <p:spPr>
            <a:xfrm>
              <a:off x="4686757" y="2827311"/>
              <a:ext cx="62660" cy="48473"/>
            </a:xfrm>
            <a:custGeom>
              <a:avLst/>
              <a:gdLst/>
              <a:ahLst/>
              <a:cxnLst/>
              <a:rect l="l" t="t" r="r" b="b"/>
              <a:pathLst>
                <a:path w="2385" h="1845" extrusionOk="0">
                  <a:moveTo>
                    <a:pt x="1207" y="1"/>
                  </a:moveTo>
                  <a:cubicBezTo>
                    <a:pt x="1147" y="1"/>
                    <a:pt x="1084" y="7"/>
                    <a:pt x="1020" y="19"/>
                  </a:cubicBezTo>
                  <a:cubicBezTo>
                    <a:pt x="215" y="172"/>
                    <a:pt x="0" y="1226"/>
                    <a:pt x="680" y="1691"/>
                  </a:cubicBezTo>
                  <a:cubicBezTo>
                    <a:pt x="770" y="1746"/>
                    <a:pt x="867" y="1795"/>
                    <a:pt x="978" y="1816"/>
                  </a:cubicBezTo>
                  <a:cubicBezTo>
                    <a:pt x="1054" y="1835"/>
                    <a:pt x="1130" y="1845"/>
                    <a:pt x="1205" y="1845"/>
                  </a:cubicBezTo>
                  <a:cubicBezTo>
                    <a:pt x="1503" y="1845"/>
                    <a:pt x="1786" y="1696"/>
                    <a:pt x="1963" y="1441"/>
                  </a:cubicBezTo>
                  <a:cubicBezTo>
                    <a:pt x="2385" y="809"/>
                    <a:pt x="1913" y="1"/>
                    <a:pt x="120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6"/>
            <p:cNvSpPr/>
            <p:nvPr/>
          </p:nvSpPr>
          <p:spPr>
            <a:xfrm>
              <a:off x="5005600" y="3019416"/>
              <a:ext cx="52020" cy="48604"/>
            </a:xfrm>
            <a:custGeom>
              <a:avLst/>
              <a:gdLst/>
              <a:ahLst/>
              <a:cxnLst/>
              <a:rect l="l" t="t" r="r" b="b"/>
              <a:pathLst>
                <a:path w="1980" h="1850" extrusionOk="0">
                  <a:moveTo>
                    <a:pt x="1025" y="1"/>
                  </a:moveTo>
                  <a:cubicBezTo>
                    <a:pt x="613" y="1"/>
                    <a:pt x="203" y="258"/>
                    <a:pt x="114" y="760"/>
                  </a:cubicBezTo>
                  <a:cubicBezTo>
                    <a:pt x="0" y="1404"/>
                    <a:pt x="513" y="1850"/>
                    <a:pt x="1039" y="1850"/>
                  </a:cubicBezTo>
                  <a:cubicBezTo>
                    <a:pt x="1317" y="1850"/>
                    <a:pt x="1598" y="1725"/>
                    <a:pt x="1792" y="1440"/>
                  </a:cubicBezTo>
                  <a:cubicBezTo>
                    <a:pt x="1938" y="1225"/>
                    <a:pt x="1980" y="954"/>
                    <a:pt x="1924" y="705"/>
                  </a:cubicBezTo>
                  <a:cubicBezTo>
                    <a:pt x="1806" y="232"/>
                    <a:pt x="1415" y="1"/>
                    <a:pt x="102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6"/>
            <p:cNvSpPr/>
            <p:nvPr/>
          </p:nvSpPr>
          <p:spPr>
            <a:xfrm>
              <a:off x="4857476" y="2936946"/>
              <a:ext cx="48341" cy="41484"/>
            </a:xfrm>
            <a:custGeom>
              <a:avLst/>
              <a:gdLst/>
              <a:ahLst/>
              <a:cxnLst/>
              <a:rect l="l" t="t" r="r" b="b"/>
              <a:pathLst>
                <a:path w="1840" h="1579" extrusionOk="0">
                  <a:moveTo>
                    <a:pt x="1332" y="1"/>
                  </a:moveTo>
                  <a:cubicBezTo>
                    <a:pt x="592" y="1"/>
                    <a:pt x="1" y="749"/>
                    <a:pt x="279" y="1513"/>
                  </a:cubicBezTo>
                  <a:cubicBezTo>
                    <a:pt x="403" y="1557"/>
                    <a:pt x="531" y="1579"/>
                    <a:pt x="657" y="1579"/>
                  </a:cubicBezTo>
                  <a:cubicBezTo>
                    <a:pt x="1025" y="1579"/>
                    <a:pt x="1380" y="1398"/>
                    <a:pt x="1597" y="1083"/>
                  </a:cubicBezTo>
                  <a:cubicBezTo>
                    <a:pt x="1791" y="785"/>
                    <a:pt x="1840" y="410"/>
                    <a:pt x="1722" y="70"/>
                  </a:cubicBezTo>
                  <a:cubicBezTo>
                    <a:pt x="1590" y="23"/>
                    <a:pt x="1459" y="1"/>
                    <a:pt x="13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66"/>
            <p:cNvSpPr/>
            <p:nvPr/>
          </p:nvSpPr>
          <p:spPr>
            <a:xfrm>
              <a:off x="4708563" y="2844940"/>
              <a:ext cx="34890" cy="30844"/>
            </a:xfrm>
            <a:custGeom>
              <a:avLst/>
              <a:gdLst/>
              <a:ahLst/>
              <a:cxnLst/>
              <a:rect l="l" t="t" r="r" b="b"/>
              <a:pathLst>
                <a:path w="1328" h="1174" extrusionOk="0">
                  <a:moveTo>
                    <a:pt x="1040" y="0"/>
                  </a:moveTo>
                  <a:cubicBezTo>
                    <a:pt x="464" y="0"/>
                    <a:pt x="1" y="548"/>
                    <a:pt x="148" y="1145"/>
                  </a:cubicBezTo>
                  <a:cubicBezTo>
                    <a:pt x="224" y="1164"/>
                    <a:pt x="300" y="1174"/>
                    <a:pt x="375" y="1174"/>
                  </a:cubicBezTo>
                  <a:cubicBezTo>
                    <a:pt x="673" y="1174"/>
                    <a:pt x="956" y="1025"/>
                    <a:pt x="1133" y="770"/>
                  </a:cubicBezTo>
                  <a:cubicBezTo>
                    <a:pt x="1279" y="548"/>
                    <a:pt x="1328" y="285"/>
                    <a:pt x="1265" y="28"/>
                  </a:cubicBezTo>
                  <a:cubicBezTo>
                    <a:pt x="1189" y="9"/>
                    <a:pt x="1114" y="0"/>
                    <a:pt x="10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66"/>
            <p:cNvSpPr/>
            <p:nvPr/>
          </p:nvSpPr>
          <p:spPr>
            <a:xfrm>
              <a:off x="5022914" y="3037176"/>
              <a:ext cx="34890" cy="30765"/>
            </a:xfrm>
            <a:custGeom>
              <a:avLst/>
              <a:gdLst/>
              <a:ahLst/>
              <a:cxnLst/>
              <a:rect l="l" t="t" r="r" b="b"/>
              <a:pathLst>
                <a:path w="1328" h="1171" extrusionOk="0">
                  <a:moveTo>
                    <a:pt x="1040" y="1"/>
                  </a:moveTo>
                  <a:cubicBezTo>
                    <a:pt x="464" y="1"/>
                    <a:pt x="1" y="549"/>
                    <a:pt x="148" y="1145"/>
                  </a:cubicBezTo>
                  <a:cubicBezTo>
                    <a:pt x="220" y="1163"/>
                    <a:pt x="293" y="1171"/>
                    <a:pt x="364" y="1171"/>
                  </a:cubicBezTo>
                  <a:cubicBezTo>
                    <a:pt x="668" y="1171"/>
                    <a:pt x="959" y="1022"/>
                    <a:pt x="1133" y="764"/>
                  </a:cubicBezTo>
                  <a:cubicBezTo>
                    <a:pt x="1279" y="549"/>
                    <a:pt x="1328" y="278"/>
                    <a:pt x="1265" y="29"/>
                  </a:cubicBezTo>
                  <a:cubicBezTo>
                    <a:pt x="1189" y="10"/>
                    <a:pt x="1114" y="1"/>
                    <a:pt x="10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0" name="Google Shape;6510;p66"/>
          <p:cNvGrpSpPr/>
          <p:nvPr/>
        </p:nvGrpSpPr>
        <p:grpSpPr>
          <a:xfrm>
            <a:off x="5221613" y="2784802"/>
            <a:ext cx="406567" cy="327855"/>
            <a:chOff x="5221613" y="2784802"/>
            <a:chExt cx="406567" cy="327855"/>
          </a:xfrm>
        </p:grpSpPr>
        <p:sp>
          <p:nvSpPr>
            <p:cNvPr id="6511" name="Google Shape;6511;p66"/>
            <p:cNvSpPr/>
            <p:nvPr/>
          </p:nvSpPr>
          <p:spPr>
            <a:xfrm>
              <a:off x="5221613" y="2811049"/>
              <a:ext cx="406567" cy="301608"/>
            </a:xfrm>
            <a:custGeom>
              <a:avLst/>
              <a:gdLst/>
              <a:ahLst/>
              <a:cxnLst/>
              <a:rect l="l" t="t" r="r" b="b"/>
              <a:pathLst>
                <a:path w="15475" h="11480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0730"/>
                  </a:lnTo>
                  <a:cubicBezTo>
                    <a:pt x="0" y="11140"/>
                    <a:pt x="340" y="11479"/>
                    <a:pt x="749" y="11479"/>
                  </a:cubicBezTo>
                  <a:lnTo>
                    <a:pt x="14726" y="11479"/>
                  </a:lnTo>
                  <a:cubicBezTo>
                    <a:pt x="15135" y="11479"/>
                    <a:pt x="15475" y="11140"/>
                    <a:pt x="15475" y="10730"/>
                  </a:cubicBez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66"/>
            <p:cNvSpPr/>
            <p:nvPr/>
          </p:nvSpPr>
          <p:spPr>
            <a:xfrm>
              <a:off x="5221613" y="2811049"/>
              <a:ext cx="406567" cy="39382"/>
            </a:xfrm>
            <a:custGeom>
              <a:avLst/>
              <a:gdLst/>
              <a:ahLst/>
              <a:cxnLst/>
              <a:rect l="l" t="t" r="r" b="b"/>
              <a:pathLst>
                <a:path w="15475" h="1499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498"/>
                  </a:lnTo>
                  <a:lnTo>
                    <a:pt x="15475" y="1498"/>
                  </a:ln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6"/>
            <p:cNvSpPr/>
            <p:nvPr/>
          </p:nvSpPr>
          <p:spPr>
            <a:xfrm>
              <a:off x="5247833" y="2811049"/>
              <a:ext cx="52519" cy="26246"/>
            </a:xfrm>
            <a:custGeom>
              <a:avLst/>
              <a:gdLst/>
              <a:ahLst/>
              <a:cxnLst/>
              <a:rect l="l" t="t" r="r" b="b"/>
              <a:pathLst>
                <a:path w="1999" h="999" extrusionOk="0">
                  <a:moveTo>
                    <a:pt x="1" y="0"/>
                  </a:moveTo>
                  <a:lnTo>
                    <a:pt x="1" y="250"/>
                  </a:lnTo>
                  <a:cubicBezTo>
                    <a:pt x="1" y="659"/>
                    <a:pt x="341" y="999"/>
                    <a:pt x="750" y="999"/>
                  </a:cubicBezTo>
                  <a:lnTo>
                    <a:pt x="1249" y="999"/>
                  </a:lnTo>
                  <a:cubicBezTo>
                    <a:pt x="1666" y="999"/>
                    <a:pt x="1999" y="659"/>
                    <a:pt x="1999" y="250"/>
                  </a:cubicBezTo>
                  <a:lnTo>
                    <a:pt x="1999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66"/>
            <p:cNvSpPr/>
            <p:nvPr/>
          </p:nvSpPr>
          <p:spPr>
            <a:xfrm>
              <a:off x="5549441" y="2811049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0" y="0"/>
                  </a:moveTo>
                  <a:lnTo>
                    <a:pt x="0" y="250"/>
                  </a:lnTo>
                  <a:cubicBezTo>
                    <a:pt x="0" y="659"/>
                    <a:pt x="333" y="999"/>
                    <a:pt x="749" y="999"/>
                  </a:cubicBezTo>
                  <a:lnTo>
                    <a:pt x="1249" y="999"/>
                  </a:lnTo>
                  <a:cubicBezTo>
                    <a:pt x="1658" y="999"/>
                    <a:pt x="1998" y="659"/>
                    <a:pt x="1998" y="250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66"/>
            <p:cNvSpPr/>
            <p:nvPr/>
          </p:nvSpPr>
          <p:spPr>
            <a:xfrm>
              <a:off x="5260969" y="2784802"/>
              <a:ext cx="26272" cy="39382"/>
            </a:xfrm>
            <a:custGeom>
              <a:avLst/>
              <a:gdLst/>
              <a:ahLst/>
              <a:cxnLst/>
              <a:rect l="l" t="t" r="r" b="b"/>
              <a:pathLst>
                <a:path w="1000" h="14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1249"/>
                  </a:lnTo>
                  <a:cubicBezTo>
                    <a:pt x="0" y="1381"/>
                    <a:pt x="111" y="1498"/>
                    <a:pt x="250" y="1498"/>
                  </a:cubicBezTo>
                  <a:lnTo>
                    <a:pt x="749" y="1498"/>
                  </a:lnTo>
                  <a:cubicBezTo>
                    <a:pt x="888" y="1498"/>
                    <a:pt x="999" y="1388"/>
                    <a:pt x="999" y="1249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66"/>
            <p:cNvSpPr/>
            <p:nvPr/>
          </p:nvSpPr>
          <p:spPr>
            <a:xfrm>
              <a:off x="5260969" y="2784802"/>
              <a:ext cx="26272" cy="19704"/>
            </a:xfrm>
            <a:custGeom>
              <a:avLst/>
              <a:gdLst/>
              <a:ahLst/>
              <a:cxnLst/>
              <a:rect l="l" t="t" r="r" b="b"/>
              <a:pathLst>
                <a:path w="1000" h="75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500"/>
                  </a:lnTo>
                  <a:cubicBezTo>
                    <a:pt x="0" y="638"/>
                    <a:pt x="111" y="749"/>
                    <a:pt x="250" y="749"/>
                  </a:cubicBezTo>
                  <a:lnTo>
                    <a:pt x="749" y="749"/>
                  </a:lnTo>
                  <a:cubicBezTo>
                    <a:pt x="888" y="749"/>
                    <a:pt x="999" y="638"/>
                    <a:pt x="999" y="500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6"/>
            <p:cNvSpPr/>
            <p:nvPr/>
          </p:nvSpPr>
          <p:spPr>
            <a:xfrm>
              <a:off x="5562551" y="2784802"/>
              <a:ext cx="26456" cy="39382"/>
            </a:xfrm>
            <a:custGeom>
              <a:avLst/>
              <a:gdLst/>
              <a:ahLst/>
              <a:cxnLst/>
              <a:rect l="l" t="t" r="r" b="b"/>
              <a:pathLst>
                <a:path w="1007" h="1499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1249"/>
                  </a:lnTo>
                  <a:cubicBezTo>
                    <a:pt x="1" y="1381"/>
                    <a:pt x="119" y="1498"/>
                    <a:pt x="250" y="1498"/>
                  </a:cubicBezTo>
                  <a:lnTo>
                    <a:pt x="757" y="1498"/>
                  </a:lnTo>
                  <a:cubicBezTo>
                    <a:pt x="889" y="1498"/>
                    <a:pt x="1000" y="1388"/>
                    <a:pt x="1006" y="1249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6"/>
            <p:cNvSpPr/>
            <p:nvPr/>
          </p:nvSpPr>
          <p:spPr>
            <a:xfrm>
              <a:off x="5562551" y="2784802"/>
              <a:ext cx="26456" cy="19704"/>
            </a:xfrm>
            <a:custGeom>
              <a:avLst/>
              <a:gdLst/>
              <a:ahLst/>
              <a:cxnLst/>
              <a:rect l="l" t="t" r="r" b="b"/>
              <a:pathLst>
                <a:path w="1007" h="750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500"/>
                  </a:lnTo>
                  <a:cubicBezTo>
                    <a:pt x="1" y="638"/>
                    <a:pt x="119" y="749"/>
                    <a:pt x="250" y="749"/>
                  </a:cubicBezTo>
                  <a:lnTo>
                    <a:pt x="757" y="749"/>
                  </a:lnTo>
                  <a:cubicBezTo>
                    <a:pt x="889" y="749"/>
                    <a:pt x="1006" y="638"/>
                    <a:pt x="1006" y="500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66"/>
            <p:cNvSpPr/>
            <p:nvPr/>
          </p:nvSpPr>
          <p:spPr>
            <a:xfrm>
              <a:off x="5221613" y="2850405"/>
              <a:ext cx="406567" cy="13136"/>
            </a:xfrm>
            <a:custGeom>
              <a:avLst/>
              <a:gdLst/>
              <a:ahLst/>
              <a:cxnLst/>
              <a:rect l="l" t="t" r="r" b="b"/>
              <a:pathLst>
                <a:path w="15475" h="500" extrusionOk="0">
                  <a:moveTo>
                    <a:pt x="0" y="0"/>
                  </a:moveTo>
                  <a:lnTo>
                    <a:pt x="0" y="500"/>
                  </a:lnTo>
                  <a:lnTo>
                    <a:pt x="15475" y="500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66"/>
            <p:cNvSpPr/>
            <p:nvPr/>
          </p:nvSpPr>
          <p:spPr>
            <a:xfrm>
              <a:off x="5260969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66"/>
            <p:cNvSpPr/>
            <p:nvPr/>
          </p:nvSpPr>
          <p:spPr>
            <a:xfrm>
              <a:off x="5260969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66"/>
            <p:cNvSpPr/>
            <p:nvPr/>
          </p:nvSpPr>
          <p:spPr>
            <a:xfrm>
              <a:off x="5260969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66"/>
            <p:cNvSpPr/>
            <p:nvPr/>
          </p:nvSpPr>
          <p:spPr>
            <a:xfrm>
              <a:off x="5352818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0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66"/>
            <p:cNvSpPr/>
            <p:nvPr/>
          </p:nvSpPr>
          <p:spPr>
            <a:xfrm>
              <a:off x="5444482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66"/>
            <p:cNvSpPr/>
            <p:nvPr/>
          </p:nvSpPr>
          <p:spPr>
            <a:xfrm>
              <a:off x="5352818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6"/>
            <p:cNvSpPr/>
            <p:nvPr/>
          </p:nvSpPr>
          <p:spPr>
            <a:xfrm>
              <a:off x="5260969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6"/>
            <p:cNvSpPr/>
            <p:nvPr/>
          </p:nvSpPr>
          <p:spPr>
            <a:xfrm>
              <a:off x="5352818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6"/>
            <p:cNvSpPr/>
            <p:nvPr/>
          </p:nvSpPr>
          <p:spPr>
            <a:xfrm>
              <a:off x="5352818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6"/>
            <p:cNvSpPr/>
            <p:nvPr/>
          </p:nvSpPr>
          <p:spPr>
            <a:xfrm>
              <a:off x="5536489" y="2994536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1"/>
                  </a:cubicBezTo>
                  <a:lnTo>
                    <a:pt x="1" y="750"/>
                  </a:lnTo>
                  <a:cubicBezTo>
                    <a:pt x="1" y="889"/>
                    <a:pt x="112" y="1000"/>
                    <a:pt x="251" y="1000"/>
                  </a:cubicBezTo>
                  <a:lnTo>
                    <a:pt x="1749" y="1000"/>
                  </a:lnTo>
                  <a:cubicBezTo>
                    <a:pt x="1881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66"/>
            <p:cNvSpPr/>
            <p:nvPr/>
          </p:nvSpPr>
          <p:spPr>
            <a:xfrm>
              <a:off x="5536489" y="2889577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66"/>
            <p:cNvSpPr/>
            <p:nvPr/>
          </p:nvSpPr>
          <p:spPr>
            <a:xfrm>
              <a:off x="5536489" y="3047028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6"/>
            <p:cNvSpPr/>
            <p:nvPr/>
          </p:nvSpPr>
          <p:spPr>
            <a:xfrm>
              <a:off x="5444482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6"/>
            <p:cNvSpPr/>
            <p:nvPr/>
          </p:nvSpPr>
          <p:spPr>
            <a:xfrm>
              <a:off x="5444482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6"/>
            <p:cNvSpPr/>
            <p:nvPr/>
          </p:nvSpPr>
          <p:spPr>
            <a:xfrm>
              <a:off x="5536489" y="2942070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49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6"/>
            <p:cNvSpPr/>
            <p:nvPr/>
          </p:nvSpPr>
          <p:spPr>
            <a:xfrm>
              <a:off x="5444482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66"/>
            <p:cNvSpPr/>
            <p:nvPr/>
          </p:nvSpPr>
          <p:spPr>
            <a:xfrm>
              <a:off x="5533178" y="2935239"/>
              <a:ext cx="58824" cy="39645"/>
            </a:xfrm>
            <a:custGeom>
              <a:avLst/>
              <a:gdLst/>
              <a:ahLst/>
              <a:cxnLst/>
              <a:rect l="l" t="t" r="r" b="b"/>
              <a:pathLst>
                <a:path w="2239" h="1509" extrusionOk="0">
                  <a:moveTo>
                    <a:pt x="1875" y="0"/>
                  </a:moveTo>
                  <a:cubicBezTo>
                    <a:pt x="1814" y="0"/>
                    <a:pt x="1751" y="26"/>
                    <a:pt x="1694" y="87"/>
                  </a:cubicBezTo>
                  <a:lnTo>
                    <a:pt x="869" y="905"/>
                  </a:lnTo>
                  <a:lnTo>
                    <a:pt x="550" y="586"/>
                  </a:lnTo>
                  <a:cubicBezTo>
                    <a:pt x="494" y="525"/>
                    <a:pt x="430" y="500"/>
                    <a:pt x="369" y="500"/>
                  </a:cubicBezTo>
                  <a:cubicBezTo>
                    <a:pt x="172" y="500"/>
                    <a:pt x="1" y="760"/>
                    <a:pt x="196" y="940"/>
                  </a:cubicBezTo>
                  <a:lnTo>
                    <a:pt x="696" y="1439"/>
                  </a:lnTo>
                  <a:cubicBezTo>
                    <a:pt x="744" y="1481"/>
                    <a:pt x="807" y="1509"/>
                    <a:pt x="869" y="1509"/>
                  </a:cubicBezTo>
                  <a:cubicBezTo>
                    <a:pt x="938" y="1509"/>
                    <a:pt x="1001" y="1488"/>
                    <a:pt x="1049" y="1439"/>
                  </a:cubicBezTo>
                  <a:lnTo>
                    <a:pt x="2048" y="441"/>
                  </a:lnTo>
                  <a:cubicBezTo>
                    <a:pt x="2239" y="261"/>
                    <a:pt x="2070" y="0"/>
                    <a:pt x="187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66"/>
            <p:cNvSpPr/>
            <p:nvPr/>
          </p:nvSpPr>
          <p:spPr>
            <a:xfrm>
              <a:off x="5349665" y="2935607"/>
              <a:ext cx="58141" cy="39277"/>
            </a:xfrm>
            <a:custGeom>
              <a:avLst/>
              <a:gdLst/>
              <a:ahLst/>
              <a:cxnLst/>
              <a:rect l="l" t="t" r="r" b="b"/>
              <a:pathLst>
                <a:path w="2213" h="1495" extrusionOk="0">
                  <a:moveTo>
                    <a:pt x="1861" y="1"/>
                  </a:moveTo>
                  <a:cubicBezTo>
                    <a:pt x="1805" y="1"/>
                    <a:pt x="1747" y="22"/>
                    <a:pt x="1695" y="73"/>
                  </a:cubicBezTo>
                  <a:lnTo>
                    <a:pt x="869" y="891"/>
                  </a:lnTo>
                  <a:lnTo>
                    <a:pt x="550" y="572"/>
                  </a:lnTo>
                  <a:cubicBezTo>
                    <a:pt x="494" y="511"/>
                    <a:pt x="430" y="486"/>
                    <a:pt x="369" y="486"/>
                  </a:cubicBezTo>
                  <a:cubicBezTo>
                    <a:pt x="172" y="486"/>
                    <a:pt x="1" y="746"/>
                    <a:pt x="196" y="926"/>
                  </a:cubicBezTo>
                  <a:lnTo>
                    <a:pt x="696" y="1425"/>
                  </a:lnTo>
                  <a:cubicBezTo>
                    <a:pt x="738" y="1467"/>
                    <a:pt x="800" y="1495"/>
                    <a:pt x="869" y="1495"/>
                  </a:cubicBezTo>
                  <a:cubicBezTo>
                    <a:pt x="932" y="1495"/>
                    <a:pt x="1001" y="1474"/>
                    <a:pt x="1043" y="1425"/>
                  </a:cubicBezTo>
                  <a:lnTo>
                    <a:pt x="2042" y="427"/>
                  </a:lnTo>
                  <a:cubicBezTo>
                    <a:pt x="2213" y="245"/>
                    <a:pt x="2050" y="1"/>
                    <a:pt x="1861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66"/>
            <p:cNvSpPr/>
            <p:nvPr/>
          </p:nvSpPr>
          <p:spPr>
            <a:xfrm>
              <a:off x="5441487" y="2987731"/>
              <a:ext cx="58798" cy="39645"/>
            </a:xfrm>
            <a:custGeom>
              <a:avLst/>
              <a:gdLst/>
              <a:ahLst/>
              <a:cxnLst/>
              <a:rect l="l" t="t" r="r" b="b"/>
              <a:pathLst>
                <a:path w="2238" h="1509" extrusionOk="0">
                  <a:moveTo>
                    <a:pt x="1870" y="0"/>
                  </a:moveTo>
                  <a:cubicBezTo>
                    <a:pt x="1809" y="0"/>
                    <a:pt x="1745" y="25"/>
                    <a:pt x="1689" y="86"/>
                  </a:cubicBezTo>
                  <a:lnTo>
                    <a:pt x="870" y="905"/>
                  </a:lnTo>
                  <a:lnTo>
                    <a:pt x="544" y="586"/>
                  </a:lnTo>
                  <a:cubicBezTo>
                    <a:pt x="488" y="525"/>
                    <a:pt x="425" y="499"/>
                    <a:pt x="364" y="499"/>
                  </a:cubicBezTo>
                  <a:cubicBezTo>
                    <a:pt x="168" y="499"/>
                    <a:pt x="0" y="760"/>
                    <a:pt x="190" y="940"/>
                  </a:cubicBezTo>
                  <a:lnTo>
                    <a:pt x="690" y="1439"/>
                  </a:lnTo>
                  <a:cubicBezTo>
                    <a:pt x="738" y="1481"/>
                    <a:pt x="801" y="1508"/>
                    <a:pt x="863" y="1508"/>
                  </a:cubicBezTo>
                  <a:cubicBezTo>
                    <a:pt x="933" y="1508"/>
                    <a:pt x="995" y="1481"/>
                    <a:pt x="1044" y="1432"/>
                  </a:cubicBezTo>
                  <a:lnTo>
                    <a:pt x="2042" y="440"/>
                  </a:lnTo>
                  <a:cubicBezTo>
                    <a:pt x="2238" y="260"/>
                    <a:pt x="2067" y="0"/>
                    <a:pt x="1870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66"/>
            <p:cNvSpPr/>
            <p:nvPr/>
          </p:nvSpPr>
          <p:spPr>
            <a:xfrm>
              <a:off x="5258631" y="3040565"/>
              <a:ext cx="57353" cy="39277"/>
            </a:xfrm>
            <a:custGeom>
              <a:avLst/>
              <a:gdLst/>
              <a:ahLst/>
              <a:cxnLst/>
              <a:rect l="l" t="t" r="r" b="b"/>
              <a:pathLst>
                <a:path w="2183" h="1495" extrusionOk="0">
                  <a:moveTo>
                    <a:pt x="1835" y="0"/>
                  </a:moveTo>
                  <a:cubicBezTo>
                    <a:pt x="1778" y="0"/>
                    <a:pt x="1718" y="22"/>
                    <a:pt x="1664" y="73"/>
                  </a:cubicBezTo>
                  <a:lnTo>
                    <a:pt x="838" y="892"/>
                  </a:lnTo>
                  <a:lnTo>
                    <a:pt x="519" y="572"/>
                  </a:lnTo>
                  <a:cubicBezTo>
                    <a:pt x="465" y="521"/>
                    <a:pt x="405" y="499"/>
                    <a:pt x="348" y="499"/>
                  </a:cubicBezTo>
                  <a:cubicBezTo>
                    <a:pt x="159" y="499"/>
                    <a:pt x="0" y="738"/>
                    <a:pt x="166" y="919"/>
                  </a:cubicBezTo>
                  <a:lnTo>
                    <a:pt x="665" y="1419"/>
                  </a:lnTo>
                  <a:cubicBezTo>
                    <a:pt x="714" y="1467"/>
                    <a:pt x="776" y="1495"/>
                    <a:pt x="838" y="1495"/>
                  </a:cubicBezTo>
                  <a:cubicBezTo>
                    <a:pt x="908" y="1495"/>
                    <a:pt x="970" y="1467"/>
                    <a:pt x="1019" y="1419"/>
                  </a:cubicBezTo>
                  <a:lnTo>
                    <a:pt x="2018" y="420"/>
                  </a:lnTo>
                  <a:cubicBezTo>
                    <a:pt x="2183" y="239"/>
                    <a:pt x="2024" y="0"/>
                    <a:pt x="183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6"/>
            <p:cNvSpPr/>
            <p:nvPr/>
          </p:nvSpPr>
          <p:spPr>
            <a:xfrm>
              <a:off x="5442118" y="2882746"/>
              <a:ext cx="58167" cy="39671"/>
            </a:xfrm>
            <a:custGeom>
              <a:avLst/>
              <a:gdLst/>
              <a:ahLst/>
              <a:cxnLst/>
              <a:rect l="l" t="t" r="r" b="b"/>
              <a:pathLst>
                <a:path w="2214" h="1510" extrusionOk="0">
                  <a:moveTo>
                    <a:pt x="1846" y="1"/>
                  </a:moveTo>
                  <a:cubicBezTo>
                    <a:pt x="1785" y="1"/>
                    <a:pt x="1721" y="26"/>
                    <a:pt x="1665" y="87"/>
                  </a:cubicBezTo>
                  <a:lnTo>
                    <a:pt x="846" y="913"/>
                  </a:lnTo>
                  <a:lnTo>
                    <a:pt x="520" y="587"/>
                  </a:lnTo>
                  <a:cubicBezTo>
                    <a:pt x="467" y="538"/>
                    <a:pt x="408" y="517"/>
                    <a:pt x="353" y="517"/>
                  </a:cubicBezTo>
                  <a:cubicBezTo>
                    <a:pt x="162" y="517"/>
                    <a:pt x="0" y="758"/>
                    <a:pt x="166" y="940"/>
                  </a:cubicBezTo>
                  <a:lnTo>
                    <a:pt x="666" y="1440"/>
                  </a:lnTo>
                  <a:cubicBezTo>
                    <a:pt x="714" y="1488"/>
                    <a:pt x="777" y="1509"/>
                    <a:pt x="839" y="1509"/>
                  </a:cubicBezTo>
                  <a:cubicBezTo>
                    <a:pt x="909" y="1509"/>
                    <a:pt x="971" y="1488"/>
                    <a:pt x="1020" y="1440"/>
                  </a:cubicBezTo>
                  <a:lnTo>
                    <a:pt x="2018" y="441"/>
                  </a:lnTo>
                  <a:cubicBezTo>
                    <a:pt x="2214" y="261"/>
                    <a:pt x="2043" y="1"/>
                    <a:pt x="184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1" name="Google Shape;6541;p66"/>
          <p:cNvGrpSpPr/>
          <p:nvPr/>
        </p:nvGrpSpPr>
        <p:grpSpPr>
          <a:xfrm>
            <a:off x="5812586" y="2760921"/>
            <a:ext cx="303605" cy="375434"/>
            <a:chOff x="5812586" y="2760921"/>
            <a:chExt cx="303605" cy="375434"/>
          </a:xfrm>
        </p:grpSpPr>
        <p:sp>
          <p:nvSpPr>
            <p:cNvPr id="6542" name="Google Shape;6542;p66"/>
            <p:cNvSpPr/>
            <p:nvPr/>
          </p:nvSpPr>
          <p:spPr>
            <a:xfrm>
              <a:off x="5911896" y="2760921"/>
              <a:ext cx="125215" cy="32289"/>
            </a:xfrm>
            <a:custGeom>
              <a:avLst/>
              <a:gdLst/>
              <a:ahLst/>
              <a:cxnLst/>
              <a:rect l="l" t="t" r="r" b="b"/>
              <a:pathLst>
                <a:path w="4766" h="1229" extrusionOk="0">
                  <a:moveTo>
                    <a:pt x="347" y="1"/>
                  </a:moveTo>
                  <a:cubicBezTo>
                    <a:pt x="153" y="1"/>
                    <a:pt x="0" y="160"/>
                    <a:pt x="0" y="347"/>
                  </a:cubicBezTo>
                  <a:lnTo>
                    <a:pt x="0" y="882"/>
                  </a:lnTo>
                  <a:cubicBezTo>
                    <a:pt x="0" y="1069"/>
                    <a:pt x="153" y="1228"/>
                    <a:pt x="347" y="1228"/>
                  </a:cubicBezTo>
                  <a:lnTo>
                    <a:pt x="4419" y="1228"/>
                  </a:lnTo>
                  <a:cubicBezTo>
                    <a:pt x="4613" y="1228"/>
                    <a:pt x="4766" y="1069"/>
                    <a:pt x="4766" y="882"/>
                  </a:cubicBezTo>
                  <a:lnTo>
                    <a:pt x="4766" y="347"/>
                  </a:lnTo>
                  <a:cubicBezTo>
                    <a:pt x="4766" y="160"/>
                    <a:pt x="4613" y="1"/>
                    <a:pt x="4419" y="1"/>
                  </a:cubicBezTo>
                  <a:close/>
                </a:path>
              </a:pathLst>
            </a:custGeom>
            <a:solidFill>
              <a:srgbClr val="BEC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66"/>
            <p:cNvSpPr/>
            <p:nvPr/>
          </p:nvSpPr>
          <p:spPr>
            <a:xfrm>
              <a:off x="6001722" y="2761105"/>
              <a:ext cx="35389" cy="32105"/>
            </a:xfrm>
            <a:custGeom>
              <a:avLst/>
              <a:gdLst/>
              <a:ahLst/>
              <a:cxnLst/>
              <a:rect l="l" t="t" r="r" b="b"/>
              <a:pathLst>
                <a:path w="1347" h="1222" extrusionOk="0">
                  <a:moveTo>
                    <a:pt x="1" y="1"/>
                  </a:moveTo>
                  <a:cubicBezTo>
                    <a:pt x="202" y="1"/>
                    <a:pt x="362" y="160"/>
                    <a:pt x="362" y="354"/>
                  </a:cubicBezTo>
                  <a:lnTo>
                    <a:pt x="362" y="861"/>
                  </a:lnTo>
                  <a:cubicBezTo>
                    <a:pt x="362" y="1062"/>
                    <a:pt x="202" y="1221"/>
                    <a:pt x="1" y="1221"/>
                  </a:cubicBezTo>
                  <a:lnTo>
                    <a:pt x="993" y="1221"/>
                  </a:lnTo>
                  <a:cubicBezTo>
                    <a:pt x="1187" y="1221"/>
                    <a:pt x="1347" y="1062"/>
                    <a:pt x="1347" y="861"/>
                  </a:cubicBezTo>
                  <a:lnTo>
                    <a:pt x="1347" y="354"/>
                  </a:lnTo>
                  <a:cubicBezTo>
                    <a:pt x="1347" y="160"/>
                    <a:pt x="1187" y="1"/>
                    <a:pt x="993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6"/>
            <p:cNvSpPr/>
            <p:nvPr/>
          </p:nvSpPr>
          <p:spPr>
            <a:xfrm>
              <a:off x="5812586" y="2793183"/>
              <a:ext cx="295960" cy="343171"/>
            </a:xfrm>
            <a:custGeom>
              <a:avLst/>
              <a:gdLst/>
              <a:ahLst/>
              <a:cxnLst/>
              <a:rect l="l" t="t" r="r" b="b"/>
              <a:pathLst>
                <a:path w="11265" h="13062" extrusionOk="0">
                  <a:moveTo>
                    <a:pt x="4647" y="0"/>
                  </a:moveTo>
                  <a:lnTo>
                    <a:pt x="4647" y="3801"/>
                  </a:lnTo>
                  <a:cubicBezTo>
                    <a:pt x="4647" y="4030"/>
                    <a:pt x="4509" y="4238"/>
                    <a:pt x="4294" y="4322"/>
                  </a:cubicBezTo>
                  <a:cubicBezTo>
                    <a:pt x="923" y="5653"/>
                    <a:pt x="0" y="9995"/>
                    <a:pt x="2539" y="12583"/>
                  </a:cubicBezTo>
                  <a:cubicBezTo>
                    <a:pt x="2837" y="12888"/>
                    <a:pt x="3246" y="13061"/>
                    <a:pt x="3676" y="13061"/>
                  </a:cubicBezTo>
                  <a:lnTo>
                    <a:pt x="8643" y="13061"/>
                  </a:lnTo>
                  <a:cubicBezTo>
                    <a:pt x="9073" y="13061"/>
                    <a:pt x="9482" y="12888"/>
                    <a:pt x="9780" y="12583"/>
                  </a:cubicBezTo>
                  <a:cubicBezTo>
                    <a:pt x="10737" y="11612"/>
                    <a:pt x="11265" y="10287"/>
                    <a:pt x="11230" y="8927"/>
                  </a:cubicBezTo>
                  <a:cubicBezTo>
                    <a:pt x="11181" y="6888"/>
                    <a:pt x="9919" y="5078"/>
                    <a:pt x="8025" y="4329"/>
                  </a:cubicBezTo>
                  <a:cubicBezTo>
                    <a:pt x="7810" y="4245"/>
                    <a:pt x="7672" y="4037"/>
                    <a:pt x="7672" y="3808"/>
                  </a:cubicBezTo>
                  <a:lnTo>
                    <a:pt x="7672" y="0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66"/>
            <p:cNvSpPr/>
            <p:nvPr/>
          </p:nvSpPr>
          <p:spPr>
            <a:xfrm>
              <a:off x="5934675" y="2793183"/>
              <a:ext cx="181517" cy="340965"/>
            </a:xfrm>
            <a:custGeom>
              <a:avLst/>
              <a:gdLst/>
              <a:ahLst/>
              <a:cxnLst/>
              <a:rect l="l" t="t" r="r" b="b"/>
              <a:pathLst>
                <a:path w="6909" h="12978" extrusionOk="0">
                  <a:moveTo>
                    <a:pt x="0" y="0"/>
                  </a:moveTo>
                  <a:lnTo>
                    <a:pt x="0" y="507"/>
                  </a:lnTo>
                  <a:lnTo>
                    <a:pt x="1561" y="507"/>
                  </a:lnTo>
                  <a:cubicBezTo>
                    <a:pt x="1565" y="507"/>
                    <a:pt x="1569" y="507"/>
                    <a:pt x="1573" y="507"/>
                  </a:cubicBezTo>
                  <a:cubicBezTo>
                    <a:pt x="1963" y="507"/>
                    <a:pt x="2276" y="830"/>
                    <a:pt x="2276" y="1221"/>
                  </a:cubicBezTo>
                  <a:lnTo>
                    <a:pt x="2276" y="4315"/>
                  </a:lnTo>
                  <a:cubicBezTo>
                    <a:pt x="2276" y="4544"/>
                    <a:pt x="2414" y="4752"/>
                    <a:pt x="2629" y="4835"/>
                  </a:cubicBezTo>
                  <a:cubicBezTo>
                    <a:pt x="5938" y="6139"/>
                    <a:pt x="6909" y="10363"/>
                    <a:pt x="4495" y="12978"/>
                  </a:cubicBezTo>
                  <a:cubicBezTo>
                    <a:pt x="4738" y="12902"/>
                    <a:pt x="4953" y="12763"/>
                    <a:pt x="5133" y="12576"/>
                  </a:cubicBezTo>
                  <a:cubicBezTo>
                    <a:pt x="6090" y="11605"/>
                    <a:pt x="6618" y="10287"/>
                    <a:pt x="6583" y="8927"/>
                  </a:cubicBezTo>
                  <a:cubicBezTo>
                    <a:pt x="6534" y="6888"/>
                    <a:pt x="5272" y="5078"/>
                    <a:pt x="3378" y="4329"/>
                  </a:cubicBezTo>
                  <a:cubicBezTo>
                    <a:pt x="3163" y="4245"/>
                    <a:pt x="3025" y="4037"/>
                    <a:pt x="3025" y="3808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D1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66"/>
            <p:cNvSpPr/>
            <p:nvPr/>
          </p:nvSpPr>
          <p:spPr>
            <a:xfrm>
              <a:off x="5841197" y="2978063"/>
              <a:ext cx="267349" cy="158292"/>
            </a:xfrm>
            <a:custGeom>
              <a:avLst/>
              <a:gdLst/>
              <a:ahLst/>
              <a:cxnLst/>
              <a:rect l="l" t="t" r="r" b="b"/>
              <a:pathLst>
                <a:path w="10176" h="6025" extrusionOk="0">
                  <a:moveTo>
                    <a:pt x="2691" y="0"/>
                  </a:moveTo>
                  <a:cubicBezTo>
                    <a:pt x="1242" y="0"/>
                    <a:pt x="187" y="642"/>
                    <a:pt x="187" y="642"/>
                  </a:cubicBezTo>
                  <a:cubicBezTo>
                    <a:pt x="70" y="1086"/>
                    <a:pt x="7" y="1536"/>
                    <a:pt x="7" y="2001"/>
                  </a:cubicBezTo>
                  <a:cubicBezTo>
                    <a:pt x="0" y="3326"/>
                    <a:pt x="520" y="4602"/>
                    <a:pt x="1457" y="5546"/>
                  </a:cubicBezTo>
                  <a:cubicBezTo>
                    <a:pt x="1755" y="5851"/>
                    <a:pt x="2164" y="6017"/>
                    <a:pt x="2594" y="6024"/>
                  </a:cubicBezTo>
                  <a:lnTo>
                    <a:pt x="7561" y="6024"/>
                  </a:lnTo>
                  <a:cubicBezTo>
                    <a:pt x="7991" y="6024"/>
                    <a:pt x="8400" y="5851"/>
                    <a:pt x="8698" y="5546"/>
                  </a:cubicBezTo>
                  <a:cubicBezTo>
                    <a:pt x="9655" y="4568"/>
                    <a:pt x="10176" y="3250"/>
                    <a:pt x="10141" y="1890"/>
                  </a:cubicBezTo>
                  <a:cubicBezTo>
                    <a:pt x="10134" y="1356"/>
                    <a:pt x="10037" y="829"/>
                    <a:pt x="9856" y="330"/>
                  </a:cubicBezTo>
                  <a:cubicBezTo>
                    <a:pt x="9856" y="330"/>
                    <a:pt x="9856" y="330"/>
                    <a:pt x="9856" y="330"/>
                  </a:cubicBezTo>
                  <a:cubicBezTo>
                    <a:pt x="9850" y="330"/>
                    <a:pt x="8712" y="1213"/>
                    <a:pt x="7157" y="1213"/>
                  </a:cubicBezTo>
                  <a:cubicBezTo>
                    <a:pt x="6517" y="1213"/>
                    <a:pt x="5808" y="1063"/>
                    <a:pt x="5077" y="642"/>
                  </a:cubicBezTo>
                  <a:cubicBezTo>
                    <a:pt x="4238" y="161"/>
                    <a:pt x="3415" y="0"/>
                    <a:pt x="2691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6"/>
            <p:cNvSpPr/>
            <p:nvPr/>
          </p:nvSpPr>
          <p:spPr>
            <a:xfrm>
              <a:off x="6052402" y="2986523"/>
              <a:ext cx="56144" cy="147809"/>
            </a:xfrm>
            <a:custGeom>
              <a:avLst/>
              <a:gdLst/>
              <a:ahLst/>
              <a:cxnLst/>
              <a:rect l="l" t="t" r="r" b="b"/>
              <a:pathLst>
                <a:path w="2137" h="5626" extrusionOk="0">
                  <a:moveTo>
                    <a:pt x="1804" y="1"/>
                  </a:moveTo>
                  <a:cubicBezTo>
                    <a:pt x="1561" y="174"/>
                    <a:pt x="1304" y="327"/>
                    <a:pt x="1034" y="445"/>
                  </a:cubicBezTo>
                  <a:cubicBezTo>
                    <a:pt x="1686" y="2227"/>
                    <a:pt x="1283" y="4232"/>
                    <a:pt x="0" y="5626"/>
                  </a:cubicBezTo>
                  <a:cubicBezTo>
                    <a:pt x="28" y="5612"/>
                    <a:pt x="56" y="5605"/>
                    <a:pt x="83" y="5591"/>
                  </a:cubicBezTo>
                  <a:cubicBezTo>
                    <a:pt x="90" y="5591"/>
                    <a:pt x="90" y="5591"/>
                    <a:pt x="90" y="5584"/>
                  </a:cubicBezTo>
                  <a:cubicBezTo>
                    <a:pt x="174" y="5550"/>
                    <a:pt x="257" y="5508"/>
                    <a:pt x="340" y="5452"/>
                  </a:cubicBezTo>
                  <a:cubicBezTo>
                    <a:pt x="361" y="5432"/>
                    <a:pt x="396" y="5418"/>
                    <a:pt x="409" y="5404"/>
                  </a:cubicBezTo>
                  <a:cubicBezTo>
                    <a:pt x="416" y="5397"/>
                    <a:pt x="423" y="5397"/>
                    <a:pt x="430" y="5397"/>
                  </a:cubicBezTo>
                  <a:cubicBezTo>
                    <a:pt x="451" y="5383"/>
                    <a:pt x="465" y="5369"/>
                    <a:pt x="479" y="5355"/>
                  </a:cubicBezTo>
                  <a:cubicBezTo>
                    <a:pt x="486" y="5348"/>
                    <a:pt x="500" y="5348"/>
                    <a:pt x="500" y="5335"/>
                  </a:cubicBezTo>
                  <a:cubicBezTo>
                    <a:pt x="520" y="5321"/>
                    <a:pt x="534" y="5314"/>
                    <a:pt x="548" y="5293"/>
                  </a:cubicBezTo>
                  <a:lnTo>
                    <a:pt x="569" y="5272"/>
                  </a:lnTo>
                  <a:cubicBezTo>
                    <a:pt x="597" y="5251"/>
                    <a:pt x="618" y="5231"/>
                    <a:pt x="638" y="5210"/>
                  </a:cubicBezTo>
                  <a:cubicBezTo>
                    <a:pt x="1609" y="4253"/>
                    <a:pt x="2137" y="2928"/>
                    <a:pt x="2102" y="1568"/>
                  </a:cubicBezTo>
                  <a:cubicBezTo>
                    <a:pt x="2102" y="1534"/>
                    <a:pt x="2095" y="1499"/>
                    <a:pt x="2095" y="1464"/>
                  </a:cubicBezTo>
                  <a:cubicBezTo>
                    <a:pt x="2095" y="1457"/>
                    <a:pt x="2095" y="1443"/>
                    <a:pt x="2095" y="1429"/>
                  </a:cubicBezTo>
                  <a:cubicBezTo>
                    <a:pt x="2088" y="1409"/>
                    <a:pt x="2088" y="1381"/>
                    <a:pt x="2088" y="1360"/>
                  </a:cubicBezTo>
                  <a:cubicBezTo>
                    <a:pt x="2088" y="1353"/>
                    <a:pt x="2081" y="1339"/>
                    <a:pt x="2081" y="1325"/>
                  </a:cubicBezTo>
                  <a:cubicBezTo>
                    <a:pt x="2074" y="1305"/>
                    <a:pt x="2074" y="1284"/>
                    <a:pt x="2074" y="1263"/>
                  </a:cubicBezTo>
                  <a:cubicBezTo>
                    <a:pt x="2074" y="1249"/>
                    <a:pt x="2074" y="1242"/>
                    <a:pt x="2074" y="1228"/>
                  </a:cubicBezTo>
                  <a:cubicBezTo>
                    <a:pt x="2067" y="1208"/>
                    <a:pt x="2067" y="1187"/>
                    <a:pt x="2067" y="1166"/>
                  </a:cubicBezTo>
                  <a:cubicBezTo>
                    <a:pt x="2060" y="1152"/>
                    <a:pt x="2060" y="1138"/>
                    <a:pt x="2060" y="1131"/>
                  </a:cubicBezTo>
                  <a:cubicBezTo>
                    <a:pt x="2053" y="1110"/>
                    <a:pt x="2053" y="1083"/>
                    <a:pt x="2053" y="1062"/>
                  </a:cubicBezTo>
                  <a:cubicBezTo>
                    <a:pt x="2053" y="1055"/>
                    <a:pt x="2046" y="1041"/>
                    <a:pt x="2053" y="1027"/>
                  </a:cubicBezTo>
                  <a:cubicBezTo>
                    <a:pt x="2046" y="1013"/>
                    <a:pt x="2046" y="992"/>
                    <a:pt x="2039" y="965"/>
                  </a:cubicBezTo>
                  <a:cubicBezTo>
                    <a:pt x="2039" y="958"/>
                    <a:pt x="2033" y="944"/>
                    <a:pt x="2039" y="930"/>
                  </a:cubicBezTo>
                  <a:cubicBezTo>
                    <a:pt x="2033" y="909"/>
                    <a:pt x="2033" y="888"/>
                    <a:pt x="2026" y="868"/>
                  </a:cubicBezTo>
                  <a:cubicBezTo>
                    <a:pt x="2026" y="861"/>
                    <a:pt x="2019" y="847"/>
                    <a:pt x="2019" y="840"/>
                  </a:cubicBezTo>
                  <a:cubicBezTo>
                    <a:pt x="2019" y="819"/>
                    <a:pt x="2019" y="791"/>
                    <a:pt x="2012" y="771"/>
                  </a:cubicBezTo>
                  <a:cubicBezTo>
                    <a:pt x="2005" y="757"/>
                    <a:pt x="2005" y="750"/>
                    <a:pt x="2005" y="743"/>
                  </a:cubicBezTo>
                  <a:cubicBezTo>
                    <a:pt x="1998" y="722"/>
                    <a:pt x="1998" y="694"/>
                    <a:pt x="1998" y="673"/>
                  </a:cubicBezTo>
                  <a:cubicBezTo>
                    <a:pt x="1991" y="666"/>
                    <a:pt x="1991" y="653"/>
                    <a:pt x="1991" y="646"/>
                  </a:cubicBezTo>
                  <a:cubicBezTo>
                    <a:pt x="1984" y="625"/>
                    <a:pt x="1984" y="597"/>
                    <a:pt x="1977" y="576"/>
                  </a:cubicBezTo>
                  <a:cubicBezTo>
                    <a:pt x="1970" y="576"/>
                    <a:pt x="1970" y="569"/>
                    <a:pt x="1970" y="562"/>
                  </a:cubicBezTo>
                  <a:cubicBezTo>
                    <a:pt x="1970" y="535"/>
                    <a:pt x="1963" y="507"/>
                    <a:pt x="1949" y="486"/>
                  </a:cubicBezTo>
                  <a:cubicBezTo>
                    <a:pt x="1949" y="479"/>
                    <a:pt x="1949" y="472"/>
                    <a:pt x="1949" y="465"/>
                  </a:cubicBezTo>
                  <a:cubicBezTo>
                    <a:pt x="1942" y="438"/>
                    <a:pt x="1935" y="410"/>
                    <a:pt x="1928" y="382"/>
                  </a:cubicBezTo>
                  <a:cubicBezTo>
                    <a:pt x="1922" y="382"/>
                    <a:pt x="1922" y="375"/>
                    <a:pt x="1922" y="368"/>
                  </a:cubicBezTo>
                  <a:cubicBezTo>
                    <a:pt x="1915" y="340"/>
                    <a:pt x="1908" y="313"/>
                    <a:pt x="1901" y="285"/>
                  </a:cubicBezTo>
                  <a:cubicBezTo>
                    <a:pt x="1901" y="285"/>
                    <a:pt x="1894" y="278"/>
                    <a:pt x="1894" y="278"/>
                  </a:cubicBezTo>
                  <a:cubicBezTo>
                    <a:pt x="1894" y="250"/>
                    <a:pt x="1880" y="223"/>
                    <a:pt x="1873" y="188"/>
                  </a:cubicBezTo>
                  <a:cubicBezTo>
                    <a:pt x="1866" y="181"/>
                    <a:pt x="1866" y="181"/>
                    <a:pt x="1866" y="181"/>
                  </a:cubicBezTo>
                  <a:cubicBezTo>
                    <a:pt x="1852" y="153"/>
                    <a:pt x="1845" y="125"/>
                    <a:pt x="1838" y="91"/>
                  </a:cubicBezTo>
                  <a:cubicBezTo>
                    <a:pt x="1838" y="91"/>
                    <a:pt x="1838" y="84"/>
                    <a:pt x="1838" y="84"/>
                  </a:cubicBezTo>
                  <a:cubicBezTo>
                    <a:pt x="1824" y="56"/>
                    <a:pt x="1817" y="28"/>
                    <a:pt x="1804" y="1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6"/>
            <p:cNvSpPr/>
            <p:nvPr/>
          </p:nvSpPr>
          <p:spPr>
            <a:xfrm>
              <a:off x="6054582" y="3027718"/>
              <a:ext cx="20256" cy="17182"/>
            </a:xfrm>
            <a:custGeom>
              <a:avLst/>
              <a:gdLst/>
              <a:ahLst/>
              <a:cxnLst/>
              <a:rect l="l" t="t" r="r" b="b"/>
              <a:pathLst>
                <a:path w="771" h="654" extrusionOk="0">
                  <a:moveTo>
                    <a:pt x="437" y="0"/>
                  </a:moveTo>
                  <a:cubicBezTo>
                    <a:pt x="146" y="0"/>
                    <a:pt x="0" y="347"/>
                    <a:pt x="209" y="555"/>
                  </a:cubicBezTo>
                  <a:cubicBezTo>
                    <a:pt x="276" y="623"/>
                    <a:pt x="359" y="653"/>
                    <a:pt x="441" y="653"/>
                  </a:cubicBezTo>
                  <a:cubicBezTo>
                    <a:pt x="609" y="653"/>
                    <a:pt x="770" y="523"/>
                    <a:pt x="770" y="326"/>
                  </a:cubicBezTo>
                  <a:cubicBezTo>
                    <a:pt x="763" y="146"/>
                    <a:pt x="618" y="0"/>
                    <a:pt x="43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66"/>
            <p:cNvSpPr/>
            <p:nvPr/>
          </p:nvSpPr>
          <p:spPr>
            <a:xfrm>
              <a:off x="6012678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9" y="0"/>
                  </a:moveTo>
                  <a:cubicBezTo>
                    <a:pt x="132" y="0"/>
                    <a:pt x="0" y="312"/>
                    <a:pt x="180" y="493"/>
                  </a:cubicBezTo>
                  <a:cubicBezTo>
                    <a:pt x="241" y="551"/>
                    <a:pt x="315" y="578"/>
                    <a:pt x="386" y="578"/>
                  </a:cubicBezTo>
                  <a:cubicBezTo>
                    <a:pt x="534" y="578"/>
                    <a:pt x="673" y="465"/>
                    <a:pt x="673" y="292"/>
                  </a:cubicBezTo>
                  <a:cubicBezTo>
                    <a:pt x="673" y="132"/>
                    <a:pt x="548" y="7"/>
                    <a:pt x="389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66"/>
            <p:cNvSpPr/>
            <p:nvPr/>
          </p:nvSpPr>
          <p:spPr>
            <a:xfrm>
              <a:off x="5891299" y="3017130"/>
              <a:ext cx="17708" cy="15212"/>
            </a:xfrm>
            <a:custGeom>
              <a:avLst/>
              <a:gdLst/>
              <a:ahLst/>
              <a:cxnLst/>
              <a:rect l="l" t="t" r="r" b="b"/>
              <a:pathLst>
                <a:path w="674" h="579" extrusionOk="0">
                  <a:moveTo>
                    <a:pt x="389" y="1"/>
                  </a:moveTo>
                  <a:cubicBezTo>
                    <a:pt x="132" y="1"/>
                    <a:pt x="1" y="313"/>
                    <a:pt x="181" y="493"/>
                  </a:cubicBezTo>
                  <a:cubicBezTo>
                    <a:pt x="242" y="552"/>
                    <a:pt x="315" y="578"/>
                    <a:pt x="387" y="578"/>
                  </a:cubicBezTo>
                  <a:cubicBezTo>
                    <a:pt x="535" y="578"/>
                    <a:pt x="673" y="465"/>
                    <a:pt x="673" y="292"/>
                  </a:cubicBezTo>
                  <a:cubicBezTo>
                    <a:pt x="673" y="133"/>
                    <a:pt x="549" y="1"/>
                    <a:pt x="389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66"/>
            <p:cNvSpPr/>
            <p:nvPr/>
          </p:nvSpPr>
          <p:spPr>
            <a:xfrm>
              <a:off x="5915916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1" y="0"/>
                  </a:moveTo>
                  <a:cubicBezTo>
                    <a:pt x="125" y="0"/>
                    <a:pt x="0" y="312"/>
                    <a:pt x="180" y="493"/>
                  </a:cubicBezTo>
                  <a:cubicBezTo>
                    <a:pt x="239" y="551"/>
                    <a:pt x="312" y="578"/>
                    <a:pt x="383" y="578"/>
                  </a:cubicBezTo>
                  <a:cubicBezTo>
                    <a:pt x="531" y="578"/>
                    <a:pt x="673" y="465"/>
                    <a:pt x="673" y="292"/>
                  </a:cubicBezTo>
                  <a:cubicBezTo>
                    <a:pt x="666" y="132"/>
                    <a:pt x="541" y="7"/>
                    <a:pt x="381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66"/>
            <p:cNvSpPr/>
            <p:nvPr/>
          </p:nvSpPr>
          <p:spPr>
            <a:xfrm>
              <a:off x="5959266" y="3032999"/>
              <a:ext cx="21360" cy="18286"/>
            </a:xfrm>
            <a:custGeom>
              <a:avLst/>
              <a:gdLst/>
              <a:ahLst/>
              <a:cxnLst/>
              <a:rect l="l" t="t" r="r" b="b"/>
              <a:pathLst>
                <a:path w="813" h="696" extrusionOk="0">
                  <a:moveTo>
                    <a:pt x="466" y="0"/>
                  </a:moveTo>
                  <a:cubicBezTo>
                    <a:pt x="153" y="0"/>
                    <a:pt x="1" y="375"/>
                    <a:pt x="216" y="590"/>
                  </a:cubicBezTo>
                  <a:cubicBezTo>
                    <a:pt x="288" y="663"/>
                    <a:pt x="377" y="695"/>
                    <a:pt x="464" y="695"/>
                  </a:cubicBezTo>
                  <a:cubicBezTo>
                    <a:pt x="643" y="695"/>
                    <a:pt x="812" y="557"/>
                    <a:pt x="812" y="347"/>
                  </a:cubicBezTo>
                  <a:cubicBezTo>
                    <a:pt x="812" y="153"/>
                    <a:pt x="653" y="0"/>
                    <a:pt x="466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3" name="Google Shape;6553;p66"/>
          <p:cNvGrpSpPr/>
          <p:nvPr/>
        </p:nvGrpSpPr>
        <p:grpSpPr>
          <a:xfrm>
            <a:off x="6334673" y="2759633"/>
            <a:ext cx="378508" cy="378166"/>
            <a:chOff x="6334673" y="2759633"/>
            <a:chExt cx="378508" cy="378166"/>
          </a:xfrm>
        </p:grpSpPr>
        <p:sp>
          <p:nvSpPr>
            <p:cNvPr id="6554" name="Google Shape;6554;p66"/>
            <p:cNvSpPr/>
            <p:nvPr/>
          </p:nvSpPr>
          <p:spPr>
            <a:xfrm>
              <a:off x="6334673" y="2759633"/>
              <a:ext cx="287027" cy="189004"/>
            </a:xfrm>
            <a:custGeom>
              <a:avLst/>
              <a:gdLst/>
              <a:ahLst/>
              <a:cxnLst/>
              <a:rect l="l" t="t" r="r" b="b"/>
              <a:pathLst>
                <a:path w="10925" h="7194" extrusionOk="0">
                  <a:moveTo>
                    <a:pt x="6983" y="1"/>
                  </a:moveTo>
                  <a:cubicBezTo>
                    <a:pt x="6979" y="1"/>
                    <a:pt x="6975" y="1"/>
                    <a:pt x="6971" y="1"/>
                  </a:cubicBezTo>
                  <a:lnTo>
                    <a:pt x="930" y="1"/>
                  </a:lnTo>
                  <a:cubicBezTo>
                    <a:pt x="417" y="1"/>
                    <a:pt x="7" y="417"/>
                    <a:pt x="7" y="931"/>
                  </a:cubicBezTo>
                  <a:lnTo>
                    <a:pt x="7" y="6965"/>
                  </a:lnTo>
                  <a:cubicBezTo>
                    <a:pt x="0" y="7090"/>
                    <a:pt x="104" y="7194"/>
                    <a:pt x="236" y="7194"/>
                  </a:cubicBezTo>
                  <a:lnTo>
                    <a:pt x="2560" y="7194"/>
                  </a:lnTo>
                  <a:cubicBezTo>
                    <a:pt x="2816" y="7194"/>
                    <a:pt x="3025" y="6986"/>
                    <a:pt x="3025" y="6729"/>
                  </a:cubicBezTo>
                  <a:lnTo>
                    <a:pt x="3025" y="6264"/>
                  </a:lnTo>
                  <a:cubicBezTo>
                    <a:pt x="3031" y="6063"/>
                    <a:pt x="2948" y="5876"/>
                    <a:pt x="2796" y="5744"/>
                  </a:cubicBezTo>
                  <a:cubicBezTo>
                    <a:pt x="1873" y="4981"/>
                    <a:pt x="2407" y="3483"/>
                    <a:pt x="3600" y="3476"/>
                  </a:cubicBezTo>
                  <a:cubicBezTo>
                    <a:pt x="3603" y="3476"/>
                    <a:pt x="3606" y="3476"/>
                    <a:pt x="3609" y="3476"/>
                  </a:cubicBezTo>
                  <a:cubicBezTo>
                    <a:pt x="4796" y="3476"/>
                    <a:pt x="5339" y="4962"/>
                    <a:pt x="4426" y="5730"/>
                  </a:cubicBezTo>
                  <a:cubicBezTo>
                    <a:pt x="4273" y="5862"/>
                    <a:pt x="4183" y="6056"/>
                    <a:pt x="4190" y="6258"/>
                  </a:cubicBezTo>
                  <a:lnTo>
                    <a:pt x="4190" y="6729"/>
                  </a:lnTo>
                  <a:cubicBezTo>
                    <a:pt x="4190" y="6986"/>
                    <a:pt x="4391" y="7194"/>
                    <a:pt x="4648" y="7194"/>
                  </a:cubicBezTo>
                  <a:lnTo>
                    <a:pt x="7207" y="7194"/>
                  </a:lnTo>
                  <a:lnTo>
                    <a:pt x="7207" y="4641"/>
                  </a:lnTo>
                  <a:cubicBezTo>
                    <a:pt x="7207" y="4385"/>
                    <a:pt x="7415" y="4177"/>
                    <a:pt x="7672" y="4177"/>
                  </a:cubicBezTo>
                  <a:lnTo>
                    <a:pt x="8143" y="4177"/>
                  </a:lnTo>
                  <a:cubicBezTo>
                    <a:pt x="8345" y="4177"/>
                    <a:pt x="8539" y="4267"/>
                    <a:pt x="8671" y="4419"/>
                  </a:cubicBezTo>
                  <a:cubicBezTo>
                    <a:pt x="8935" y="4737"/>
                    <a:pt x="9286" y="4878"/>
                    <a:pt x="9633" y="4878"/>
                  </a:cubicBezTo>
                  <a:cubicBezTo>
                    <a:pt x="10288" y="4878"/>
                    <a:pt x="10925" y="4374"/>
                    <a:pt x="10925" y="3594"/>
                  </a:cubicBezTo>
                  <a:cubicBezTo>
                    <a:pt x="10920" y="2815"/>
                    <a:pt x="10288" y="2317"/>
                    <a:pt x="9636" y="2317"/>
                  </a:cubicBezTo>
                  <a:cubicBezTo>
                    <a:pt x="9283" y="2317"/>
                    <a:pt x="8925" y="2463"/>
                    <a:pt x="8657" y="2789"/>
                  </a:cubicBezTo>
                  <a:cubicBezTo>
                    <a:pt x="8530" y="2930"/>
                    <a:pt x="8345" y="3019"/>
                    <a:pt x="8157" y="3019"/>
                  </a:cubicBezTo>
                  <a:cubicBezTo>
                    <a:pt x="8150" y="3019"/>
                    <a:pt x="8143" y="3019"/>
                    <a:pt x="8137" y="3018"/>
                  </a:cubicBezTo>
                  <a:lnTo>
                    <a:pt x="7672" y="3018"/>
                  </a:lnTo>
                  <a:cubicBezTo>
                    <a:pt x="7415" y="3018"/>
                    <a:pt x="7207" y="2810"/>
                    <a:pt x="7207" y="2554"/>
                  </a:cubicBezTo>
                  <a:lnTo>
                    <a:pt x="7207" y="230"/>
                  </a:lnTo>
                  <a:cubicBezTo>
                    <a:pt x="7207" y="102"/>
                    <a:pt x="7103" y="1"/>
                    <a:pt x="6983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66"/>
            <p:cNvSpPr/>
            <p:nvPr/>
          </p:nvSpPr>
          <p:spPr>
            <a:xfrm>
              <a:off x="6524019" y="2759660"/>
              <a:ext cx="189162" cy="286659"/>
            </a:xfrm>
            <a:custGeom>
              <a:avLst/>
              <a:gdLst/>
              <a:ahLst/>
              <a:cxnLst/>
              <a:rect l="l" t="t" r="r" b="b"/>
              <a:pathLst>
                <a:path w="7200" h="10911" extrusionOk="0">
                  <a:moveTo>
                    <a:pt x="229" y="0"/>
                  </a:moveTo>
                  <a:cubicBezTo>
                    <a:pt x="104" y="0"/>
                    <a:pt x="0" y="104"/>
                    <a:pt x="0" y="229"/>
                  </a:cubicBezTo>
                  <a:lnTo>
                    <a:pt x="0" y="2553"/>
                  </a:lnTo>
                  <a:cubicBezTo>
                    <a:pt x="0" y="2809"/>
                    <a:pt x="208" y="3017"/>
                    <a:pt x="465" y="3017"/>
                  </a:cubicBezTo>
                  <a:lnTo>
                    <a:pt x="930" y="3017"/>
                  </a:lnTo>
                  <a:cubicBezTo>
                    <a:pt x="937" y="3018"/>
                    <a:pt x="944" y="3018"/>
                    <a:pt x="951" y="3018"/>
                  </a:cubicBezTo>
                  <a:cubicBezTo>
                    <a:pt x="1144" y="3018"/>
                    <a:pt x="1323" y="2929"/>
                    <a:pt x="1450" y="2788"/>
                  </a:cubicBezTo>
                  <a:cubicBezTo>
                    <a:pt x="1718" y="2462"/>
                    <a:pt x="2076" y="2316"/>
                    <a:pt x="2429" y="2316"/>
                  </a:cubicBezTo>
                  <a:cubicBezTo>
                    <a:pt x="3081" y="2316"/>
                    <a:pt x="3713" y="2814"/>
                    <a:pt x="3718" y="3593"/>
                  </a:cubicBezTo>
                  <a:cubicBezTo>
                    <a:pt x="3722" y="4373"/>
                    <a:pt x="3087" y="4877"/>
                    <a:pt x="2431" y="4877"/>
                  </a:cubicBezTo>
                  <a:cubicBezTo>
                    <a:pt x="2083" y="4877"/>
                    <a:pt x="1730" y="4736"/>
                    <a:pt x="1464" y="4418"/>
                  </a:cubicBezTo>
                  <a:cubicBezTo>
                    <a:pt x="1332" y="4266"/>
                    <a:pt x="1138" y="4176"/>
                    <a:pt x="936" y="4176"/>
                  </a:cubicBezTo>
                  <a:lnTo>
                    <a:pt x="465" y="4176"/>
                  </a:lnTo>
                  <a:cubicBezTo>
                    <a:pt x="208" y="4176"/>
                    <a:pt x="0" y="4384"/>
                    <a:pt x="0" y="4640"/>
                  </a:cubicBezTo>
                  <a:lnTo>
                    <a:pt x="0" y="7193"/>
                  </a:lnTo>
                  <a:lnTo>
                    <a:pt x="2553" y="7193"/>
                  </a:lnTo>
                  <a:cubicBezTo>
                    <a:pt x="2809" y="7193"/>
                    <a:pt x="3017" y="7401"/>
                    <a:pt x="3017" y="7658"/>
                  </a:cubicBezTo>
                  <a:lnTo>
                    <a:pt x="3017" y="8129"/>
                  </a:lnTo>
                  <a:cubicBezTo>
                    <a:pt x="3017" y="8330"/>
                    <a:pt x="2927" y="8525"/>
                    <a:pt x="2775" y="8656"/>
                  </a:cubicBezTo>
                  <a:cubicBezTo>
                    <a:pt x="1861" y="9425"/>
                    <a:pt x="2404" y="10911"/>
                    <a:pt x="3592" y="10911"/>
                  </a:cubicBezTo>
                  <a:cubicBezTo>
                    <a:pt x="3594" y="10911"/>
                    <a:pt x="3597" y="10911"/>
                    <a:pt x="3600" y="10911"/>
                  </a:cubicBezTo>
                  <a:cubicBezTo>
                    <a:pt x="4800" y="10904"/>
                    <a:pt x="5334" y="9406"/>
                    <a:pt x="4405" y="8649"/>
                  </a:cubicBezTo>
                  <a:cubicBezTo>
                    <a:pt x="4259" y="8518"/>
                    <a:pt x="4169" y="8323"/>
                    <a:pt x="4176" y="8122"/>
                  </a:cubicBezTo>
                  <a:lnTo>
                    <a:pt x="4176" y="7658"/>
                  </a:lnTo>
                  <a:cubicBezTo>
                    <a:pt x="4176" y="7401"/>
                    <a:pt x="4384" y="7193"/>
                    <a:pt x="4640" y="7193"/>
                  </a:cubicBezTo>
                  <a:lnTo>
                    <a:pt x="6964" y="7193"/>
                  </a:lnTo>
                  <a:cubicBezTo>
                    <a:pt x="7096" y="7193"/>
                    <a:pt x="7200" y="7089"/>
                    <a:pt x="7193" y="6964"/>
                  </a:cubicBezTo>
                  <a:lnTo>
                    <a:pt x="7193" y="930"/>
                  </a:lnTo>
                  <a:cubicBezTo>
                    <a:pt x="7193" y="416"/>
                    <a:pt x="6784" y="0"/>
                    <a:pt x="6270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66"/>
            <p:cNvSpPr/>
            <p:nvPr/>
          </p:nvSpPr>
          <p:spPr>
            <a:xfrm>
              <a:off x="6426207" y="2948611"/>
              <a:ext cx="286791" cy="189188"/>
            </a:xfrm>
            <a:custGeom>
              <a:avLst/>
              <a:gdLst/>
              <a:ahLst/>
              <a:cxnLst/>
              <a:rect l="l" t="t" r="r" b="b"/>
              <a:pathLst>
                <a:path w="10916" h="7201" extrusionOk="0">
                  <a:moveTo>
                    <a:pt x="3716" y="1"/>
                  </a:moveTo>
                  <a:lnTo>
                    <a:pt x="3716" y="2560"/>
                  </a:lnTo>
                  <a:cubicBezTo>
                    <a:pt x="3716" y="2817"/>
                    <a:pt x="3508" y="3025"/>
                    <a:pt x="3258" y="3025"/>
                  </a:cubicBezTo>
                  <a:lnTo>
                    <a:pt x="2787" y="3025"/>
                  </a:lnTo>
                  <a:cubicBezTo>
                    <a:pt x="2586" y="3025"/>
                    <a:pt x="2391" y="2935"/>
                    <a:pt x="2260" y="2782"/>
                  </a:cubicBezTo>
                  <a:cubicBezTo>
                    <a:pt x="1993" y="2465"/>
                    <a:pt x="1640" y="2324"/>
                    <a:pt x="1292" y="2324"/>
                  </a:cubicBezTo>
                  <a:cubicBezTo>
                    <a:pt x="636" y="2324"/>
                    <a:pt x="1" y="2828"/>
                    <a:pt x="5" y="3608"/>
                  </a:cubicBezTo>
                  <a:cubicBezTo>
                    <a:pt x="10" y="4383"/>
                    <a:pt x="644" y="4880"/>
                    <a:pt x="1295" y="4880"/>
                  </a:cubicBezTo>
                  <a:cubicBezTo>
                    <a:pt x="1646" y="4880"/>
                    <a:pt x="2002" y="4735"/>
                    <a:pt x="2266" y="4412"/>
                  </a:cubicBezTo>
                  <a:cubicBezTo>
                    <a:pt x="2393" y="4266"/>
                    <a:pt x="2578" y="4183"/>
                    <a:pt x="2770" y="4183"/>
                  </a:cubicBezTo>
                  <a:cubicBezTo>
                    <a:pt x="2778" y="4183"/>
                    <a:pt x="2786" y="4183"/>
                    <a:pt x="2794" y="4183"/>
                  </a:cubicBezTo>
                  <a:lnTo>
                    <a:pt x="3258" y="4183"/>
                  </a:lnTo>
                  <a:cubicBezTo>
                    <a:pt x="3515" y="4183"/>
                    <a:pt x="3723" y="4392"/>
                    <a:pt x="3723" y="4648"/>
                  </a:cubicBezTo>
                  <a:lnTo>
                    <a:pt x="3723" y="6965"/>
                  </a:lnTo>
                  <a:cubicBezTo>
                    <a:pt x="3723" y="7097"/>
                    <a:pt x="3820" y="7201"/>
                    <a:pt x="3952" y="7201"/>
                  </a:cubicBezTo>
                  <a:lnTo>
                    <a:pt x="9986" y="7201"/>
                  </a:lnTo>
                  <a:cubicBezTo>
                    <a:pt x="10500" y="7201"/>
                    <a:pt x="10916" y="6784"/>
                    <a:pt x="10916" y="6271"/>
                  </a:cubicBezTo>
                  <a:lnTo>
                    <a:pt x="10916" y="237"/>
                  </a:lnTo>
                  <a:cubicBezTo>
                    <a:pt x="10916" y="105"/>
                    <a:pt x="10812" y="1"/>
                    <a:pt x="10687" y="1"/>
                  </a:cubicBezTo>
                  <a:lnTo>
                    <a:pt x="8363" y="1"/>
                  </a:lnTo>
                  <a:cubicBezTo>
                    <a:pt x="8107" y="1"/>
                    <a:pt x="7899" y="209"/>
                    <a:pt x="7899" y="466"/>
                  </a:cubicBezTo>
                  <a:lnTo>
                    <a:pt x="7899" y="930"/>
                  </a:lnTo>
                  <a:cubicBezTo>
                    <a:pt x="7892" y="1131"/>
                    <a:pt x="7975" y="1326"/>
                    <a:pt x="8128" y="1457"/>
                  </a:cubicBezTo>
                  <a:cubicBezTo>
                    <a:pt x="9050" y="2214"/>
                    <a:pt x="8516" y="3712"/>
                    <a:pt x="7323" y="3719"/>
                  </a:cubicBezTo>
                  <a:cubicBezTo>
                    <a:pt x="7320" y="3719"/>
                    <a:pt x="7317" y="3719"/>
                    <a:pt x="7315" y="3719"/>
                  </a:cubicBezTo>
                  <a:cubicBezTo>
                    <a:pt x="6127" y="3719"/>
                    <a:pt x="5584" y="2233"/>
                    <a:pt x="6498" y="1464"/>
                  </a:cubicBezTo>
                  <a:cubicBezTo>
                    <a:pt x="6650" y="1333"/>
                    <a:pt x="6740" y="1138"/>
                    <a:pt x="6740" y="937"/>
                  </a:cubicBezTo>
                  <a:lnTo>
                    <a:pt x="6740" y="466"/>
                  </a:lnTo>
                  <a:cubicBezTo>
                    <a:pt x="6740" y="209"/>
                    <a:pt x="6532" y="1"/>
                    <a:pt x="627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6"/>
            <p:cNvSpPr/>
            <p:nvPr/>
          </p:nvSpPr>
          <p:spPr>
            <a:xfrm>
              <a:off x="6334857" y="2850957"/>
              <a:ext cx="189188" cy="286843"/>
            </a:xfrm>
            <a:custGeom>
              <a:avLst/>
              <a:gdLst/>
              <a:ahLst/>
              <a:cxnLst/>
              <a:rect l="l" t="t" r="r" b="b"/>
              <a:pathLst>
                <a:path w="7201" h="10918" extrusionOk="0">
                  <a:moveTo>
                    <a:pt x="3586" y="0"/>
                  </a:moveTo>
                  <a:cubicBezTo>
                    <a:pt x="2393" y="7"/>
                    <a:pt x="1859" y="1505"/>
                    <a:pt x="2782" y="2268"/>
                  </a:cubicBezTo>
                  <a:cubicBezTo>
                    <a:pt x="2934" y="2400"/>
                    <a:pt x="3018" y="2594"/>
                    <a:pt x="3018" y="2795"/>
                  </a:cubicBezTo>
                  <a:lnTo>
                    <a:pt x="3018" y="3253"/>
                  </a:lnTo>
                  <a:cubicBezTo>
                    <a:pt x="3018" y="3510"/>
                    <a:pt x="2809" y="3718"/>
                    <a:pt x="2553" y="3718"/>
                  </a:cubicBezTo>
                  <a:lnTo>
                    <a:pt x="229" y="3718"/>
                  </a:lnTo>
                  <a:cubicBezTo>
                    <a:pt x="104" y="3725"/>
                    <a:pt x="0" y="3822"/>
                    <a:pt x="0" y="3954"/>
                  </a:cubicBezTo>
                  <a:lnTo>
                    <a:pt x="0" y="9988"/>
                  </a:lnTo>
                  <a:cubicBezTo>
                    <a:pt x="0" y="10501"/>
                    <a:pt x="416" y="10911"/>
                    <a:pt x="930" y="10918"/>
                  </a:cubicBezTo>
                  <a:lnTo>
                    <a:pt x="6964" y="10918"/>
                  </a:lnTo>
                  <a:cubicBezTo>
                    <a:pt x="7096" y="10918"/>
                    <a:pt x="7200" y="10814"/>
                    <a:pt x="7200" y="10682"/>
                  </a:cubicBezTo>
                  <a:lnTo>
                    <a:pt x="7200" y="8365"/>
                  </a:lnTo>
                  <a:cubicBezTo>
                    <a:pt x="7200" y="8109"/>
                    <a:pt x="6992" y="7900"/>
                    <a:pt x="6735" y="7900"/>
                  </a:cubicBezTo>
                  <a:lnTo>
                    <a:pt x="6264" y="7900"/>
                  </a:lnTo>
                  <a:cubicBezTo>
                    <a:pt x="6256" y="7900"/>
                    <a:pt x="6248" y="7900"/>
                    <a:pt x="6240" y="7900"/>
                  </a:cubicBezTo>
                  <a:cubicBezTo>
                    <a:pt x="6048" y="7900"/>
                    <a:pt x="5870" y="7983"/>
                    <a:pt x="5743" y="8129"/>
                  </a:cubicBezTo>
                  <a:cubicBezTo>
                    <a:pt x="5476" y="8452"/>
                    <a:pt x="5119" y="8597"/>
                    <a:pt x="4767" y="8597"/>
                  </a:cubicBezTo>
                  <a:cubicBezTo>
                    <a:pt x="4114" y="8597"/>
                    <a:pt x="3480" y="8100"/>
                    <a:pt x="3475" y="7325"/>
                  </a:cubicBezTo>
                  <a:cubicBezTo>
                    <a:pt x="3471" y="6545"/>
                    <a:pt x="4106" y="6041"/>
                    <a:pt x="4762" y="6041"/>
                  </a:cubicBezTo>
                  <a:cubicBezTo>
                    <a:pt x="5110" y="6041"/>
                    <a:pt x="5463" y="6182"/>
                    <a:pt x="5730" y="6499"/>
                  </a:cubicBezTo>
                  <a:cubicBezTo>
                    <a:pt x="5861" y="6652"/>
                    <a:pt x="6056" y="6742"/>
                    <a:pt x="6257" y="6742"/>
                  </a:cubicBezTo>
                  <a:lnTo>
                    <a:pt x="6728" y="6742"/>
                  </a:lnTo>
                  <a:cubicBezTo>
                    <a:pt x="6985" y="6742"/>
                    <a:pt x="7193" y="6534"/>
                    <a:pt x="7193" y="6277"/>
                  </a:cubicBezTo>
                  <a:lnTo>
                    <a:pt x="7193" y="3718"/>
                  </a:lnTo>
                  <a:lnTo>
                    <a:pt x="4641" y="3718"/>
                  </a:lnTo>
                  <a:cubicBezTo>
                    <a:pt x="4384" y="3718"/>
                    <a:pt x="4176" y="3510"/>
                    <a:pt x="4176" y="3253"/>
                  </a:cubicBezTo>
                  <a:lnTo>
                    <a:pt x="4176" y="2782"/>
                  </a:lnTo>
                  <a:cubicBezTo>
                    <a:pt x="4176" y="2580"/>
                    <a:pt x="4266" y="2386"/>
                    <a:pt x="4419" y="2254"/>
                  </a:cubicBezTo>
                  <a:cubicBezTo>
                    <a:pt x="5334" y="1491"/>
                    <a:pt x="4786" y="0"/>
                    <a:pt x="3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66"/>
          <p:cNvGrpSpPr/>
          <p:nvPr/>
        </p:nvGrpSpPr>
        <p:grpSpPr>
          <a:xfrm>
            <a:off x="8012645" y="2806477"/>
            <a:ext cx="319763" cy="284505"/>
            <a:chOff x="8012645" y="2806477"/>
            <a:chExt cx="319763" cy="284505"/>
          </a:xfrm>
        </p:grpSpPr>
        <p:sp>
          <p:nvSpPr>
            <p:cNvPr id="6559" name="Google Shape;6559;p66"/>
            <p:cNvSpPr/>
            <p:nvPr/>
          </p:nvSpPr>
          <p:spPr>
            <a:xfrm>
              <a:off x="8117446" y="3039252"/>
              <a:ext cx="87855" cy="51731"/>
            </a:xfrm>
            <a:custGeom>
              <a:avLst/>
              <a:gdLst/>
              <a:ahLst/>
              <a:cxnLst/>
              <a:rect l="l" t="t" r="r" b="b"/>
              <a:pathLst>
                <a:path w="3344" h="1969" extrusionOk="0">
                  <a:moveTo>
                    <a:pt x="2235" y="1"/>
                  </a:moveTo>
                  <a:cubicBezTo>
                    <a:pt x="2172" y="1"/>
                    <a:pt x="2108" y="31"/>
                    <a:pt x="2067" y="102"/>
                  </a:cubicBezTo>
                  <a:lnTo>
                    <a:pt x="1346" y="1566"/>
                  </a:lnTo>
                  <a:lnTo>
                    <a:pt x="271" y="1566"/>
                  </a:lnTo>
                  <a:cubicBezTo>
                    <a:pt x="0" y="1566"/>
                    <a:pt x="0" y="1968"/>
                    <a:pt x="271" y="1968"/>
                  </a:cubicBezTo>
                  <a:lnTo>
                    <a:pt x="3073" y="1968"/>
                  </a:lnTo>
                  <a:cubicBezTo>
                    <a:pt x="3343" y="1968"/>
                    <a:pt x="3343" y="1566"/>
                    <a:pt x="3073" y="1566"/>
                  </a:cubicBezTo>
                  <a:lnTo>
                    <a:pt x="1790" y="1566"/>
                  </a:lnTo>
                  <a:lnTo>
                    <a:pt x="2428" y="276"/>
                  </a:lnTo>
                  <a:cubicBezTo>
                    <a:pt x="2488" y="123"/>
                    <a:pt x="2362" y="1"/>
                    <a:pt x="2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6"/>
            <p:cNvSpPr/>
            <p:nvPr/>
          </p:nvSpPr>
          <p:spPr>
            <a:xfrm>
              <a:off x="8138570" y="3039252"/>
              <a:ext cx="66732" cy="51731"/>
            </a:xfrm>
            <a:custGeom>
              <a:avLst/>
              <a:gdLst/>
              <a:ahLst/>
              <a:cxnLst/>
              <a:rect l="l" t="t" r="r" b="b"/>
              <a:pathLst>
                <a:path w="2540" h="1969" extrusionOk="0">
                  <a:moveTo>
                    <a:pt x="2231" y="1"/>
                  </a:moveTo>
                  <a:cubicBezTo>
                    <a:pt x="2169" y="1"/>
                    <a:pt x="2107" y="31"/>
                    <a:pt x="2068" y="102"/>
                  </a:cubicBezTo>
                  <a:lnTo>
                    <a:pt x="1346" y="1566"/>
                  </a:lnTo>
                  <a:lnTo>
                    <a:pt x="264" y="1566"/>
                  </a:lnTo>
                  <a:cubicBezTo>
                    <a:pt x="1" y="1566"/>
                    <a:pt x="1" y="1968"/>
                    <a:pt x="264" y="1968"/>
                  </a:cubicBezTo>
                  <a:lnTo>
                    <a:pt x="2269" y="1968"/>
                  </a:lnTo>
                  <a:cubicBezTo>
                    <a:pt x="2539" y="1968"/>
                    <a:pt x="2539" y="1566"/>
                    <a:pt x="2269" y="1566"/>
                  </a:cubicBezTo>
                  <a:lnTo>
                    <a:pt x="1790" y="1566"/>
                  </a:lnTo>
                  <a:lnTo>
                    <a:pt x="2421" y="276"/>
                  </a:lnTo>
                  <a:cubicBezTo>
                    <a:pt x="2482" y="123"/>
                    <a:pt x="2356" y="1"/>
                    <a:pt x="2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6"/>
            <p:cNvSpPr/>
            <p:nvPr/>
          </p:nvSpPr>
          <p:spPr>
            <a:xfrm>
              <a:off x="8012645" y="2884664"/>
              <a:ext cx="32841" cy="41747"/>
            </a:xfrm>
            <a:custGeom>
              <a:avLst/>
              <a:gdLst/>
              <a:ahLst/>
              <a:cxnLst/>
              <a:rect l="l" t="t" r="r" b="b"/>
              <a:pathLst>
                <a:path w="1250" h="1589" extrusionOk="0">
                  <a:moveTo>
                    <a:pt x="1249" y="0"/>
                  </a:moveTo>
                  <a:lnTo>
                    <a:pt x="181" y="451"/>
                  </a:lnTo>
                  <a:cubicBezTo>
                    <a:pt x="29" y="514"/>
                    <a:pt x="1" y="715"/>
                    <a:pt x="133" y="819"/>
                  </a:cubicBezTo>
                  <a:lnTo>
                    <a:pt x="1104" y="15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6"/>
            <p:cNvSpPr/>
            <p:nvPr/>
          </p:nvSpPr>
          <p:spPr>
            <a:xfrm>
              <a:off x="8025598" y="2806477"/>
              <a:ext cx="306810" cy="247513"/>
            </a:xfrm>
            <a:custGeom>
              <a:avLst/>
              <a:gdLst/>
              <a:ahLst/>
              <a:cxnLst/>
              <a:rect l="l" t="t" r="r" b="b"/>
              <a:pathLst>
                <a:path w="11678" h="9421" extrusionOk="0">
                  <a:moveTo>
                    <a:pt x="4621" y="1"/>
                  </a:moveTo>
                  <a:cubicBezTo>
                    <a:pt x="4383" y="1"/>
                    <a:pt x="938" y="65"/>
                    <a:pt x="382" y="3809"/>
                  </a:cubicBezTo>
                  <a:cubicBezTo>
                    <a:pt x="0" y="7214"/>
                    <a:pt x="2761" y="9420"/>
                    <a:pt x="5972" y="9420"/>
                  </a:cubicBezTo>
                  <a:cubicBezTo>
                    <a:pt x="8573" y="9420"/>
                    <a:pt x="10828" y="7873"/>
                    <a:pt x="11625" y="5730"/>
                  </a:cubicBezTo>
                  <a:cubicBezTo>
                    <a:pt x="11677" y="5574"/>
                    <a:pt x="11560" y="5427"/>
                    <a:pt x="11416" y="5427"/>
                  </a:cubicBezTo>
                  <a:cubicBezTo>
                    <a:pt x="11387" y="5427"/>
                    <a:pt x="11357" y="5433"/>
                    <a:pt x="11327" y="5446"/>
                  </a:cubicBezTo>
                  <a:cubicBezTo>
                    <a:pt x="10896" y="5625"/>
                    <a:pt x="10433" y="5718"/>
                    <a:pt x="9967" y="5718"/>
                  </a:cubicBezTo>
                  <a:cubicBezTo>
                    <a:pt x="9856" y="5718"/>
                    <a:pt x="9745" y="5713"/>
                    <a:pt x="9635" y="5702"/>
                  </a:cubicBezTo>
                  <a:cubicBezTo>
                    <a:pt x="7984" y="5543"/>
                    <a:pt x="6805" y="3503"/>
                    <a:pt x="6090" y="2276"/>
                  </a:cubicBezTo>
                  <a:cubicBezTo>
                    <a:pt x="5619" y="1457"/>
                    <a:pt x="4980" y="951"/>
                    <a:pt x="4037" y="764"/>
                  </a:cubicBezTo>
                  <a:lnTo>
                    <a:pt x="4634" y="1"/>
                  </a:lnTo>
                  <a:cubicBezTo>
                    <a:pt x="4634" y="1"/>
                    <a:pt x="4629" y="1"/>
                    <a:pt x="462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6"/>
            <p:cNvSpPr/>
            <p:nvPr/>
          </p:nvSpPr>
          <p:spPr>
            <a:xfrm>
              <a:off x="8025598" y="2806477"/>
              <a:ext cx="209576" cy="247671"/>
            </a:xfrm>
            <a:custGeom>
              <a:avLst/>
              <a:gdLst/>
              <a:ahLst/>
              <a:cxnLst/>
              <a:rect l="l" t="t" r="r" b="b"/>
              <a:pathLst>
                <a:path w="7977" h="9427" extrusionOk="0">
                  <a:moveTo>
                    <a:pt x="4623" y="1"/>
                  </a:moveTo>
                  <a:cubicBezTo>
                    <a:pt x="4407" y="1"/>
                    <a:pt x="939" y="59"/>
                    <a:pt x="382" y="3809"/>
                  </a:cubicBezTo>
                  <a:cubicBezTo>
                    <a:pt x="0" y="7221"/>
                    <a:pt x="2761" y="9427"/>
                    <a:pt x="5972" y="9427"/>
                  </a:cubicBezTo>
                  <a:cubicBezTo>
                    <a:pt x="6652" y="9427"/>
                    <a:pt x="7325" y="9316"/>
                    <a:pt x="7977" y="9108"/>
                  </a:cubicBezTo>
                  <a:lnTo>
                    <a:pt x="7977" y="9108"/>
                  </a:lnTo>
                  <a:cubicBezTo>
                    <a:pt x="7824" y="9115"/>
                    <a:pt x="7672" y="9122"/>
                    <a:pt x="7519" y="9122"/>
                  </a:cubicBezTo>
                  <a:cubicBezTo>
                    <a:pt x="4315" y="9122"/>
                    <a:pt x="1547" y="6916"/>
                    <a:pt x="1935" y="3510"/>
                  </a:cubicBezTo>
                  <a:cubicBezTo>
                    <a:pt x="2254" y="1339"/>
                    <a:pt x="3552" y="403"/>
                    <a:pt x="4634" y="1"/>
                  </a:cubicBezTo>
                  <a:cubicBezTo>
                    <a:pt x="4634" y="1"/>
                    <a:pt x="4630" y="1"/>
                    <a:pt x="46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6"/>
            <p:cNvSpPr/>
            <p:nvPr/>
          </p:nvSpPr>
          <p:spPr>
            <a:xfrm>
              <a:off x="8110274" y="2874865"/>
              <a:ext cx="179205" cy="111290"/>
            </a:xfrm>
            <a:custGeom>
              <a:avLst/>
              <a:gdLst/>
              <a:ahLst/>
              <a:cxnLst/>
              <a:rect l="l" t="t" r="r" b="b"/>
              <a:pathLst>
                <a:path w="6821" h="4236" extrusionOk="0">
                  <a:moveTo>
                    <a:pt x="2513" y="0"/>
                  </a:moveTo>
                  <a:cubicBezTo>
                    <a:pt x="2336" y="0"/>
                    <a:pt x="2157" y="43"/>
                    <a:pt x="1993" y="131"/>
                  </a:cubicBezTo>
                  <a:lnTo>
                    <a:pt x="1986" y="131"/>
                  </a:lnTo>
                  <a:cubicBezTo>
                    <a:pt x="0" y="1212"/>
                    <a:pt x="1031" y="4236"/>
                    <a:pt x="3479" y="4236"/>
                  </a:cubicBezTo>
                  <a:cubicBezTo>
                    <a:pt x="4374" y="4236"/>
                    <a:pt x="5458" y="3831"/>
                    <a:pt x="6654" y="2780"/>
                  </a:cubicBezTo>
                  <a:cubicBezTo>
                    <a:pt x="6821" y="2634"/>
                    <a:pt x="6717" y="2364"/>
                    <a:pt x="6502" y="2364"/>
                  </a:cubicBezTo>
                  <a:cubicBezTo>
                    <a:pt x="5780" y="2364"/>
                    <a:pt x="4629" y="2052"/>
                    <a:pt x="3401" y="443"/>
                  </a:cubicBezTo>
                  <a:cubicBezTo>
                    <a:pt x="3187" y="156"/>
                    <a:pt x="2853" y="0"/>
                    <a:pt x="25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6"/>
            <p:cNvSpPr/>
            <p:nvPr/>
          </p:nvSpPr>
          <p:spPr>
            <a:xfrm>
              <a:off x="8131397" y="2917084"/>
              <a:ext cx="158082" cy="69175"/>
            </a:xfrm>
            <a:custGeom>
              <a:avLst/>
              <a:gdLst/>
              <a:ahLst/>
              <a:cxnLst/>
              <a:rect l="l" t="t" r="r" b="b"/>
              <a:pathLst>
                <a:path w="6017" h="2633" extrusionOk="0">
                  <a:moveTo>
                    <a:pt x="149" y="1"/>
                  </a:moveTo>
                  <a:cubicBezTo>
                    <a:pt x="0" y="1236"/>
                    <a:pt x="1008" y="2632"/>
                    <a:pt x="2671" y="2632"/>
                  </a:cubicBezTo>
                  <a:cubicBezTo>
                    <a:pt x="3567" y="2632"/>
                    <a:pt x="4653" y="2227"/>
                    <a:pt x="5850" y="1173"/>
                  </a:cubicBezTo>
                  <a:cubicBezTo>
                    <a:pt x="6017" y="1027"/>
                    <a:pt x="5913" y="757"/>
                    <a:pt x="5691" y="757"/>
                  </a:cubicBezTo>
                  <a:cubicBezTo>
                    <a:pt x="5538" y="757"/>
                    <a:pt x="5386" y="743"/>
                    <a:pt x="5240" y="715"/>
                  </a:cubicBezTo>
                  <a:cubicBezTo>
                    <a:pt x="4532" y="1378"/>
                    <a:pt x="3303" y="1901"/>
                    <a:pt x="2228" y="1901"/>
                  </a:cubicBezTo>
                  <a:cubicBezTo>
                    <a:pt x="1166" y="1901"/>
                    <a:pt x="256" y="1390"/>
                    <a:pt x="1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6"/>
            <p:cNvSpPr/>
            <p:nvPr/>
          </p:nvSpPr>
          <p:spPr>
            <a:xfrm>
              <a:off x="8066399" y="2869715"/>
              <a:ext cx="31737" cy="36834"/>
            </a:xfrm>
            <a:custGeom>
              <a:avLst/>
              <a:gdLst/>
              <a:ahLst/>
              <a:cxnLst/>
              <a:rect l="l" t="t" r="r" b="b"/>
              <a:pathLst>
                <a:path w="1208" h="1402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798"/>
                  </a:lnTo>
                  <a:cubicBezTo>
                    <a:pt x="1" y="1131"/>
                    <a:pt x="271" y="1402"/>
                    <a:pt x="604" y="1402"/>
                  </a:cubicBezTo>
                  <a:cubicBezTo>
                    <a:pt x="937" y="1402"/>
                    <a:pt x="1208" y="1138"/>
                    <a:pt x="1208" y="805"/>
                  </a:cubicBezTo>
                  <a:lnTo>
                    <a:pt x="1208" y="604"/>
                  </a:lnTo>
                  <a:cubicBezTo>
                    <a:pt x="1208" y="271"/>
                    <a:pt x="937" y="1"/>
                    <a:pt x="60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66"/>
            <p:cNvSpPr/>
            <p:nvPr/>
          </p:nvSpPr>
          <p:spPr>
            <a:xfrm>
              <a:off x="8082268" y="2869715"/>
              <a:ext cx="15869" cy="26220"/>
            </a:xfrm>
            <a:custGeom>
              <a:avLst/>
              <a:gdLst/>
              <a:ahLst/>
              <a:cxnLst/>
              <a:rect l="l" t="t" r="r" b="b"/>
              <a:pathLst>
                <a:path w="604" h="998" extrusionOk="0">
                  <a:moveTo>
                    <a:pt x="13" y="0"/>
                  </a:moveTo>
                  <a:cubicBezTo>
                    <a:pt x="9" y="0"/>
                    <a:pt x="4" y="0"/>
                    <a:pt x="0" y="1"/>
                  </a:cubicBezTo>
                  <a:lnTo>
                    <a:pt x="0" y="701"/>
                  </a:lnTo>
                  <a:cubicBezTo>
                    <a:pt x="0" y="899"/>
                    <a:pt x="151" y="998"/>
                    <a:pt x="302" y="998"/>
                  </a:cubicBezTo>
                  <a:cubicBezTo>
                    <a:pt x="453" y="998"/>
                    <a:pt x="604" y="899"/>
                    <a:pt x="604" y="701"/>
                  </a:cubicBezTo>
                  <a:lnTo>
                    <a:pt x="604" y="604"/>
                  </a:lnTo>
                  <a:cubicBezTo>
                    <a:pt x="604" y="275"/>
                    <a:pt x="340" y="0"/>
                    <a:pt x="1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66"/>
            <p:cNvSpPr/>
            <p:nvPr/>
          </p:nvSpPr>
          <p:spPr>
            <a:xfrm>
              <a:off x="8076987" y="2874996"/>
              <a:ext cx="10588" cy="10430"/>
            </a:xfrm>
            <a:custGeom>
              <a:avLst/>
              <a:gdLst/>
              <a:ahLst/>
              <a:cxnLst/>
              <a:rect l="l" t="t" r="r" b="b"/>
              <a:pathLst>
                <a:path w="403" h="397" extrusionOk="0">
                  <a:moveTo>
                    <a:pt x="201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06"/>
                    <a:pt x="90" y="396"/>
                    <a:pt x="201" y="396"/>
                  </a:cubicBezTo>
                  <a:cubicBezTo>
                    <a:pt x="312" y="396"/>
                    <a:pt x="403" y="306"/>
                    <a:pt x="403" y="202"/>
                  </a:cubicBezTo>
                  <a:cubicBezTo>
                    <a:pt x="403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9" name="Google Shape;6569;p66"/>
          <p:cNvGrpSpPr/>
          <p:nvPr/>
        </p:nvGrpSpPr>
        <p:grpSpPr>
          <a:xfrm>
            <a:off x="2454435" y="4162138"/>
            <a:ext cx="385339" cy="388071"/>
            <a:chOff x="2454435" y="4162138"/>
            <a:chExt cx="385339" cy="388071"/>
          </a:xfrm>
        </p:grpSpPr>
        <p:sp>
          <p:nvSpPr>
            <p:cNvPr id="6570" name="Google Shape;6570;p66"/>
            <p:cNvSpPr/>
            <p:nvPr/>
          </p:nvSpPr>
          <p:spPr>
            <a:xfrm>
              <a:off x="2568511" y="4162138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6770" y="1"/>
                  </a:moveTo>
                  <a:cubicBezTo>
                    <a:pt x="6757" y="1"/>
                    <a:pt x="6743" y="3"/>
                    <a:pt x="6728" y="6"/>
                  </a:cubicBezTo>
                  <a:cubicBezTo>
                    <a:pt x="5459" y="186"/>
                    <a:pt x="2359" y="783"/>
                    <a:pt x="0" y="2586"/>
                  </a:cubicBezTo>
                  <a:lnTo>
                    <a:pt x="5064" y="3044"/>
                  </a:lnTo>
                  <a:cubicBezTo>
                    <a:pt x="5355" y="1858"/>
                    <a:pt x="6305" y="838"/>
                    <a:pt x="6874" y="311"/>
                  </a:cubicBezTo>
                  <a:cubicBezTo>
                    <a:pt x="7008" y="209"/>
                    <a:pt x="6925" y="1"/>
                    <a:pt x="6770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66"/>
            <p:cNvSpPr/>
            <p:nvPr/>
          </p:nvSpPr>
          <p:spPr>
            <a:xfrm>
              <a:off x="2568511" y="4470236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5064" y="1"/>
                  </a:moveTo>
                  <a:lnTo>
                    <a:pt x="0" y="466"/>
                  </a:lnTo>
                  <a:cubicBezTo>
                    <a:pt x="2359" y="2269"/>
                    <a:pt x="5459" y="2866"/>
                    <a:pt x="6728" y="3039"/>
                  </a:cubicBezTo>
                  <a:cubicBezTo>
                    <a:pt x="6743" y="3042"/>
                    <a:pt x="6757" y="3044"/>
                    <a:pt x="6770" y="3044"/>
                  </a:cubicBezTo>
                  <a:cubicBezTo>
                    <a:pt x="6925" y="3044"/>
                    <a:pt x="7008" y="2836"/>
                    <a:pt x="6874" y="2734"/>
                  </a:cubicBezTo>
                  <a:cubicBezTo>
                    <a:pt x="6305" y="2207"/>
                    <a:pt x="5355" y="1187"/>
                    <a:pt x="5064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6"/>
            <p:cNvSpPr/>
            <p:nvPr/>
          </p:nvSpPr>
          <p:spPr>
            <a:xfrm>
              <a:off x="2454435" y="4217310"/>
              <a:ext cx="385339" cy="277753"/>
            </a:xfrm>
            <a:custGeom>
              <a:avLst/>
              <a:gdLst/>
              <a:ahLst/>
              <a:cxnLst/>
              <a:rect l="l" t="t" r="r" b="b"/>
              <a:pathLst>
                <a:path w="14667" h="10572" extrusionOk="0">
                  <a:moveTo>
                    <a:pt x="6812" y="1"/>
                  </a:moveTo>
                  <a:cubicBezTo>
                    <a:pt x="2650" y="1"/>
                    <a:pt x="1811" y="2893"/>
                    <a:pt x="160" y="4960"/>
                  </a:cubicBezTo>
                  <a:cubicBezTo>
                    <a:pt x="0" y="5147"/>
                    <a:pt x="0" y="5425"/>
                    <a:pt x="160" y="5619"/>
                  </a:cubicBezTo>
                  <a:cubicBezTo>
                    <a:pt x="1811" y="7679"/>
                    <a:pt x="2650" y="10571"/>
                    <a:pt x="6812" y="10571"/>
                  </a:cubicBezTo>
                  <a:cubicBezTo>
                    <a:pt x="6817" y="10571"/>
                    <a:pt x="6822" y="10571"/>
                    <a:pt x="6827" y="10571"/>
                  </a:cubicBezTo>
                  <a:cubicBezTo>
                    <a:pt x="9172" y="10571"/>
                    <a:pt x="11231" y="9033"/>
                    <a:pt x="11910" y="6798"/>
                  </a:cubicBezTo>
                  <a:cubicBezTo>
                    <a:pt x="11973" y="6591"/>
                    <a:pt x="12167" y="6461"/>
                    <a:pt x="12369" y="6461"/>
                  </a:cubicBezTo>
                  <a:cubicBezTo>
                    <a:pt x="12431" y="6461"/>
                    <a:pt x="12494" y="6474"/>
                    <a:pt x="12555" y="6500"/>
                  </a:cubicBezTo>
                  <a:lnTo>
                    <a:pt x="14303" y="7249"/>
                  </a:lnTo>
                  <a:cubicBezTo>
                    <a:pt x="14332" y="7262"/>
                    <a:pt x="14363" y="7267"/>
                    <a:pt x="14392" y="7267"/>
                  </a:cubicBezTo>
                  <a:cubicBezTo>
                    <a:pt x="14540" y="7267"/>
                    <a:pt x="14667" y="7121"/>
                    <a:pt x="14615" y="6964"/>
                  </a:cubicBezTo>
                  <a:lnTo>
                    <a:pt x="14178" y="5667"/>
                  </a:lnTo>
                  <a:cubicBezTo>
                    <a:pt x="14095" y="5425"/>
                    <a:pt x="14095" y="5154"/>
                    <a:pt x="14178" y="4911"/>
                  </a:cubicBezTo>
                  <a:lnTo>
                    <a:pt x="14615" y="3614"/>
                  </a:lnTo>
                  <a:cubicBezTo>
                    <a:pt x="14666" y="3459"/>
                    <a:pt x="14542" y="3309"/>
                    <a:pt x="14396" y="3309"/>
                  </a:cubicBezTo>
                  <a:cubicBezTo>
                    <a:pt x="14365" y="3309"/>
                    <a:pt x="14334" y="3316"/>
                    <a:pt x="14303" y="3330"/>
                  </a:cubicBezTo>
                  <a:lnTo>
                    <a:pt x="12555" y="4079"/>
                  </a:lnTo>
                  <a:cubicBezTo>
                    <a:pt x="12494" y="4105"/>
                    <a:pt x="12432" y="4117"/>
                    <a:pt x="12370" y="4117"/>
                  </a:cubicBezTo>
                  <a:cubicBezTo>
                    <a:pt x="12169" y="4117"/>
                    <a:pt x="11979" y="3988"/>
                    <a:pt x="11910" y="3781"/>
                  </a:cubicBezTo>
                  <a:cubicBezTo>
                    <a:pt x="11237" y="1533"/>
                    <a:pt x="9163" y="1"/>
                    <a:pt x="6812" y="1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6"/>
            <p:cNvSpPr/>
            <p:nvPr/>
          </p:nvSpPr>
          <p:spPr>
            <a:xfrm>
              <a:off x="2454435" y="4251386"/>
              <a:ext cx="250403" cy="243677"/>
            </a:xfrm>
            <a:custGeom>
              <a:avLst/>
              <a:gdLst/>
              <a:ahLst/>
              <a:cxnLst/>
              <a:rect l="l" t="t" r="r" b="b"/>
              <a:pathLst>
                <a:path w="9531" h="9275" extrusionOk="0">
                  <a:moveTo>
                    <a:pt x="2976" y="1"/>
                  </a:moveTo>
                  <a:lnTo>
                    <a:pt x="2976" y="1"/>
                  </a:lnTo>
                  <a:cubicBezTo>
                    <a:pt x="1783" y="1027"/>
                    <a:pt x="1103" y="2477"/>
                    <a:pt x="160" y="3663"/>
                  </a:cubicBezTo>
                  <a:cubicBezTo>
                    <a:pt x="0" y="3850"/>
                    <a:pt x="0" y="4128"/>
                    <a:pt x="160" y="4322"/>
                  </a:cubicBezTo>
                  <a:cubicBezTo>
                    <a:pt x="1811" y="6382"/>
                    <a:pt x="2650" y="9274"/>
                    <a:pt x="6812" y="9274"/>
                  </a:cubicBezTo>
                  <a:cubicBezTo>
                    <a:pt x="7769" y="9274"/>
                    <a:pt x="8705" y="9018"/>
                    <a:pt x="9530" y="8532"/>
                  </a:cubicBezTo>
                  <a:cubicBezTo>
                    <a:pt x="5723" y="7880"/>
                    <a:pt x="2941" y="4579"/>
                    <a:pt x="2941" y="715"/>
                  </a:cubicBezTo>
                  <a:cubicBezTo>
                    <a:pt x="2941" y="479"/>
                    <a:pt x="2955" y="236"/>
                    <a:pt x="2976" y="1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66"/>
            <p:cNvSpPr/>
            <p:nvPr/>
          </p:nvSpPr>
          <p:spPr>
            <a:xfrm>
              <a:off x="2495420" y="4331018"/>
              <a:ext cx="31553" cy="31553"/>
            </a:xfrm>
            <a:custGeom>
              <a:avLst/>
              <a:gdLst/>
              <a:ahLst/>
              <a:cxnLst/>
              <a:rect l="l" t="t" r="r" b="b"/>
              <a:pathLst>
                <a:path w="1201" h="1201" extrusionOk="0">
                  <a:moveTo>
                    <a:pt x="597" y="1"/>
                  </a:moveTo>
                  <a:cubicBezTo>
                    <a:pt x="271" y="1"/>
                    <a:pt x="1" y="271"/>
                    <a:pt x="1" y="597"/>
                  </a:cubicBezTo>
                  <a:cubicBezTo>
                    <a:pt x="1" y="930"/>
                    <a:pt x="271" y="1201"/>
                    <a:pt x="597" y="1201"/>
                  </a:cubicBezTo>
                  <a:cubicBezTo>
                    <a:pt x="930" y="1201"/>
                    <a:pt x="1201" y="930"/>
                    <a:pt x="1201" y="597"/>
                  </a:cubicBezTo>
                  <a:cubicBezTo>
                    <a:pt x="1201" y="271"/>
                    <a:pt x="930" y="1"/>
                    <a:pt x="597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66"/>
            <p:cNvSpPr/>
            <p:nvPr/>
          </p:nvSpPr>
          <p:spPr>
            <a:xfrm>
              <a:off x="2508005" y="4337218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11" y="1"/>
                    <a:pt x="0" y="112"/>
                    <a:pt x="0" y="243"/>
                  </a:cubicBezTo>
                  <a:cubicBezTo>
                    <a:pt x="0" y="375"/>
                    <a:pt x="111" y="486"/>
                    <a:pt x="243" y="486"/>
                  </a:cubicBezTo>
                  <a:cubicBezTo>
                    <a:pt x="375" y="486"/>
                    <a:pt x="486" y="375"/>
                    <a:pt x="486" y="243"/>
                  </a:cubicBezTo>
                  <a:cubicBezTo>
                    <a:pt x="486" y="112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66"/>
            <p:cNvSpPr/>
            <p:nvPr/>
          </p:nvSpPr>
          <p:spPr>
            <a:xfrm>
              <a:off x="2545181" y="4220227"/>
              <a:ext cx="53780" cy="271920"/>
            </a:xfrm>
            <a:custGeom>
              <a:avLst/>
              <a:gdLst/>
              <a:ahLst/>
              <a:cxnLst/>
              <a:rect l="l" t="t" r="r" b="b"/>
              <a:pathLst>
                <a:path w="2047" h="10350" extrusionOk="0">
                  <a:moveTo>
                    <a:pt x="2047" y="1"/>
                  </a:moveTo>
                  <a:lnTo>
                    <a:pt x="2047" y="1"/>
                  </a:lnTo>
                  <a:cubicBezTo>
                    <a:pt x="1630" y="77"/>
                    <a:pt x="1221" y="195"/>
                    <a:pt x="833" y="361"/>
                  </a:cubicBezTo>
                  <a:cubicBezTo>
                    <a:pt x="313" y="1721"/>
                    <a:pt x="0" y="3378"/>
                    <a:pt x="0" y="5175"/>
                  </a:cubicBezTo>
                  <a:cubicBezTo>
                    <a:pt x="0" y="6971"/>
                    <a:pt x="313" y="8636"/>
                    <a:pt x="833" y="9996"/>
                  </a:cubicBezTo>
                  <a:cubicBezTo>
                    <a:pt x="1228" y="10162"/>
                    <a:pt x="1630" y="10280"/>
                    <a:pt x="2047" y="10349"/>
                  </a:cubicBezTo>
                  <a:cubicBezTo>
                    <a:pt x="1707" y="8893"/>
                    <a:pt x="1506" y="7110"/>
                    <a:pt x="1506" y="5175"/>
                  </a:cubicBezTo>
                  <a:cubicBezTo>
                    <a:pt x="1506" y="3247"/>
                    <a:pt x="1707" y="1464"/>
                    <a:pt x="2047" y="1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66"/>
            <p:cNvSpPr/>
            <p:nvPr/>
          </p:nvSpPr>
          <p:spPr>
            <a:xfrm>
              <a:off x="2545181" y="4344680"/>
              <a:ext cx="53780" cy="147468"/>
            </a:xfrm>
            <a:custGeom>
              <a:avLst/>
              <a:gdLst/>
              <a:ahLst/>
              <a:cxnLst/>
              <a:rect l="l" t="t" r="r" b="b"/>
              <a:pathLst>
                <a:path w="2047" h="5613" extrusionOk="0">
                  <a:moveTo>
                    <a:pt x="7" y="1"/>
                  </a:moveTo>
                  <a:cubicBezTo>
                    <a:pt x="7" y="147"/>
                    <a:pt x="0" y="292"/>
                    <a:pt x="0" y="438"/>
                  </a:cubicBezTo>
                  <a:cubicBezTo>
                    <a:pt x="0" y="2234"/>
                    <a:pt x="313" y="3892"/>
                    <a:pt x="833" y="5259"/>
                  </a:cubicBezTo>
                  <a:cubicBezTo>
                    <a:pt x="1221" y="5418"/>
                    <a:pt x="1630" y="5543"/>
                    <a:pt x="2047" y="5612"/>
                  </a:cubicBezTo>
                  <a:cubicBezTo>
                    <a:pt x="1818" y="4600"/>
                    <a:pt x="1658" y="3573"/>
                    <a:pt x="1582" y="2533"/>
                  </a:cubicBezTo>
                  <a:cubicBezTo>
                    <a:pt x="902" y="1797"/>
                    <a:pt x="368" y="937"/>
                    <a:pt x="7" y="1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6"/>
            <p:cNvSpPr/>
            <p:nvPr/>
          </p:nvSpPr>
          <p:spPr>
            <a:xfrm>
              <a:off x="2623184" y="4217678"/>
              <a:ext cx="49944" cy="277201"/>
            </a:xfrm>
            <a:custGeom>
              <a:avLst/>
              <a:gdLst/>
              <a:ahLst/>
              <a:cxnLst/>
              <a:rect l="l" t="t" r="r" b="b"/>
              <a:pathLst>
                <a:path w="1901" h="10551" extrusionOk="0">
                  <a:moveTo>
                    <a:pt x="617" y="0"/>
                  </a:moveTo>
                  <a:cubicBezTo>
                    <a:pt x="236" y="1436"/>
                    <a:pt x="0" y="3267"/>
                    <a:pt x="0" y="5272"/>
                  </a:cubicBezTo>
                  <a:cubicBezTo>
                    <a:pt x="0" y="7283"/>
                    <a:pt x="229" y="9115"/>
                    <a:pt x="617" y="10550"/>
                  </a:cubicBezTo>
                  <a:cubicBezTo>
                    <a:pt x="1047" y="10530"/>
                    <a:pt x="1484" y="10460"/>
                    <a:pt x="1901" y="10335"/>
                  </a:cubicBezTo>
                  <a:cubicBezTo>
                    <a:pt x="1588" y="8948"/>
                    <a:pt x="1401" y="7193"/>
                    <a:pt x="1401" y="5272"/>
                  </a:cubicBezTo>
                  <a:cubicBezTo>
                    <a:pt x="1401" y="3351"/>
                    <a:pt x="1588" y="1589"/>
                    <a:pt x="1901" y="209"/>
                  </a:cubicBezTo>
                  <a:cubicBezTo>
                    <a:pt x="1484" y="84"/>
                    <a:pt x="1047" y="14"/>
                    <a:pt x="617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66"/>
            <p:cNvSpPr/>
            <p:nvPr/>
          </p:nvSpPr>
          <p:spPr>
            <a:xfrm>
              <a:off x="2629542" y="4446748"/>
              <a:ext cx="43586" cy="48131"/>
            </a:xfrm>
            <a:custGeom>
              <a:avLst/>
              <a:gdLst/>
              <a:ahLst/>
              <a:cxnLst/>
              <a:rect l="l" t="t" r="r" b="b"/>
              <a:pathLst>
                <a:path w="1659" h="1832" extrusionOk="0">
                  <a:moveTo>
                    <a:pt x="1" y="0"/>
                  </a:moveTo>
                  <a:cubicBezTo>
                    <a:pt x="91" y="618"/>
                    <a:pt x="216" y="1228"/>
                    <a:pt x="375" y="1831"/>
                  </a:cubicBezTo>
                  <a:cubicBezTo>
                    <a:pt x="805" y="1811"/>
                    <a:pt x="1242" y="1741"/>
                    <a:pt x="1659" y="1616"/>
                  </a:cubicBezTo>
                  <a:cubicBezTo>
                    <a:pt x="1596" y="1339"/>
                    <a:pt x="1541" y="1034"/>
                    <a:pt x="1485" y="729"/>
                  </a:cubicBezTo>
                  <a:cubicBezTo>
                    <a:pt x="965" y="534"/>
                    <a:pt x="466" y="292"/>
                    <a:pt x="1" y="0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66"/>
            <p:cNvSpPr/>
            <p:nvPr/>
          </p:nvSpPr>
          <p:spPr>
            <a:xfrm>
              <a:off x="2694960" y="4243925"/>
              <a:ext cx="48867" cy="224709"/>
            </a:xfrm>
            <a:custGeom>
              <a:avLst/>
              <a:gdLst/>
              <a:ahLst/>
              <a:cxnLst/>
              <a:rect l="l" t="t" r="r" b="b"/>
              <a:pathLst>
                <a:path w="1860" h="8553" extrusionOk="0">
                  <a:moveTo>
                    <a:pt x="778" y="0"/>
                  </a:moveTo>
                  <a:cubicBezTo>
                    <a:pt x="1" y="2796"/>
                    <a:pt x="1" y="5750"/>
                    <a:pt x="778" y="8553"/>
                  </a:cubicBezTo>
                  <a:cubicBezTo>
                    <a:pt x="1187" y="8254"/>
                    <a:pt x="1548" y="7901"/>
                    <a:pt x="1860" y="7505"/>
                  </a:cubicBezTo>
                  <a:cubicBezTo>
                    <a:pt x="1353" y="5383"/>
                    <a:pt x="1353" y="3170"/>
                    <a:pt x="1860" y="1041"/>
                  </a:cubicBezTo>
                  <a:cubicBezTo>
                    <a:pt x="1548" y="645"/>
                    <a:pt x="1187" y="299"/>
                    <a:pt x="778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1" name="Google Shape;6581;p66"/>
          <p:cNvGrpSpPr/>
          <p:nvPr/>
        </p:nvGrpSpPr>
        <p:grpSpPr>
          <a:xfrm>
            <a:off x="3601939" y="4161192"/>
            <a:ext cx="275178" cy="388912"/>
            <a:chOff x="3601939" y="4161192"/>
            <a:chExt cx="275178" cy="388912"/>
          </a:xfrm>
        </p:grpSpPr>
        <p:sp>
          <p:nvSpPr>
            <p:cNvPr id="6582" name="Google Shape;6582;p66"/>
            <p:cNvSpPr/>
            <p:nvPr/>
          </p:nvSpPr>
          <p:spPr>
            <a:xfrm>
              <a:off x="3601939" y="4161192"/>
              <a:ext cx="195546" cy="388912"/>
            </a:xfrm>
            <a:custGeom>
              <a:avLst/>
              <a:gdLst/>
              <a:ahLst/>
              <a:cxnLst/>
              <a:rect l="l" t="t" r="r" b="b"/>
              <a:pathLst>
                <a:path w="7443" h="14803" extrusionOk="0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6"/>
            <p:cNvSpPr/>
            <p:nvPr/>
          </p:nvSpPr>
          <p:spPr>
            <a:xfrm>
              <a:off x="3630182" y="4193980"/>
              <a:ext cx="128131" cy="324597"/>
            </a:xfrm>
            <a:custGeom>
              <a:avLst/>
              <a:gdLst/>
              <a:ahLst/>
              <a:cxnLst/>
              <a:rect l="l" t="t" r="r" b="b"/>
              <a:pathLst>
                <a:path w="4877" h="12355" extrusionOk="0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6"/>
            <p:cNvSpPr/>
            <p:nvPr/>
          </p:nvSpPr>
          <p:spPr>
            <a:xfrm>
              <a:off x="3636383" y="4193980"/>
              <a:ext cx="63448" cy="324597"/>
            </a:xfrm>
            <a:custGeom>
              <a:avLst/>
              <a:gdLst/>
              <a:ahLst/>
              <a:cxnLst/>
              <a:rect l="l" t="t" r="r" b="b"/>
              <a:pathLst>
                <a:path w="2415" h="12355" extrusionOk="0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66"/>
            <p:cNvSpPr/>
            <p:nvPr/>
          </p:nvSpPr>
          <p:spPr>
            <a:xfrm>
              <a:off x="3679207" y="4193980"/>
              <a:ext cx="41195" cy="89326"/>
            </a:xfrm>
            <a:custGeom>
              <a:avLst/>
              <a:gdLst/>
              <a:ahLst/>
              <a:cxnLst/>
              <a:rect l="l" t="t" r="r" b="b"/>
              <a:pathLst>
                <a:path w="1568" h="3400" extrusionOk="0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66"/>
            <p:cNvSpPr/>
            <p:nvPr/>
          </p:nvSpPr>
          <p:spPr>
            <a:xfrm>
              <a:off x="3679207" y="4368010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66"/>
            <p:cNvSpPr/>
            <p:nvPr/>
          </p:nvSpPr>
          <p:spPr>
            <a:xfrm>
              <a:off x="3679207" y="4322637"/>
              <a:ext cx="41195" cy="12059"/>
            </a:xfrm>
            <a:custGeom>
              <a:avLst/>
              <a:gdLst/>
              <a:ahLst/>
              <a:cxnLst/>
              <a:rect l="l" t="t" r="r" b="b"/>
              <a:pathLst>
                <a:path w="1568" h="459" extrusionOk="0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66"/>
            <p:cNvSpPr/>
            <p:nvPr/>
          </p:nvSpPr>
          <p:spPr>
            <a:xfrm>
              <a:off x="3679207" y="4277448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6"/>
            <p:cNvSpPr/>
            <p:nvPr/>
          </p:nvSpPr>
          <p:spPr>
            <a:xfrm>
              <a:off x="3679207" y="4232076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6"/>
            <p:cNvSpPr/>
            <p:nvPr/>
          </p:nvSpPr>
          <p:spPr>
            <a:xfrm>
              <a:off x="3811489" y="4211846"/>
              <a:ext cx="65629" cy="111921"/>
            </a:xfrm>
            <a:custGeom>
              <a:avLst/>
              <a:gdLst/>
              <a:ahLst/>
              <a:cxnLst/>
              <a:rect l="l" t="t" r="r" b="b"/>
              <a:pathLst>
                <a:path w="2498" h="4260" extrusionOk="0">
                  <a:moveTo>
                    <a:pt x="1243" y="0"/>
                  </a:moveTo>
                  <a:cubicBezTo>
                    <a:pt x="452" y="0"/>
                    <a:pt x="1" y="465"/>
                    <a:pt x="1" y="1270"/>
                  </a:cubicBezTo>
                  <a:lnTo>
                    <a:pt x="1" y="2990"/>
                  </a:lnTo>
                  <a:cubicBezTo>
                    <a:pt x="1" y="3427"/>
                    <a:pt x="119" y="3753"/>
                    <a:pt x="362" y="3968"/>
                  </a:cubicBezTo>
                  <a:cubicBezTo>
                    <a:pt x="577" y="4155"/>
                    <a:pt x="875" y="4259"/>
                    <a:pt x="1243" y="4259"/>
                  </a:cubicBezTo>
                  <a:cubicBezTo>
                    <a:pt x="1978" y="4259"/>
                    <a:pt x="2498" y="3836"/>
                    <a:pt x="2498" y="3226"/>
                  </a:cubicBezTo>
                  <a:cubicBezTo>
                    <a:pt x="2498" y="2990"/>
                    <a:pt x="2401" y="2941"/>
                    <a:pt x="2241" y="2941"/>
                  </a:cubicBezTo>
                  <a:cubicBezTo>
                    <a:pt x="2082" y="2941"/>
                    <a:pt x="1999" y="3004"/>
                    <a:pt x="1985" y="3122"/>
                  </a:cubicBezTo>
                  <a:cubicBezTo>
                    <a:pt x="1950" y="3385"/>
                    <a:pt x="1901" y="3788"/>
                    <a:pt x="1270" y="3788"/>
                  </a:cubicBezTo>
                  <a:cubicBezTo>
                    <a:pt x="757" y="3788"/>
                    <a:pt x="507" y="3531"/>
                    <a:pt x="507" y="2990"/>
                  </a:cubicBezTo>
                  <a:lnTo>
                    <a:pt x="507" y="1270"/>
                  </a:lnTo>
                  <a:cubicBezTo>
                    <a:pt x="507" y="736"/>
                    <a:pt x="757" y="465"/>
                    <a:pt x="1256" y="465"/>
                  </a:cubicBezTo>
                  <a:cubicBezTo>
                    <a:pt x="1832" y="465"/>
                    <a:pt x="1971" y="812"/>
                    <a:pt x="1985" y="1110"/>
                  </a:cubicBezTo>
                  <a:cubicBezTo>
                    <a:pt x="1992" y="1228"/>
                    <a:pt x="2082" y="1291"/>
                    <a:pt x="2241" y="1291"/>
                  </a:cubicBezTo>
                  <a:cubicBezTo>
                    <a:pt x="2401" y="1291"/>
                    <a:pt x="2498" y="1249"/>
                    <a:pt x="2498" y="1013"/>
                  </a:cubicBezTo>
                  <a:cubicBezTo>
                    <a:pt x="2498" y="417"/>
                    <a:pt x="1985" y="0"/>
                    <a:pt x="1243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6"/>
            <p:cNvSpPr/>
            <p:nvPr/>
          </p:nvSpPr>
          <p:spPr>
            <a:xfrm>
              <a:off x="3774497" y="4175485"/>
              <a:ext cx="45241" cy="38936"/>
            </a:xfrm>
            <a:custGeom>
              <a:avLst/>
              <a:gdLst/>
              <a:ahLst/>
              <a:cxnLst/>
              <a:rect l="l" t="t" r="r" b="b"/>
              <a:pathLst>
                <a:path w="1722" h="1482" extrusionOk="0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66"/>
          <p:cNvGrpSpPr/>
          <p:nvPr/>
        </p:nvGrpSpPr>
        <p:grpSpPr>
          <a:xfrm>
            <a:off x="836023" y="3215146"/>
            <a:ext cx="375802" cy="371677"/>
            <a:chOff x="836023" y="3215146"/>
            <a:chExt cx="375802" cy="371677"/>
          </a:xfrm>
        </p:grpSpPr>
        <p:sp>
          <p:nvSpPr>
            <p:cNvPr id="6593" name="Google Shape;6593;p66"/>
            <p:cNvSpPr/>
            <p:nvPr/>
          </p:nvSpPr>
          <p:spPr>
            <a:xfrm>
              <a:off x="907274" y="3284847"/>
              <a:ext cx="232748" cy="231645"/>
            </a:xfrm>
            <a:custGeom>
              <a:avLst/>
              <a:gdLst/>
              <a:ahLst/>
              <a:cxnLst/>
              <a:rect l="l" t="t" r="r" b="b"/>
              <a:pathLst>
                <a:path w="8859" h="8817" extrusionOk="0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66"/>
            <p:cNvSpPr/>
            <p:nvPr/>
          </p:nvSpPr>
          <p:spPr>
            <a:xfrm>
              <a:off x="953198" y="3284847"/>
              <a:ext cx="186456" cy="221976"/>
            </a:xfrm>
            <a:custGeom>
              <a:avLst/>
              <a:gdLst/>
              <a:ahLst/>
              <a:cxnLst/>
              <a:rect l="l" t="t" r="r" b="b"/>
              <a:pathLst>
                <a:path w="7097" h="8449" extrusionOk="0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6"/>
            <p:cNvSpPr/>
            <p:nvPr/>
          </p:nvSpPr>
          <p:spPr>
            <a:xfrm>
              <a:off x="936437" y="3313799"/>
              <a:ext cx="175159" cy="174791"/>
            </a:xfrm>
            <a:custGeom>
              <a:avLst/>
              <a:gdLst/>
              <a:ahLst/>
              <a:cxnLst/>
              <a:rect l="l" t="t" r="r" b="b"/>
              <a:pathLst>
                <a:path w="6667" h="6653" extrusionOk="0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66"/>
            <p:cNvSpPr/>
            <p:nvPr/>
          </p:nvSpPr>
          <p:spPr>
            <a:xfrm>
              <a:off x="947550" y="3313799"/>
              <a:ext cx="164045" cy="174791"/>
            </a:xfrm>
            <a:custGeom>
              <a:avLst/>
              <a:gdLst/>
              <a:ahLst/>
              <a:cxnLst/>
              <a:rect l="l" t="t" r="r" b="b"/>
              <a:pathLst>
                <a:path w="6244" h="6653" extrusionOk="0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66"/>
            <p:cNvSpPr/>
            <p:nvPr/>
          </p:nvSpPr>
          <p:spPr>
            <a:xfrm>
              <a:off x="1017724" y="3215146"/>
              <a:ext cx="12585" cy="48578"/>
            </a:xfrm>
            <a:custGeom>
              <a:avLst/>
              <a:gdLst/>
              <a:ahLst/>
              <a:cxnLst/>
              <a:rect l="l" t="t" r="r" b="b"/>
              <a:pathLst>
                <a:path w="479" h="1849" extrusionOk="0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66"/>
            <p:cNvSpPr/>
            <p:nvPr/>
          </p:nvSpPr>
          <p:spPr>
            <a:xfrm>
              <a:off x="1017724" y="3538219"/>
              <a:ext cx="12585" cy="48604"/>
            </a:xfrm>
            <a:custGeom>
              <a:avLst/>
              <a:gdLst/>
              <a:ahLst/>
              <a:cxnLst/>
              <a:rect l="l" t="t" r="r" b="b"/>
              <a:pathLst>
                <a:path w="479" h="1850" extrusionOk="0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6"/>
            <p:cNvSpPr/>
            <p:nvPr/>
          </p:nvSpPr>
          <p:spPr>
            <a:xfrm>
              <a:off x="925901" y="3238975"/>
              <a:ext cx="34259" cy="43875"/>
            </a:xfrm>
            <a:custGeom>
              <a:avLst/>
              <a:gdLst/>
              <a:ahLst/>
              <a:cxnLst/>
              <a:rect l="l" t="t" r="r" b="b"/>
              <a:pathLst>
                <a:path w="1304" h="1670" extrusionOk="0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6"/>
            <p:cNvSpPr/>
            <p:nvPr/>
          </p:nvSpPr>
          <p:spPr>
            <a:xfrm>
              <a:off x="1087556" y="3518961"/>
              <a:ext cx="34049" cy="43796"/>
            </a:xfrm>
            <a:custGeom>
              <a:avLst/>
              <a:gdLst/>
              <a:ahLst/>
              <a:cxnLst/>
              <a:rect l="l" t="t" r="r" b="b"/>
              <a:pathLst>
                <a:path w="1296" h="1667" extrusionOk="0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6"/>
            <p:cNvSpPr/>
            <p:nvPr/>
          </p:nvSpPr>
          <p:spPr>
            <a:xfrm>
              <a:off x="859274" y="3304788"/>
              <a:ext cx="49130" cy="30739"/>
            </a:xfrm>
            <a:custGeom>
              <a:avLst/>
              <a:gdLst/>
              <a:ahLst/>
              <a:cxnLst/>
              <a:rect l="l" t="t" r="r" b="b"/>
              <a:pathLst>
                <a:path w="1870" h="1170" extrusionOk="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6"/>
            <p:cNvSpPr/>
            <p:nvPr/>
          </p:nvSpPr>
          <p:spPr>
            <a:xfrm>
              <a:off x="1139103" y="3466311"/>
              <a:ext cx="49024" cy="30660"/>
            </a:xfrm>
            <a:custGeom>
              <a:avLst/>
              <a:gdLst/>
              <a:ahLst/>
              <a:cxnLst/>
              <a:rect l="l" t="t" r="r" b="b"/>
              <a:pathLst>
                <a:path w="1866" h="1167" extrusionOk="0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6"/>
            <p:cNvSpPr/>
            <p:nvPr/>
          </p:nvSpPr>
          <p:spPr>
            <a:xfrm>
              <a:off x="836023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6"/>
            <p:cNvSpPr/>
            <p:nvPr/>
          </p:nvSpPr>
          <p:spPr>
            <a:xfrm>
              <a:off x="1159122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6"/>
            <p:cNvSpPr/>
            <p:nvPr/>
          </p:nvSpPr>
          <p:spPr>
            <a:xfrm>
              <a:off x="859721" y="3466311"/>
              <a:ext cx="49182" cy="30660"/>
            </a:xfrm>
            <a:custGeom>
              <a:avLst/>
              <a:gdLst/>
              <a:ahLst/>
              <a:cxnLst/>
              <a:rect l="l" t="t" r="r" b="b"/>
              <a:pathLst>
                <a:path w="1872" h="1167" extrusionOk="0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66"/>
            <p:cNvSpPr/>
            <p:nvPr/>
          </p:nvSpPr>
          <p:spPr>
            <a:xfrm>
              <a:off x="1139628" y="3304840"/>
              <a:ext cx="49024" cy="30686"/>
            </a:xfrm>
            <a:custGeom>
              <a:avLst/>
              <a:gdLst/>
              <a:ahLst/>
              <a:cxnLst/>
              <a:rect l="l" t="t" r="r" b="b"/>
              <a:pathLst>
                <a:path w="1866" h="1168" extrusionOk="0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66"/>
            <p:cNvSpPr/>
            <p:nvPr/>
          </p:nvSpPr>
          <p:spPr>
            <a:xfrm>
              <a:off x="926427" y="3518961"/>
              <a:ext cx="34075" cy="43796"/>
            </a:xfrm>
            <a:custGeom>
              <a:avLst/>
              <a:gdLst/>
              <a:ahLst/>
              <a:cxnLst/>
              <a:rect l="l" t="t" r="r" b="b"/>
              <a:pathLst>
                <a:path w="1297" h="1667" extrusionOk="0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66"/>
            <p:cNvSpPr/>
            <p:nvPr/>
          </p:nvSpPr>
          <p:spPr>
            <a:xfrm>
              <a:off x="1087871" y="3239106"/>
              <a:ext cx="34233" cy="43744"/>
            </a:xfrm>
            <a:custGeom>
              <a:avLst/>
              <a:gdLst/>
              <a:ahLst/>
              <a:cxnLst/>
              <a:rect l="l" t="t" r="r" b="b"/>
              <a:pathLst>
                <a:path w="1303" h="1665" extrusionOk="0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9" name="Google Shape;6609;p66"/>
          <p:cNvGrpSpPr/>
          <p:nvPr/>
        </p:nvGrpSpPr>
        <p:grpSpPr>
          <a:xfrm>
            <a:off x="1356297" y="3210890"/>
            <a:ext cx="431368" cy="380189"/>
            <a:chOff x="1356297" y="3210890"/>
            <a:chExt cx="431368" cy="380189"/>
          </a:xfrm>
        </p:grpSpPr>
        <p:sp>
          <p:nvSpPr>
            <p:cNvPr id="6610" name="Google Shape;6610;p66"/>
            <p:cNvSpPr/>
            <p:nvPr/>
          </p:nvSpPr>
          <p:spPr>
            <a:xfrm>
              <a:off x="1418432" y="3271343"/>
              <a:ext cx="191369" cy="190843"/>
            </a:xfrm>
            <a:custGeom>
              <a:avLst/>
              <a:gdLst/>
              <a:ahLst/>
              <a:cxnLst/>
              <a:rect l="l" t="t" r="r" b="b"/>
              <a:pathLst>
                <a:path w="7284" h="7264" extrusionOk="0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6"/>
            <p:cNvSpPr/>
            <p:nvPr/>
          </p:nvSpPr>
          <p:spPr>
            <a:xfrm>
              <a:off x="1462543" y="3271159"/>
              <a:ext cx="147257" cy="177523"/>
            </a:xfrm>
            <a:custGeom>
              <a:avLst/>
              <a:gdLst/>
              <a:ahLst/>
              <a:cxnLst/>
              <a:rect l="l" t="t" r="r" b="b"/>
              <a:pathLst>
                <a:path w="5605" h="6757" extrusionOk="0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66"/>
            <p:cNvSpPr/>
            <p:nvPr/>
          </p:nvSpPr>
          <p:spPr>
            <a:xfrm>
              <a:off x="1442681" y="3295408"/>
              <a:ext cx="144000" cy="143264"/>
            </a:xfrm>
            <a:custGeom>
              <a:avLst/>
              <a:gdLst/>
              <a:ahLst/>
              <a:cxnLst/>
              <a:rect l="l" t="t" r="r" b="b"/>
              <a:pathLst>
                <a:path w="5481" h="5453" extrusionOk="0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66"/>
            <p:cNvSpPr/>
            <p:nvPr/>
          </p:nvSpPr>
          <p:spPr>
            <a:xfrm>
              <a:off x="1454346" y="3295225"/>
              <a:ext cx="132335" cy="143448"/>
            </a:xfrm>
            <a:custGeom>
              <a:avLst/>
              <a:gdLst/>
              <a:ahLst/>
              <a:cxnLst/>
              <a:rect l="l" t="t" r="r" b="b"/>
              <a:pathLst>
                <a:path w="5037" h="5460" extrusionOk="0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66"/>
            <p:cNvSpPr/>
            <p:nvPr/>
          </p:nvSpPr>
          <p:spPr>
            <a:xfrm>
              <a:off x="1506996" y="3210890"/>
              <a:ext cx="14608" cy="44453"/>
            </a:xfrm>
            <a:custGeom>
              <a:avLst/>
              <a:gdLst/>
              <a:ahLst/>
              <a:cxnLst/>
              <a:rect l="l" t="t" r="r" b="b"/>
              <a:pathLst>
                <a:path w="556" h="1692" extrusionOk="0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66"/>
            <p:cNvSpPr/>
            <p:nvPr/>
          </p:nvSpPr>
          <p:spPr>
            <a:xfrm>
              <a:off x="1430307" y="3230489"/>
              <a:ext cx="33892" cy="40696"/>
            </a:xfrm>
            <a:custGeom>
              <a:avLst/>
              <a:gdLst/>
              <a:ahLst/>
              <a:cxnLst/>
              <a:rect l="l" t="t" r="r" b="b"/>
              <a:pathLst>
                <a:path w="1290" h="1549" extrusionOk="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6"/>
            <p:cNvSpPr/>
            <p:nvPr/>
          </p:nvSpPr>
          <p:spPr>
            <a:xfrm>
              <a:off x="1374872" y="3284768"/>
              <a:ext cx="47002" cy="29793"/>
            </a:xfrm>
            <a:custGeom>
              <a:avLst/>
              <a:gdLst/>
              <a:ahLst/>
              <a:cxnLst/>
              <a:rect l="l" t="t" r="r" b="b"/>
              <a:pathLst>
                <a:path w="1789" h="1134" extrusionOk="0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66"/>
            <p:cNvSpPr/>
            <p:nvPr/>
          </p:nvSpPr>
          <p:spPr>
            <a:xfrm>
              <a:off x="1356297" y="3359198"/>
              <a:ext cx="49235" cy="14581"/>
            </a:xfrm>
            <a:custGeom>
              <a:avLst/>
              <a:gdLst/>
              <a:ahLst/>
              <a:cxnLst/>
              <a:rect l="l" t="t" r="r" b="b"/>
              <a:pathLst>
                <a:path w="1874" h="555" extrusionOk="0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66"/>
            <p:cNvSpPr/>
            <p:nvPr/>
          </p:nvSpPr>
          <p:spPr>
            <a:xfrm>
              <a:off x="1375686" y="3418311"/>
              <a:ext cx="46476" cy="29478"/>
            </a:xfrm>
            <a:custGeom>
              <a:avLst/>
              <a:gdLst/>
              <a:ahLst/>
              <a:cxnLst/>
              <a:rect l="l" t="t" r="r" b="b"/>
              <a:pathLst>
                <a:path w="1769" h="1122" extrusionOk="0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6"/>
            <p:cNvSpPr/>
            <p:nvPr/>
          </p:nvSpPr>
          <p:spPr>
            <a:xfrm>
              <a:off x="1606701" y="3284689"/>
              <a:ext cx="46870" cy="29872"/>
            </a:xfrm>
            <a:custGeom>
              <a:avLst/>
              <a:gdLst/>
              <a:ahLst/>
              <a:cxnLst/>
              <a:rect l="l" t="t" r="r" b="b"/>
              <a:pathLst>
                <a:path w="1784" h="1137" extrusionOk="0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6"/>
            <p:cNvSpPr/>
            <p:nvPr/>
          </p:nvSpPr>
          <p:spPr>
            <a:xfrm>
              <a:off x="1564402" y="3230857"/>
              <a:ext cx="33419" cy="40328"/>
            </a:xfrm>
            <a:custGeom>
              <a:avLst/>
              <a:gdLst/>
              <a:ahLst/>
              <a:cxnLst/>
              <a:rect l="l" t="t" r="r" b="b"/>
              <a:pathLst>
                <a:path w="1272" h="1535" extrusionOk="0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66"/>
            <p:cNvSpPr/>
            <p:nvPr/>
          </p:nvSpPr>
          <p:spPr>
            <a:xfrm>
              <a:off x="1360317" y="3362587"/>
              <a:ext cx="427348" cy="228492"/>
            </a:xfrm>
            <a:custGeom>
              <a:avLst/>
              <a:gdLst/>
              <a:ahLst/>
              <a:cxnLst/>
              <a:rect l="l" t="t" r="r" b="b"/>
              <a:pathLst>
                <a:path w="16266" h="8697" extrusionOk="0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66"/>
            <p:cNvSpPr/>
            <p:nvPr/>
          </p:nvSpPr>
          <p:spPr>
            <a:xfrm>
              <a:off x="1360317" y="3431264"/>
              <a:ext cx="216512" cy="159737"/>
            </a:xfrm>
            <a:custGeom>
              <a:avLst/>
              <a:gdLst/>
              <a:ahLst/>
              <a:cxnLst/>
              <a:rect l="l" t="t" r="r" b="b"/>
              <a:pathLst>
                <a:path w="8241" h="6080" extrusionOk="0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3" name="Google Shape;6623;p66"/>
          <p:cNvGrpSpPr/>
          <p:nvPr/>
        </p:nvGrpSpPr>
        <p:grpSpPr>
          <a:xfrm>
            <a:off x="1903737" y="3215540"/>
            <a:ext cx="411874" cy="370731"/>
            <a:chOff x="1903737" y="3215540"/>
            <a:chExt cx="411874" cy="370731"/>
          </a:xfrm>
        </p:grpSpPr>
        <p:sp>
          <p:nvSpPr>
            <p:cNvPr id="6624" name="Google Shape;6624;p66"/>
            <p:cNvSpPr/>
            <p:nvPr/>
          </p:nvSpPr>
          <p:spPr>
            <a:xfrm>
              <a:off x="2115940" y="3285661"/>
              <a:ext cx="77451" cy="75271"/>
            </a:xfrm>
            <a:custGeom>
              <a:avLst/>
              <a:gdLst/>
              <a:ahLst/>
              <a:cxnLst/>
              <a:rect l="l" t="t" r="r" b="b"/>
              <a:pathLst>
                <a:path w="2948" h="2865" extrusionOk="0">
                  <a:moveTo>
                    <a:pt x="1475" y="0"/>
                  </a:moveTo>
                  <a:cubicBezTo>
                    <a:pt x="1438" y="0"/>
                    <a:pt x="1401" y="25"/>
                    <a:pt x="1398" y="73"/>
                  </a:cubicBezTo>
                  <a:cubicBezTo>
                    <a:pt x="1398" y="781"/>
                    <a:pt x="822" y="1356"/>
                    <a:pt x="115" y="1356"/>
                  </a:cubicBezTo>
                  <a:cubicBezTo>
                    <a:pt x="110" y="1356"/>
                    <a:pt x="106" y="1356"/>
                    <a:pt x="102" y="1356"/>
                  </a:cubicBezTo>
                  <a:cubicBezTo>
                    <a:pt x="1" y="1356"/>
                    <a:pt x="1" y="1517"/>
                    <a:pt x="102" y="1517"/>
                  </a:cubicBezTo>
                  <a:cubicBezTo>
                    <a:pt x="106" y="1517"/>
                    <a:pt x="110" y="1516"/>
                    <a:pt x="115" y="1516"/>
                  </a:cubicBezTo>
                  <a:cubicBezTo>
                    <a:pt x="822" y="1516"/>
                    <a:pt x="1391" y="2085"/>
                    <a:pt x="1398" y="2792"/>
                  </a:cubicBezTo>
                  <a:cubicBezTo>
                    <a:pt x="1401" y="2841"/>
                    <a:pt x="1438" y="2865"/>
                    <a:pt x="1475" y="2865"/>
                  </a:cubicBezTo>
                  <a:cubicBezTo>
                    <a:pt x="1512" y="2865"/>
                    <a:pt x="1550" y="2841"/>
                    <a:pt x="1557" y="2792"/>
                  </a:cubicBezTo>
                  <a:cubicBezTo>
                    <a:pt x="1557" y="2085"/>
                    <a:pt x="2126" y="1516"/>
                    <a:pt x="2834" y="1516"/>
                  </a:cubicBezTo>
                  <a:cubicBezTo>
                    <a:pt x="2838" y="1516"/>
                    <a:pt x="2842" y="1517"/>
                    <a:pt x="2846" y="1517"/>
                  </a:cubicBezTo>
                  <a:cubicBezTo>
                    <a:pt x="2947" y="1517"/>
                    <a:pt x="2947" y="1356"/>
                    <a:pt x="2846" y="1356"/>
                  </a:cubicBezTo>
                  <a:cubicBezTo>
                    <a:pt x="2842" y="1356"/>
                    <a:pt x="2838" y="1356"/>
                    <a:pt x="2834" y="1356"/>
                  </a:cubicBezTo>
                  <a:cubicBezTo>
                    <a:pt x="2126" y="1349"/>
                    <a:pt x="1557" y="781"/>
                    <a:pt x="1557" y="73"/>
                  </a:cubicBezTo>
                  <a:cubicBezTo>
                    <a:pt x="1550" y="25"/>
                    <a:pt x="1512" y="0"/>
                    <a:pt x="1475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6"/>
            <p:cNvSpPr/>
            <p:nvPr/>
          </p:nvSpPr>
          <p:spPr>
            <a:xfrm>
              <a:off x="2116939" y="3285425"/>
              <a:ext cx="44663" cy="74798"/>
            </a:xfrm>
            <a:custGeom>
              <a:avLst/>
              <a:gdLst/>
              <a:ahLst/>
              <a:cxnLst/>
              <a:rect l="l" t="t" r="r" b="b"/>
              <a:pathLst>
                <a:path w="1700" h="2847" extrusionOk="0">
                  <a:moveTo>
                    <a:pt x="1437" y="1"/>
                  </a:moveTo>
                  <a:cubicBezTo>
                    <a:pt x="1395" y="1"/>
                    <a:pt x="1353" y="30"/>
                    <a:pt x="1360" y="89"/>
                  </a:cubicBezTo>
                  <a:cubicBezTo>
                    <a:pt x="1353" y="589"/>
                    <a:pt x="1062" y="1039"/>
                    <a:pt x="611" y="1247"/>
                  </a:cubicBezTo>
                  <a:lnTo>
                    <a:pt x="604" y="1247"/>
                  </a:lnTo>
                  <a:cubicBezTo>
                    <a:pt x="548" y="1275"/>
                    <a:pt x="500" y="1289"/>
                    <a:pt x="444" y="1310"/>
                  </a:cubicBezTo>
                  <a:lnTo>
                    <a:pt x="430" y="1310"/>
                  </a:lnTo>
                  <a:lnTo>
                    <a:pt x="361" y="1324"/>
                  </a:lnTo>
                  <a:lnTo>
                    <a:pt x="347" y="1324"/>
                  </a:lnTo>
                  <a:cubicBezTo>
                    <a:pt x="319" y="1331"/>
                    <a:pt x="292" y="1338"/>
                    <a:pt x="271" y="1345"/>
                  </a:cubicBezTo>
                  <a:lnTo>
                    <a:pt x="257" y="1345"/>
                  </a:lnTo>
                  <a:lnTo>
                    <a:pt x="188" y="1352"/>
                  </a:lnTo>
                  <a:lnTo>
                    <a:pt x="84" y="1352"/>
                  </a:lnTo>
                  <a:cubicBezTo>
                    <a:pt x="35" y="1352"/>
                    <a:pt x="0" y="1386"/>
                    <a:pt x="0" y="1428"/>
                  </a:cubicBezTo>
                  <a:cubicBezTo>
                    <a:pt x="0" y="1476"/>
                    <a:pt x="35" y="1511"/>
                    <a:pt x="84" y="1511"/>
                  </a:cubicBezTo>
                  <a:lnTo>
                    <a:pt x="188" y="1511"/>
                  </a:lnTo>
                  <a:lnTo>
                    <a:pt x="257" y="1518"/>
                  </a:lnTo>
                  <a:lnTo>
                    <a:pt x="271" y="1518"/>
                  </a:lnTo>
                  <a:cubicBezTo>
                    <a:pt x="292" y="1525"/>
                    <a:pt x="319" y="1525"/>
                    <a:pt x="347" y="1532"/>
                  </a:cubicBezTo>
                  <a:lnTo>
                    <a:pt x="361" y="1532"/>
                  </a:lnTo>
                  <a:lnTo>
                    <a:pt x="430" y="1553"/>
                  </a:lnTo>
                  <a:lnTo>
                    <a:pt x="444" y="1553"/>
                  </a:lnTo>
                  <a:cubicBezTo>
                    <a:pt x="500" y="1567"/>
                    <a:pt x="548" y="1587"/>
                    <a:pt x="604" y="1608"/>
                  </a:cubicBezTo>
                  <a:lnTo>
                    <a:pt x="611" y="1608"/>
                  </a:lnTo>
                  <a:cubicBezTo>
                    <a:pt x="1062" y="1816"/>
                    <a:pt x="1353" y="2274"/>
                    <a:pt x="1360" y="2773"/>
                  </a:cubicBezTo>
                  <a:cubicBezTo>
                    <a:pt x="1363" y="2822"/>
                    <a:pt x="1400" y="2846"/>
                    <a:pt x="1437" y="2846"/>
                  </a:cubicBezTo>
                  <a:cubicBezTo>
                    <a:pt x="1474" y="2846"/>
                    <a:pt x="1512" y="2822"/>
                    <a:pt x="1519" y="2773"/>
                  </a:cubicBezTo>
                  <a:cubicBezTo>
                    <a:pt x="1519" y="2538"/>
                    <a:pt x="1582" y="2309"/>
                    <a:pt x="1700" y="2108"/>
                  </a:cubicBezTo>
                  <a:cubicBezTo>
                    <a:pt x="1637" y="1851"/>
                    <a:pt x="1499" y="1615"/>
                    <a:pt x="1290" y="1442"/>
                  </a:cubicBezTo>
                  <a:cubicBezTo>
                    <a:pt x="1499" y="1261"/>
                    <a:pt x="1644" y="1019"/>
                    <a:pt x="1700" y="748"/>
                  </a:cubicBezTo>
                  <a:cubicBezTo>
                    <a:pt x="1582" y="547"/>
                    <a:pt x="1519" y="318"/>
                    <a:pt x="1519" y="89"/>
                  </a:cubicBezTo>
                  <a:cubicBezTo>
                    <a:pt x="1523" y="30"/>
                    <a:pt x="1480" y="1"/>
                    <a:pt x="143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66"/>
            <p:cNvSpPr/>
            <p:nvPr/>
          </p:nvSpPr>
          <p:spPr>
            <a:xfrm>
              <a:off x="2200407" y="3381609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1" y="0"/>
                  </a:moveTo>
                  <a:cubicBezTo>
                    <a:pt x="236" y="0"/>
                    <a:pt x="0" y="243"/>
                    <a:pt x="0" y="541"/>
                  </a:cubicBezTo>
                  <a:cubicBezTo>
                    <a:pt x="0" y="846"/>
                    <a:pt x="236" y="1082"/>
                    <a:pt x="541" y="1082"/>
                  </a:cubicBezTo>
                  <a:cubicBezTo>
                    <a:pt x="839" y="1082"/>
                    <a:pt x="1082" y="846"/>
                    <a:pt x="1082" y="541"/>
                  </a:cubicBezTo>
                  <a:cubicBezTo>
                    <a:pt x="1082" y="243"/>
                    <a:pt x="839" y="0"/>
                    <a:pt x="541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66"/>
            <p:cNvSpPr/>
            <p:nvPr/>
          </p:nvSpPr>
          <p:spPr>
            <a:xfrm>
              <a:off x="1942174" y="3547073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2" y="0"/>
                  </a:moveTo>
                  <a:cubicBezTo>
                    <a:pt x="243" y="0"/>
                    <a:pt x="1" y="243"/>
                    <a:pt x="1" y="541"/>
                  </a:cubicBezTo>
                  <a:cubicBezTo>
                    <a:pt x="1" y="840"/>
                    <a:pt x="243" y="1082"/>
                    <a:pt x="542" y="1082"/>
                  </a:cubicBezTo>
                  <a:cubicBezTo>
                    <a:pt x="840" y="1082"/>
                    <a:pt x="1083" y="840"/>
                    <a:pt x="1083" y="541"/>
                  </a:cubicBezTo>
                  <a:cubicBezTo>
                    <a:pt x="1083" y="243"/>
                    <a:pt x="840" y="0"/>
                    <a:pt x="542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6"/>
            <p:cNvSpPr/>
            <p:nvPr/>
          </p:nvSpPr>
          <p:spPr>
            <a:xfrm>
              <a:off x="1903737" y="3215540"/>
              <a:ext cx="411874" cy="370731"/>
            </a:xfrm>
            <a:custGeom>
              <a:avLst/>
              <a:gdLst/>
              <a:ahLst/>
              <a:cxnLst/>
              <a:rect l="l" t="t" r="r" b="b"/>
              <a:pathLst>
                <a:path w="15677" h="14111" extrusionOk="0">
                  <a:moveTo>
                    <a:pt x="5942" y="0"/>
                  </a:moveTo>
                  <a:cubicBezTo>
                    <a:pt x="5889" y="0"/>
                    <a:pt x="5834" y="12"/>
                    <a:pt x="5778" y="37"/>
                  </a:cubicBezTo>
                  <a:cubicBezTo>
                    <a:pt x="1103" y="2173"/>
                    <a:pt x="0" y="8319"/>
                    <a:pt x="3635" y="11953"/>
                  </a:cubicBezTo>
                  <a:cubicBezTo>
                    <a:pt x="5027" y="13346"/>
                    <a:pt x="6905" y="14110"/>
                    <a:pt x="8838" y="14110"/>
                  </a:cubicBezTo>
                  <a:cubicBezTo>
                    <a:pt x="9274" y="14110"/>
                    <a:pt x="9712" y="14072"/>
                    <a:pt x="10148" y="13993"/>
                  </a:cubicBezTo>
                  <a:cubicBezTo>
                    <a:pt x="12527" y="13563"/>
                    <a:pt x="14538" y="12002"/>
                    <a:pt x="15544" y="9803"/>
                  </a:cubicBezTo>
                  <a:cubicBezTo>
                    <a:pt x="15677" y="9521"/>
                    <a:pt x="15447" y="9248"/>
                    <a:pt x="15189" y="9248"/>
                  </a:cubicBezTo>
                  <a:cubicBezTo>
                    <a:pt x="15110" y="9248"/>
                    <a:pt x="15029" y="9273"/>
                    <a:pt x="14954" y="9332"/>
                  </a:cubicBezTo>
                  <a:cubicBezTo>
                    <a:pt x="13881" y="10151"/>
                    <a:pt x="12568" y="10601"/>
                    <a:pt x="11219" y="10601"/>
                  </a:cubicBezTo>
                  <a:cubicBezTo>
                    <a:pt x="11209" y="10601"/>
                    <a:pt x="11198" y="10601"/>
                    <a:pt x="11188" y="10601"/>
                  </a:cubicBezTo>
                  <a:cubicBezTo>
                    <a:pt x="10814" y="10601"/>
                    <a:pt x="10439" y="10573"/>
                    <a:pt x="10071" y="10504"/>
                  </a:cubicBezTo>
                  <a:lnTo>
                    <a:pt x="9239" y="10289"/>
                  </a:lnTo>
                  <a:cubicBezTo>
                    <a:pt x="6700" y="9449"/>
                    <a:pt x="4980" y="7077"/>
                    <a:pt x="4980" y="4393"/>
                  </a:cubicBezTo>
                  <a:cubicBezTo>
                    <a:pt x="4973" y="3034"/>
                    <a:pt x="5417" y="1709"/>
                    <a:pt x="6250" y="634"/>
                  </a:cubicBezTo>
                  <a:cubicBezTo>
                    <a:pt x="6461" y="357"/>
                    <a:pt x="6239" y="0"/>
                    <a:pt x="594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6"/>
            <p:cNvSpPr/>
            <p:nvPr/>
          </p:nvSpPr>
          <p:spPr>
            <a:xfrm>
              <a:off x="1920867" y="3246752"/>
              <a:ext cx="360275" cy="338889"/>
            </a:xfrm>
            <a:custGeom>
              <a:avLst/>
              <a:gdLst/>
              <a:ahLst/>
              <a:cxnLst/>
              <a:rect l="l" t="t" r="r" b="b"/>
              <a:pathLst>
                <a:path w="13713" h="12899" extrusionOk="0">
                  <a:moveTo>
                    <a:pt x="3336" y="0"/>
                  </a:moveTo>
                  <a:lnTo>
                    <a:pt x="3336" y="0"/>
                  </a:lnTo>
                  <a:cubicBezTo>
                    <a:pt x="153" y="2810"/>
                    <a:pt x="0" y="7720"/>
                    <a:pt x="2990" y="10724"/>
                  </a:cubicBezTo>
                  <a:cubicBezTo>
                    <a:pt x="4433" y="12177"/>
                    <a:pt x="6325" y="12898"/>
                    <a:pt x="8213" y="12898"/>
                  </a:cubicBezTo>
                  <a:cubicBezTo>
                    <a:pt x="10235" y="12898"/>
                    <a:pt x="12253" y="12072"/>
                    <a:pt x="13713" y="10432"/>
                  </a:cubicBezTo>
                  <a:lnTo>
                    <a:pt x="13713" y="10432"/>
                  </a:lnTo>
                  <a:cubicBezTo>
                    <a:pt x="13456" y="10661"/>
                    <a:pt x="13179" y="10869"/>
                    <a:pt x="12894" y="11057"/>
                  </a:cubicBezTo>
                  <a:cubicBezTo>
                    <a:pt x="11657" y="11868"/>
                    <a:pt x="10251" y="12264"/>
                    <a:pt x="8854" y="12264"/>
                  </a:cubicBezTo>
                  <a:cubicBezTo>
                    <a:pt x="6951" y="12264"/>
                    <a:pt x="5065" y="11530"/>
                    <a:pt x="3642" y="10106"/>
                  </a:cubicBezTo>
                  <a:cubicBezTo>
                    <a:pt x="1172" y="7637"/>
                    <a:pt x="770" y="3767"/>
                    <a:pt x="2691" y="847"/>
                  </a:cubicBezTo>
                  <a:cubicBezTo>
                    <a:pt x="2885" y="555"/>
                    <a:pt x="3100" y="271"/>
                    <a:pt x="3336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6"/>
            <p:cNvSpPr/>
            <p:nvPr/>
          </p:nvSpPr>
          <p:spPr>
            <a:xfrm>
              <a:off x="2146285" y="3395822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19" y="0"/>
                  </a:moveTo>
                  <a:cubicBezTo>
                    <a:pt x="139" y="0"/>
                    <a:pt x="0" y="146"/>
                    <a:pt x="0" y="326"/>
                  </a:cubicBezTo>
                  <a:cubicBezTo>
                    <a:pt x="0" y="507"/>
                    <a:pt x="139" y="645"/>
                    <a:pt x="319" y="645"/>
                  </a:cubicBezTo>
                  <a:cubicBezTo>
                    <a:pt x="499" y="645"/>
                    <a:pt x="645" y="507"/>
                    <a:pt x="645" y="326"/>
                  </a:cubicBezTo>
                  <a:cubicBezTo>
                    <a:pt x="645" y="146"/>
                    <a:pt x="499" y="0"/>
                    <a:pt x="319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6"/>
            <p:cNvSpPr/>
            <p:nvPr/>
          </p:nvSpPr>
          <p:spPr>
            <a:xfrm>
              <a:off x="1925228" y="3497497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0" y="1"/>
                  </a:moveTo>
                  <a:cubicBezTo>
                    <a:pt x="139" y="1"/>
                    <a:pt x="0" y="146"/>
                    <a:pt x="0" y="320"/>
                  </a:cubicBezTo>
                  <a:cubicBezTo>
                    <a:pt x="0" y="500"/>
                    <a:pt x="139" y="646"/>
                    <a:pt x="320" y="646"/>
                  </a:cubicBezTo>
                  <a:cubicBezTo>
                    <a:pt x="500" y="646"/>
                    <a:pt x="646" y="500"/>
                    <a:pt x="646" y="320"/>
                  </a:cubicBezTo>
                  <a:cubicBezTo>
                    <a:pt x="646" y="146"/>
                    <a:pt x="500" y="1"/>
                    <a:pt x="32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6"/>
            <p:cNvSpPr/>
            <p:nvPr/>
          </p:nvSpPr>
          <p:spPr>
            <a:xfrm>
              <a:off x="2200407" y="3265169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6" y="0"/>
                  </a:moveTo>
                  <a:cubicBezTo>
                    <a:pt x="146" y="0"/>
                    <a:pt x="0" y="139"/>
                    <a:pt x="0" y="319"/>
                  </a:cubicBezTo>
                  <a:cubicBezTo>
                    <a:pt x="0" y="499"/>
                    <a:pt x="146" y="645"/>
                    <a:pt x="326" y="645"/>
                  </a:cubicBezTo>
                  <a:cubicBezTo>
                    <a:pt x="506" y="645"/>
                    <a:pt x="645" y="499"/>
                    <a:pt x="645" y="319"/>
                  </a:cubicBezTo>
                  <a:cubicBezTo>
                    <a:pt x="645" y="139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66"/>
          <p:cNvGrpSpPr/>
          <p:nvPr/>
        </p:nvGrpSpPr>
        <p:grpSpPr>
          <a:xfrm>
            <a:off x="2468465" y="3248854"/>
            <a:ext cx="397818" cy="304078"/>
            <a:chOff x="2468465" y="3248854"/>
            <a:chExt cx="397818" cy="304078"/>
          </a:xfrm>
        </p:grpSpPr>
        <p:sp>
          <p:nvSpPr>
            <p:cNvPr id="6634" name="Google Shape;6634;p66"/>
            <p:cNvSpPr/>
            <p:nvPr/>
          </p:nvSpPr>
          <p:spPr>
            <a:xfrm>
              <a:off x="2488511" y="3248854"/>
              <a:ext cx="182988" cy="99967"/>
            </a:xfrm>
            <a:custGeom>
              <a:avLst/>
              <a:gdLst/>
              <a:ahLst/>
              <a:cxnLst/>
              <a:rect l="l" t="t" r="r" b="b"/>
              <a:pathLst>
                <a:path w="6965" h="3805" extrusionOk="0">
                  <a:moveTo>
                    <a:pt x="4042" y="0"/>
                  </a:moveTo>
                  <a:cubicBezTo>
                    <a:pt x="3341" y="0"/>
                    <a:pt x="2720" y="492"/>
                    <a:pt x="2560" y="1190"/>
                  </a:cubicBezTo>
                  <a:cubicBezTo>
                    <a:pt x="2465" y="1159"/>
                    <a:pt x="2368" y="1144"/>
                    <a:pt x="2272" y="1144"/>
                  </a:cubicBezTo>
                  <a:cubicBezTo>
                    <a:pt x="1976" y="1144"/>
                    <a:pt x="1692" y="1285"/>
                    <a:pt x="1519" y="1537"/>
                  </a:cubicBezTo>
                  <a:cubicBezTo>
                    <a:pt x="1421" y="1511"/>
                    <a:pt x="1324" y="1499"/>
                    <a:pt x="1228" y="1499"/>
                  </a:cubicBezTo>
                  <a:cubicBezTo>
                    <a:pt x="663" y="1499"/>
                    <a:pt x="162" y="1915"/>
                    <a:pt x="90" y="2508"/>
                  </a:cubicBezTo>
                  <a:cubicBezTo>
                    <a:pt x="0" y="3194"/>
                    <a:pt x="534" y="3798"/>
                    <a:pt x="1228" y="3798"/>
                  </a:cubicBezTo>
                  <a:lnTo>
                    <a:pt x="3066" y="3798"/>
                  </a:lnTo>
                  <a:lnTo>
                    <a:pt x="3898" y="3805"/>
                  </a:lnTo>
                  <a:lnTo>
                    <a:pt x="5001" y="3805"/>
                  </a:lnTo>
                  <a:cubicBezTo>
                    <a:pt x="5417" y="3035"/>
                    <a:pt x="6125" y="2473"/>
                    <a:pt x="6964" y="2237"/>
                  </a:cubicBezTo>
                  <a:cubicBezTo>
                    <a:pt x="6782" y="1800"/>
                    <a:pt x="6366" y="1531"/>
                    <a:pt x="5920" y="1531"/>
                  </a:cubicBezTo>
                  <a:cubicBezTo>
                    <a:pt x="5806" y="1531"/>
                    <a:pt x="5691" y="1549"/>
                    <a:pt x="5577" y="1585"/>
                  </a:cubicBezTo>
                  <a:lnTo>
                    <a:pt x="5577" y="1530"/>
                  </a:lnTo>
                  <a:cubicBezTo>
                    <a:pt x="5577" y="753"/>
                    <a:pt x="4994" y="94"/>
                    <a:pt x="4217" y="11"/>
                  </a:cubicBezTo>
                  <a:cubicBezTo>
                    <a:pt x="4159" y="4"/>
                    <a:pt x="4100" y="0"/>
                    <a:pt x="4042" y="0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6"/>
            <p:cNvSpPr/>
            <p:nvPr/>
          </p:nvSpPr>
          <p:spPr>
            <a:xfrm>
              <a:off x="2468465" y="3303448"/>
              <a:ext cx="397818" cy="211389"/>
            </a:xfrm>
            <a:custGeom>
              <a:avLst/>
              <a:gdLst/>
              <a:ahLst/>
              <a:cxnLst/>
              <a:rect l="l" t="t" r="r" b="b"/>
              <a:pathLst>
                <a:path w="15142" h="8046" extrusionOk="0">
                  <a:moveTo>
                    <a:pt x="8591" y="0"/>
                  </a:moveTo>
                  <a:cubicBezTo>
                    <a:pt x="7169" y="0"/>
                    <a:pt x="5780" y="932"/>
                    <a:pt x="5417" y="2524"/>
                  </a:cubicBezTo>
                  <a:cubicBezTo>
                    <a:pt x="5213" y="2455"/>
                    <a:pt x="5004" y="2422"/>
                    <a:pt x="4797" y="2422"/>
                  </a:cubicBezTo>
                  <a:cubicBezTo>
                    <a:pt x="4175" y="2422"/>
                    <a:pt x="3576" y="2724"/>
                    <a:pt x="3212" y="3260"/>
                  </a:cubicBezTo>
                  <a:cubicBezTo>
                    <a:pt x="3003" y="3205"/>
                    <a:pt x="2795" y="3179"/>
                    <a:pt x="2590" y="3179"/>
                  </a:cubicBezTo>
                  <a:cubicBezTo>
                    <a:pt x="1399" y="3179"/>
                    <a:pt x="340" y="4063"/>
                    <a:pt x="181" y="5306"/>
                  </a:cubicBezTo>
                  <a:cubicBezTo>
                    <a:pt x="0" y="6755"/>
                    <a:pt x="1131" y="8046"/>
                    <a:pt x="2594" y="8046"/>
                  </a:cubicBezTo>
                  <a:lnTo>
                    <a:pt x="5279" y="8046"/>
                  </a:lnTo>
                  <a:cubicBezTo>
                    <a:pt x="5285" y="7191"/>
                    <a:pt x="5987" y="6548"/>
                    <a:pt x="6786" y="6548"/>
                  </a:cubicBezTo>
                  <a:cubicBezTo>
                    <a:pt x="6934" y="6548"/>
                    <a:pt x="7084" y="6570"/>
                    <a:pt x="7235" y="6617"/>
                  </a:cubicBezTo>
                  <a:lnTo>
                    <a:pt x="7235" y="6547"/>
                  </a:lnTo>
                  <a:cubicBezTo>
                    <a:pt x="7235" y="5521"/>
                    <a:pt x="8012" y="4654"/>
                    <a:pt x="9031" y="4543"/>
                  </a:cubicBezTo>
                  <a:cubicBezTo>
                    <a:pt x="9109" y="4534"/>
                    <a:pt x="9187" y="4529"/>
                    <a:pt x="9264" y="4529"/>
                  </a:cubicBezTo>
                  <a:cubicBezTo>
                    <a:pt x="10197" y="4529"/>
                    <a:pt x="11019" y="5174"/>
                    <a:pt x="11237" y="6103"/>
                  </a:cubicBezTo>
                  <a:cubicBezTo>
                    <a:pt x="11365" y="6060"/>
                    <a:pt x="11496" y="6039"/>
                    <a:pt x="11625" y="6039"/>
                  </a:cubicBezTo>
                  <a:cubicBezTo>
                    <a:pt x="12015" y="6039"/>
                    <a:pt x="12390" y="6228"/>
                    <a:pt x="12624" y="6561"/>
                  </a:cubicBezTo>
                  <a:cubicBezTo>
                    <a:pt x="12749" y="6529"/>
                    <a:pt x="12875" y="6514"/>
                    <a:pt x="12999" y="6514"/>
                  </a:cubicBezTo>
                  <a:cubicBezTo>
                    <a:pt x="13526" y="6514"/>
                    <a:pt x="14029" y="6789"/>
                    <a:pt x="14310" y="7255"/>
                  </a:cubicBezTo>
                  <a:cubicBezTo>
                    <a:pt x="15045" y="6450"/>
                    <a:pt x="15142" y="5257"/>
                    <a:pt x="14559" y="4335"/>
                  </a:cubicBezTo>
                  <a:cubicBezTo>
                    <a:pt x="14107" y="3632"/>
                    <a:pt x="13336" y="3228"/>
                    <a:pt x="12536" y="3228"/>
                  </a:cubicBezTo>
                  <a:cubicBezTo>
                    <a:pt x="12292" y="3228"/>
                    <a:pt x="12046" y="3265"/>
                    <a:pt x="11806" y="3343"/>
                  </a:cubicBezTo>
                  <a:lnTo>
                    <a:pt x="11806" y="3232"/>
                  </a:lnTo>
                  <a:cubicBezTo>
                    <a:pt x="11806" y="2712"/>
                    <a:pt x="11681" y="2191"/>
                    <a:pt x="11431" y="1727"/>
                  </a:cubicBezTo>
                  <a:lnTo>
                    <a:pt x="10939" y="1026"/>
                  </a:lnTo>
                  <a:cubicBezTo>
                    <a:pt x="10280" y="324"/>
                    <a:pt x="9430" y="0"/>
                    <a:pt x="8591" y="0"/>
                  </a:cubicBezTo>
                  <a:close/>
                </a:path>
              </a:pathLst>
            </a:custGeom>
            <a:solidFill>
              <a:srgbClr val="D0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6"/>
            <p:cNvSpPr/>
            <p:nvPr/>
          </p:nvSpPr>
          <p:spPr>
            <a:xfrm>
              <a:off x="2473930" y="3387073"/>
              <a:ext cx="138141" cy="127763"/>
            </a:xfrm>
            <a:custGeom>
              <a:avLst/>
              <a:gdLst/>
              <a:ahLst/>
              <a:cxnLst/>
              <a:rect l="l" t="t" r="r" b="b"/>
              <a:pathLst>
                <a:path w="5258" h="4863" extrusionOk="0">
                  <a:moveTo>
                    <a:pt x="2386" y="0"/>
                  </a:moveTo>
                  <a:cubicBezTo>
                    <a:pt x="1062" y="21"/>
                    <a:pt x="0" y="1103"/>
                    <a:pt x="0" y="2428"/>
                  </a:cubicBezTo>
                  <a:cubicBezTo>
                    <a:pt x="0" y="3753"/>
                    <a:pt x="1062" y="4835"/>
                    <a:pt x="2386" y="4863"/>
                  </a:cubicBezTo>
                  <a:lnTo>
                    <a:pt x="5071" y="4863"/>
                  </a:lnTo>
                  <a:cubicBezTo>
                    <a:pt x="5071" y="4613"/>
                    <a:pt x="5133" y="4370"/>
                    <a:pt x="5258" y="4148"/>
                  </a:cubicBezTo>
                  <a:cubicBezTo>
                    <a:pt x="3905" y="3115"/>
                    <a:pt x="2948" y="1651"/>
                    <a:pt x="2539" y="0"/>
                  </a:cubicBezTo>
                  <a:close/>
                </a:path>
              </a:pathLst>
            </a:custGeom>
            <a:solidFill>
              <a:srgbClr val="C2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6"/>
            <p:cNvSpPr/>
            <p:nvPr/>
          </p:nvSpPr>
          <p:spPr>
            <a:xfrm>
              <a:off x="2488327" y="3279382"/>
              <a:ext cx="55409" cy="69438"/>
            </a:xfrm>
            <a:custGeom>
              <a:avLst/>
              <a:gdLst/>
              <a:ahLst/>
              <a:cxnLst/>
              <a:rect l="l" t="t" r="r" b="b"/>
              <a:pathLst>
                <a:path w="2109" h="2643" extrusionOk="0">
                  <a:moveTo>
                    <a:pt x="2109" y="0"/>
                  </a:moveTo>
                  <a:lnTo>
                    <a:pt x="2109" y="0"/>
                  </a:lnTo>
                  <a:cubicBezTo>
                    <a:pt x="1866" y="42"/>
                    <a:pt x="1658" y="180"/>
                    <a:pt x="1519" y="382"/>
                  </a:cubicBezTo>
                  <a:cubicBezTo>
                    <a:pt x="1421" y="356"/>
                    <a:pt x="1324" y="344"/>
                    <a:pt x="1228" y="344"/>
                  </a:cubicBezTo>
                  <a:cubicBezTo>
                    <a:pt x="665" y="344"/>
                    <a:pt x="168" y="759"/>
                    <a:pt x="90" y="1346"/>
                  </a:cubicBezTo>
                  <a:cubicBezTo>
                    <a:pt x="0" y="2032"/>
                    <a:pt x="534" y="2643"/>
                    <a:pt x="1228" y="2643"/>
                  </a:cubicBezTo>
                  <a:lnTo>
                    <a:pt x="1769" y="2643"/>
                  </a:lnTo>
                  <a:cubicBezTo>
                    <a:pt x="1762" y="2518"/>
                    <a:pt x="1762" y="2393"/>
                    <a:pt x="1762" y="2268"/>
                  </a:cubicBezTo>
                  <a:cubicBezTo>
                    <a:pt x="1755" y="1498"/>
                    <a:pt x="1873" y="735"/>
                    <a:pt x="2109" y="0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66"/>
            <p:cNvSpPr/>
            <p:nvPr/>
          </p:nvSpPr>
          <p:spPr>
            <a:xfrm>
              <a:off x="2603663" y="3420807"/>
              <a:ext cx="246226" cy="132124"/>
            </a:xfrm>
            <a:custGeom>
              <a:avLst/>
              <a:gdLst/>
              <a:ahLst/>
              <a:cxnLst/>
              <a:rect l="l" t="t" r="r" b="b"/>
              <a:pathLst>
                <a:path w="9372" h="5029" extrusionOk="0">
                  <a:moveTo>
                    <a:pt x="4117" y="0"/>
                  </a:moveTo>
                  <a:cubicBezTo>
                    <a:pt x="4040" y="0"/>
                    <a:pt x="3963" y="4"/>
                    <a:pt x="3885" y="13"/>
                  </a:cubicBezTo>
                  <a:cubicBezTo>
                    <a:pt x="2859" y="124"/>
                    <a:pt x="2089" y="991"/>
                    <a:pt x="2082" y="2018"/>
                  </a:cubicBezTo>
                  <a:lnTo>
                    <a:pt x="2082" y="2087"/>
                  </a:lnTo>
                  <a:cubicBezTo>
                    <a:pt x="1931" y="2040"/>
                    <a:pt x="1778" y="2017"/>
                    <a:pt x="1629" y="2017"/>
                  </a:cubicBezTo>
                  <a:cubicBezTo>
                    <a:pt x="910" y="2017"/>
                    <a:pt x="261" y="2541"/>
                    <a:pt x="147" y="3294"/>
                  </a:cubicBezTo>
                  <a:cubicBezTo>
                    <a:pt x="1" y="4210"/>
                    <a:pt x="708" y="5028"/>
                    <a:pt x="1631" y="5028"/>
                  </a:cubicBezTo>
                  <a:lnTo>
                    <a:pt x="7853" y="5028"/>
                  </a:lnTo>
                  <a:cubicBezTo>
                    <a:pt x="8692" y="5028"/>
                    <a:pt x="9372" y="4349"/>
                    <a:pt x="9372" y="3509"/>
                  </a:cubicBezTo>
                  <a:cubicBezTo>
                    <a:pt x="9372" y="2663"/>
                    <a:pt x="8692" y="1983"/>
                    <a:pt x="7853" y="1983"/>
                  </a:cubicBezTo>
                  <a:cubicBezTo>
                    <a:pt x="7728" y="1983"/>
                    <a:pt x="7596" y="1997"/>
                    <a:pt x="7471" y="2032"/>
                  </a:cubicBezTo>
                  <a:cubicBezTo>
                    <a:pt x="7240" y="1696"/>
                    <a:pt x="6859" y="1507"/>
                    <a:pt x="6464" y="1507"/>
                  </a:cubicBezTo>
                  <a:cubicBezTo>
                    <a:pt x="6337" y="1507"/>
                    <a:pt x="6209" y="1527"/>
                    <a:pt x="6084" y="1567"/>
                  </a:cubicBezTo>
                  <a:cubicBezTo>
                    <a:pt x="5873" y="644"/>
                    <a:pt x="5046" y="0"/>
                    <a:pt x="411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66"/>
            <p:cNvSpPr/>
            <p:nvPr/>
          </p:nvSpPr>
          <p:spPr>
            <a:xfrm>
              <a:off x="2603847" y="3422594"/>
              <a:ext cx="143264" cy="130338"/>
            </a:xfrm>
            <a:custGeom>
              <a:avLst/>
              <a:gdLst/>
              <a:ahLst/>
              <a:cxnLst/>
              <a:rect l="l" t="t" r="r" b="b"/>
              <a:pathLst>
                <a:path w="5453" h="4961" extrusionOk="0">
                  <a:moveTo>
                    <a:pt x="3559" y="1"/>
                  </a:moveTo>
                  <a:lnTo>
                    <a:pt x="3559" y="1"/>
                  </a:lnTo>
                  <a:cubicBezTo>
                    <a:pt x="2685" y="244"/>
                    <a:pt x="2082" y="1041"/>
                    <a:pt x="2082" y="1950"/>
                  </a:cubicBezTo>
                  <a:lnTo>
                    <a:pt x="2082" y="2019"/>
                  </a:lnTo>
                  <a:cubicBezTo>
                    <a:pt x="1931" y="1972"/>
                    <a:pt x="1778" y="1949"/>
                    <a:pt x="1629" y="1949"/>
                  </a:cubicBezTo>
                  <a:cubicBezTo>
                    <a:pt x="907" y="1949"/>
                    <a:pt x="254" y="2473"/>
                    <a:pt x="140" y="3226"/>
                  </a:cubicBezTo>
                  <a:cubicBezTo>
                    <a:pt x="1" y="4142"/>
                    <a:pt x="708" y="4960"/>
                    <a:pt x="1631" y="4960"/>
                  </a:cubicBezTo>
                  <a:lnTo>
                    <a:pt x="5453" y="4960"/>
                  </a:lnTo>
                  <a:cubicBezTo>
                    <a:pt x="4107" y="4350"/>
                    <a:pt x="3233" y="3011"/>
                    <a:pt x="3240" y="1527"/>
                  </a:cubicBezTo>
                  <a:cubicBezTo>
                    <a:pt x="3233" y="1000"/>
                    <a:pt x="3344" y="479"/>
                    <a:pt x="3559" y="1"/>
                  </a:cubicBezTo>
                  <a:close/>
                </a:path>
              </a:pathLst>
            </a:custGeom>
            <a:solidFill>
              <a:srgbClr val="DB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0" name="Google Shape;6640;p66"/>
          <p:cNvGrpSpPr/>
          <p:nvPr/>
        </p:nvGrpSpPr>
        <p:grpSpPr>
          <a:xfrm>
            <a:off x="3017166" y="3216013"/>
            <a:ext cx="394376" cy="369812"/>
            <a:chOff x="3017166" y="3216013"/>
            <a:chExt cx="394376" cy="369812"/>
          </a:xfrm>
        </p:grpSpPr>
        <p:sp>
          <p:nvSpPr>
            <p:cNvPr id="6641" name="Google Shape;6641;p66"/>
            <p:cNvSpPr/>
            <p:nvPr/>
          </p:nvSpPr>
          <p:spPr>
            <a:xfrm>
              <a:off x="3017166" y="3216013"/>
              <a:ext cx="394376" cy="369812"/>
            </a:xfrm>
            <a:custGeom>
              <a:avLst/>
              <a:gdLst/>
              <a:ahLst/>
              <a:cxnLst/>
              <a:rect l="l" t="t" r="r" b="b"/>
              <a:pathLst>
                <a:path w="15011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66"/>
            <p:cNvSpPr/>
            <p:nvPr/>
          </p:nvSpPr>
          <p:spPr>
            <a:xfrm>
              <a:off x="3017166" y="3216013"/>
              <a:ext cx="231093" cy="369812"/>
            </a:xfrm>
            <a:custGeom>
              <a:avLst/>
              <a:gdLst/>
              <a:ahLst/>
              <a:cxnLst/>
              <a:rect l="l" t="t" r="r" b="b"/>
              <a:pathLst>
                <a:path w="8796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3" name="Google Shape;6643;p66"/>
          <p:cNvGrpSpPr/>
          <p:nvPr/>
        </p:nvGrpSpPr>
        <p:grpSpPr>
          <a:xfrm>
            <a:off x="4210043" y="3213228"/>
            <a:ext cx="199014" cy="375408"/>
            <a:chOff x="4210043" y="3213228"/>
            <a:chExt cx="199014" cy="375408"/>
          </a:xfrm>
        </p:grpSpPr>
        <p:sp>
          <p:nvSpPr>
            <p:cNvPr id="6644" name="Google Shape;6644;p66"/>
            <p:cNvSpPr/>
            <p:nvPr/>
          </p:nvSpPr>
          <p:spPr>
            <a:xfrm>
              <a:off x="4295875" y="3440091"/>
              <a:ext cx="27350" cy="148545"/>
            </a:xfrm>
            <a:custGeom>
              <a:avLst/>
              <a:gdLst/>
              <a:ahLst/>
              <a:cxnLst/>
              <a:rect l="l" t="t" r="r" b="b"/>
              <a:pathLst>
                <a:path w="1041" h="5654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5134"/>
                  </a:lnTo>
                  <a:cubicBezTo>
                    <a:pt x="0" y="5418"/>
                    <a:pt x="229" y="5654"/>
                    <a:pt x="521" y="5654"/>
                  </a:cubicBezTo>
                  <a:cubicBezTo>
                    <a:pt x="805" y="5654"/>
                    <a:pt x="1041" y="5418"/>
                    <a:pt x="1041" y="5134"/>
                  </a:cubicBezTo>
                  <a:lnTo>
                    <a:pt x="1041" y="250"/>
                  </a:lnTo>
                  <a:cubicBezTo>
                    <a:pt x="1041" y="112"/>
                    <a:pt x="930" y="1"/>
                    <a:pt x="7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6"/>
            <p:cNvSpPr/>
            <p:nvPr/>
          </p:nvSpPr>
          <p:spPr>
            <a:xfrm>
              <a:off x="4299684" y="3447264"/>
              <a:ext cx="84781" cy="139849"/>
            </a:xfrm>
            <a:custGeom>
              <a:avLst/>
              <a:gdLst/>
              <a:ahLst/>
              <a:cxnLst/>
              <a:rect l="l" t="t" r="r" b="b"/>
              <a:pathLst>
                <a:path w="3227" h="5323" extrusionOk="0">
                  <a:moveTo>
                    <a:pt x="769" y="0"/>
                  </a:moveTo>
                  <a:cubicBezTo>
                    <a:pt x="732" y="0"/>
                    <a:pt x="695" y="8"/>
                    <a:pt x="660" y="26"/>
                  </a:cubicBezTo>
                  <a:lnTo>
                    <a:pt x="174" y="262"/>
                  </a:lnTo>
                  <a:cubicBezTo>
                    <a:pt x="50" y="317"/>
                    <a:pt x="1" y="470"/>
                    <a:pt x="56" y="602"/>
                  </a:cubicBezTo>
                  <a:lnTo>
                    <a:pt x="2165" y="5034"/>
                  </a:lnTo>
                  <a:cubicBezTo>
                    <a:pt x="2254" y="5217"/>
                    <a:pt x="2439" y="5323"/>
                    <a:pt x="2630" y="5323"/>
                  </a:cubicBezTo>
                  <a:cubicBezTo>
                    <a:pt x="2707" y="5323"/>
                    <a:pt x="2785" y="5306"/>
                    <a:pt x="2859" y="5270"/>
                  </a:cubicBezTo>
                  <a:cubicBezTo>
                    <a:pt x="3115" y="5145"/>
                    <a:pt x="3226" y="4833"/>
                    <a:pt x="3101" y="4576"/>
                  </a:cubicBezTo>
                  <a:lnTo>
                    <a:pt x="1000" y="144"/>
                  </a:lnTo>
                  <a:cubicBezTo>
                    <a:pt x="955" y="54"/>
                    <a:pt x="863" y="0"/>
                    <a:pt x="769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6"/>
            <p:cNvSpPr/>
            <p:nvPr/>
          </p:nvSpPr>
          <p:spPr>
            <a:xfrm>
              <a:off x="4234450" y="3447158"/>
              <a:ext cx="84965" cy="139954"/>
            </a:xfrm>
            <a:custGeom>
              <a:avLst/>
              <a:gdLst/>
              <a:ahLst/>
              <a:cxnLst/>
              <a:rect l="l" t="t" r="r" b="b"/>
              <a:pathLst>
                <a:path w="3234" h="5327" extrusionOk="0">
                  <a:moveTo>
                    <a:pt x="2460" y="0"/>
                  </a:moveTo>
                  <a:cubicBezTo>
                    <a:pt x="2365" y="0"/>
                    <a:pt x="2274" y="51"/>
                    <a:pt x="2234" y="141"/>
                  </a:cubicBezTo>
                  <a:lnTo>
                    <a:pt x="126" y="4580"/>
                  </a:lnTo>
                  <a:cubicBezTo>
                    <a:pt x="1" y="4837"/>
                    <a:pt x="112" y="5149"/>
                    <a:pt x="368" y="5274"/>
                  </a:cubicBezTo>
                  <a:cubicBezTo>
                    <a:pt x="442" y="5309"/>
                    <a:pt x="520" y="5326"/>
                    <a:pt x="597" y="5326"/>
                  </a:cubicBezTo>
                  <a:cubicBezTo>
                    <a:pt x="791" y="5326"/>
                    <a:pt x="980" y="5219"/>
                    <a:pt x="1069" y="5031"/>
                  </a:cubicBezTo>
                  <a:lnTo>
                    <a:pt x="3171" y="599"/>
                  </a:lnTo>
                  <a:cubicBezTo>
                    <a:pt x="3233" y="474"/>
                    <a:pt x="3178" y="321"/>
                    <a:pt x="3053" y="259"/>
                  </a:cubicBezTo>
                  <a:lnTo>
                    <a:pt x="2567" y="23"/>
                  </a:lnTo>
                  <a:cubicBezTo>
                    <a:pt x="2533" y="8"/>
                    <a:pt x="2496" y="0"/>
                    <a:pt x="2460" y="0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6"/>
            <p:cNvSpPr/>
            <p:nvPr/>
          </p:nvSpPr>
          <p:spPr>
            <a:xfrm>
              <a:off x="4294036" y="3213228"/>
              <a:ext cx="30844" cy="42667"/>
            </a:xfrm>
            <a:custGeom>
              <a:avLst/>
              <a:gdLst/>
              <a:ahLst/>
              <a:cxnLst/>
              <a:rect l="l" t="t" r="r" b="b"/>
              <a:pathLst>
                <a:path w="1174" h="1624" extrusionOk="0">
                  <a:moveTo>
                    <a:pt x="591" y="0"/>
                  </a:moveTo>
                  <a:cubicBezTo>
                    <a:pt x="265" y="0"/>
                    <a:pt x="8" y="264"/>
                    <a:pt x="1" y="583"/>
                  </a:cubicBezTo>
                  <a:lnTo>
                    <a:pt x="1" y="1249"/>
                  </a:lnTo>
                  <a:cubicBezTo>
                    <a:pt x="1" y="1457"/>
                    <a:pt x="174" y="1623"/>
                    <a:pt x="382" y="1623"/>
                  </a:cubicBezTo>
                  <a:lnTo>
                    <a:pt x="792" y="1623"/>
                  </a:lnTo>
                  <a:cubicBezTo>
                    <a:pt x="1000" y="1623"/>
                    <a:pt x="1173" y="1457"/>
                    <a:pt x="1173" y="1249"/>
                  </a:cubicBezTo>
                  <a:lnTo>
                    <a:pt x="1173" y="583"/>
                  </a:lnTo>
                  <a:cubicBezTo>
                    <a:pt x="1173" y="264"/>
                    <a:pt x="910" y="0"/>
                    <a:pt x="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6"/>
            <p:cNvSpPr/>
            <p:nvPr/>
          </p:nvSpPr>
          <p:spPr>
            <a:xfrm>
              <a:off x="4229721" y="3254581"/>
              <a:ext cx="159474" cy="193392"/>
            </a:xfrm>
            <a:custGeom>
              <a:avLst/>
              <a:gdLst/>
              <a:ahLst/>
              <a:cxnLst/>
              <a:rect l="l" t="t" r="r" b="b"/>
              <a:pathLst>
                <a:path w="6070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5723" y="7360"/>
                  </a:lnTo>
                  <a:cubicBezTo>
                    <a:pt x="5917" y="7360"/>
                    <a:pt x="6070" y="7200"/>
                    <a:pt x="6070" y="7013"/>
                  </a:cubicBezTo>
                  <a:lnTo>
                    <a:pt x="6070" y="348"/>
                  </a:lnTo>
                  <a:cubicBezTo>
                    <a:pt x="6070" y="153"/>
                    <a:pt x="5917" y="1"/>
                    <a:pt x="5723" y="1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66"/>
            <p:cNvSpPr/>
            <p:nvPr/>
          </p:nvSpPr>
          <p:spPr>
            <a:xfrm>
              <a:off x="4253418" y="3254581"/>
              <a:ext cx="135776" cy="193392"/>
            </a:xfrm>
            <a:custGeom>
              <a:avLst/>
              <a:gdLst/>
              <a:ahLst/>
              <a:cxnLst/>
              <a:rect l="l" t="t" r="r" b="b"/>
              <a:pathLst>
                <a:path w="5168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4821" y="7360"/>
                  </a:lnTo>
                  <a:cubicBezTo>
                    <a:pt x="5015" y="7360"/>
                    <a:pt x="5168" y="7200"/>
                    <a:pt x="5168" y="7013"/>
                  </a:cubicBezTo>
                  <a:lnTo>
                    <a:pt x="5168" y="348"/>
                  </a:lnTo>
                  <a:cubicBezTo>
                    <a:pt x="5168" y="153"/>
                    <a:pt x="5015" y="1"/>
                    <a:pt x="4821" y="1"/>
                  </a:cubicBezTo>
                  <a:close/>
                </a:path>
              </a:pathLst>
            </a:custGeom>
            <a:solidFill>
              <a:srgbClr val="ABB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6"/>
            <p:cNvSpPr/>
            <p:nvPr/>
          </p:nvSpPr>
          <p:spPr>
            <a:xfrm>
              <a:off x="4210043" y="3237635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7207" y="1208"/>
                  </a:lnTo>
                  <a:cubicBezTo>
                    <a:pt x="7408" y="1208"/>
                    <a:pt x="7568" y="1041"/>
                    <a:pt x="7575" y="847"/>
                  </a:cubicBezTo>
                  <a:lnTo>
                    <a:pt x="7575" y="361"/>
                  </a:lnTo>
                  <a:cubicBezTo>
                    <a:pt x="7568" y="160"/>
                    <a:pt x="7408" y="1"/>
                    <a:pt x="7207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6"/>
            <p:cNvSpPr/>
            <p:nvPr/>
          </p:nvSpPr>
          <p:spPr>
            <a:xfrm>
              <a:off x="4210043" y="3432998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7207" y="1207"/>
                  </a:lnTo>
                  <a:cubicBezTo>
                    <a:pt x="7408" y="1207"/>
                    <a:pt x="7568" y="1048"/>
                    <a:pt x="7575" y="846"/>
                  </a:cubicBezTo>
                  <a:lnTo>
                    <a:pt x="7575" y="368"/>
                  </a:lnTo>
                  <a:cubicBezTo>
                    <a:pt x="7568" y="167"/>
                    <a:pt x="7408" y="0"/>
                    <a:pt x="7207" y="0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6"/>
            <p:cNvSpPr/>
            <p:nvPr/>
          </p:nvSpPr>
          <p:spPr>
            <a:xfrm>
              <a:off x="4238286" y="3237635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6132" y="1208"/>
                  </a:lnTo>
                  <a:cubicBezTo>
                    <a:pt x="6333" y="1208"/>
                    <a:pt x="6493" y="1041"/>
                    <a:pt x="6500" y="847"/>
                  </a:cubicBezTo>
                  <a:lnTo>
                    <a:pt x="6500" y="361"/>
                  </a:lnTo>
                  <a:cubicBezTo>
                    <a:pt x="6493" y="160"/>
                    <a:pt x="6333" y="1"/>
                    <a:pt x="6132" y="1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66"/>
            <p:cNvSpPr/>
            <p:nvPr/>
          </p:nvSpPr>
          <p:spPr>
            <a:xfrm>
              <a:off x="4238286" y="3432998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6132" y="1207"/>
                  </a:lnTo>
                  <a:cubicBezTo>
                    <a:pt x="6333" y="1207"/>
                    <a:pt x="6493" y="1048"/>
                    <a:pt x="6500" y="846"/>
                  </a:cubicBezTo>
                  <a:lnTo>
                    <a:pt x="6500" y="368"/>
                  </a:lnTo>
                  <a:cubicBezTo>
                    <a:pt x="6493" y="167"/>
                    <a:pt x="6333" y="0"/>
                    <a:pt x="6132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4" name="Google Shape;6654;p66"/>
          <p:cNvGrpSpPr/>
          <p:nvPr/>
        </p:nvGrpSpPr>
        <p:grpSpPr>
          <a:xfrm>
            <a:off x="4818146" y="3203323"/>
            <a:ext cx="77845" cy="395165"/>
            <a:chOff x="4818146" y="3203323"/>
            <a:chExt cx="77845" cy="395165"/>
          </a:xfrm>
        </p:grpSpPr>
        <p:sp>
          <p:nvSpPr>
            <p:cNvPr id="6655" name="Google Shape;6655;p66"/>
            <p:cNvSpPr/>
            <p:nvPr/>
          </p:nvSpPr>
          <p:spPr>
            <a:xfrm>
              <a:off x="4818146" y="3203376"/>
              <a:ext cx="77845" cy="395112"/>
            </a:xfrm>
            <a:custGeom>
              <a:avLst/>
              <a:gdLst/>
              <a:ahLst/>
              <a:cxnLst/>
              <a:rect l="l" t="t" r="r" b="b"/>
              <a:pathLst>
                <a:path w="2963" h="15039" extrusionOk="0">
                  <a:moveTo>
                    <a:pt x="1481" y="1"/>
                  </a:moveTo>
                  <a:cubicBezTo>
                    <a:pt x="1441" y="1"/>
                    <a:pt x="1402" y="21"/>
                    <a:pt x="1381" y="63"/>
                  </a:cubicBezTo>
                  <a:lnTo>
                    <a:pt x="833" y="1097"/>
                  </a:lnTo>
                  <a:lnTo>
                    <a:pt x="146" y="2394"/>
                  </a:lnTo>
                  <a:cubicBezTo>
                    <a:pt x="49" y="2574"/>
                    <a:pt x="0" y="2775"/>
                    <a:pt x="0" y="2983"/>
                  </a:cubicBezTo>
                  <a:lnTo>
                    <a:pt x="0" y="13561"/>
                  </a:lnTo>
                  <a:cubicBezTo>
                    <a:pt x="0" y="14378"/>
                    <a:pt x="666" y="15039"/>
                    <a:pt x="1480" y="15039"/>
                  </a:cubicBezTo>
                  <a:cubicBezTo>
                    <a:pt x="1489" y="15039"/>
                    <a:pt x="1497" y="15038"/>
                    <a:pt x="1506" y="15038"/>
                  </a:cubicBezTo>
                  <a:cubicBezTo>
                    <a:pt x="1707" y="15038"/>
                    <a:pt x="1901" y="14990"/>
                    <a:pt x="2081" y="14913"/>
                  </a:cubicBezTo>
                  <a:cubicBezTo>
                    <a:pt x="2608" y="14671"/>
                    <a:pt x="2955" y="14144"/>
                    <a:pt x="2962" y="13561"/>
                  </a:cubicBezTo>
                  <a:lnTo>
                    <a:pt x="2962" y="13533"/>
                  </a:lnTo>
                  <a:lnTo>
                    <a:pt x="2962" y="2983"/>
                  </a:lnTo>
                  <a:cubicBezTo>
                    <a:pt x="2962" y="2893"/>
                    <a:pt x="2955" y="2810"/>
                    <a:pt x="2934" y="2720"/>
                  </a:cubicBezTo>
                  <a:lnTo>
                    <a:pt x="2928" y="2706"/>
                  </a:lnTo>
                  <a:cubicBezTo>
                    <a:pt x="2907" y="2595"/>
                    <a:pt x="2865" y="2498"/>
                    <a:pt x="2817" y="2401"/>
                  </a:cubicBezTo>
                  <a:lnTo>
                    <a:pt x="2130" y="1104"/>
                  </a:lnTo>
                  <a:lnTo>
                    <a:pt x="1582" y="63"/>
                  </a:lnTo>
                  <a:cubicBezTo>
                    <a:pt x="1561" y="21"/>
                    <a:pt x="1521" y="1"/>
                    <a:pt x="1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66"/>
            <p:cNvSpPr/>
            <p:nvPr/>
          </p:nvSpPr>
          <p:spPr>
            <a:xfrm>
              <a:off x="4818146" y="3523927"/>
              <a:ext cx="77845" cy="35731"/>
            </a:xfrm>
            <a:custGeom>
              <a:avLst/>
              <a:gdLst/>
              <a:ahLst/>
              <a:cxnLst/>
              <a:rect l="l" t="t" r="r" b="b"/>
              <a:pathLst>
                <a:path w="2963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2962" y="1360"/>
                  </a:lnTo>
                  <a:lnTo>
                    <a:pt x="2962" y="1332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66"/>
            <p:cNvSpPr/>
            <p:nvPr/>
          </p:nvSpPr>
          <p:spPr>
            <a:xfrm>
              <a:off x="4839821" y="3203323"/>
              <a:ext cx="34286" cy="35310"/>
            </a:xfrm>
            <a:custGeom>
              <a:avLst/>
              <a:gdLst/>
              <a:ahLst/>
              <a:cxnLst/>
              <a:rect l="l" t="t" r="r" b="b"/>
              <a:pathLst>
                <a:path w="1305" h="1344" extrusionOk="0">
                  <a:moveTo>
                    <a:pt x="652" y="1"/>
                  </a:moveTo>
                  <a:cubicBezTo>
                    <a:pt x="613" y="1"/>
                    <a:pt x="573" y="20"/>
                    <a:pt x="549" y="58"/>
                  </a:cubicBezTo>
                  <a:lnTo>
                    <a:pt x="1" y="1099"/>
                  </a:lnTo>
                  <a:cubicBezTo>
                    <a:pt x="188" y="1262"/>
                    <a:pt x="420" y="1343"/>
                    <a:pt x="653" y="1343"/>
                  </a:cubicBezTo>
                  <a:cubicBezTo>
                    <a:pt x="885" y="1343"/>
                    <a:pt x="1118" y="1262"/>
                    <a:pt x="1305" y="1099"/>
                  </a:cubicBezTo>
                  <a:lnTo>
                    <a:pt x="750" y="58"/>
                  </a:lnTo>
                  <a:cubicBezTo>
                    <a:pt x="729" y="20"/>
                    <a:pt x="691" y="1"/>
                    <a:pt x="65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6"/>
            <p:cNvSpPr/>
            <p:nvPr/>
          </p:nvSpPr>
          <p:spPr>
            <a:xfrm>
              <a:off x="4818146" y="3559631"/>
              <a:ext cx="77845" cy="38857"/>
            </a:xfrm>
            <a:custGeom>
              <a:avLst/>
              <a:gdLst/>
              <a:ahLst/>
              <a:cxnLst/>
              <a:rect l="l" t="t" r="r" b="b"/>
              <a:pathLst>
                <a:path w="2963" h="1479" extrusionOk="0">
                  <a:moveTo>
                    <a:pt x="0" y="1"/>
                  </a:moveTo>
                  <a:cubicBezTo>
                    <a:pt x="0" y="818"/>
                    <a:pt x="666" y="1479"/>
                    <a:pt x="1480" y="1479"/>
                  </a:cubicBezTo>
                  <a:cubicBezTo>
                    <a:pt x="1489" y="1479"/>
                    <a:pt x="1497" y="1478"/>
                    <a:pt x="1506" y="1478"/>
                  </a:cubicBezTo>
                  <a:cubicBezTo>
                    <a:pt x="1707" y="1478"/>
                    <a:pt x="1901" y="1430"/>
                    <a:pt x="2081" y="1353"/>
                  </a:cubicBezTo>
                  <a:cubicBezTo>
                    <a:pt x="2608" y="1111"/>
                    <a:pt x="2955" y="584"/>
                    <a:pt x="29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6"/>
            <p:cNvSpPr/>
            <p:nvPr/>
          </p:nvSpPr>
          <p:spPr>
            <a:xfrm>
              <a:off x="4849857" y="3523927"/>
              <a:ext cx="46135" cy="35731"/>
            </a:xfrm>
            <a:custGeom>
              <a:avLst/>
              <a:gdLst/>
              <a:ahLst/>
              <a:cxnLst/>
              <a:rect l="l" t="t" r="r" b="b"/>
              <a:pathLst>
                <a:path w="1756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1755" y="1360"/>
                  </a:lnTo>
                  <a:lnTo>
                    <a:pt x="1755" y="1332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66"/>
            <p:cNvSpPr/>
            <p:nvPr/>
          </p:nvSpPr>
          <p:spPr>
            <a:xfrm>
              <a:off x="4849857" y="3559631"/>
              <a:ext cx="46135" cy="35573"/>
            </a:xfrm>
            <a:custGeom>
              <a:avLst/>
              <a:gdLst/>
              <a:ahLst/>
              <a:cxnLst/>
              <a:rect l="l" t="t" r="r" b="b"/>
              <a:pathLst>
                <a:path w="1756" h="1354" extrusionOk="0">
                  <a:moveTo>
                    <a:pt x="0" y="1"/>
                  </a:moveTo>
                  <a:cubicBezTo>
                    <a:pt x="0" y="584"/>
                    <a:pt x="340" y="1111"/>
                    <a:pt x="874" y="1353"/>
                  </a:cubicBezTo>
                  <a:cubicBezTo>
                    <a:pt x="1401" y="1111"/>
                    <a:pt x="1748" y="584"/>
                    <a:pt x="17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66"/>
            <p:cNvSpPr/>
            <p:nvPr/>
          </p:nvSpPr>
          <p:spPr>
            <a:xfrm>
              <a:off x="4818146" y="3274259"/>
              <a:ext cx="77845" cy="249694"/>
            </a:xfrm>
            <a:custGeom>
              <a:avLst/>
              <a:gdLst/>
              <a:ahLst/>
              <a:cxnLst/>
              <a:rect l="l" t="t" r="r" b="b"/>
              <a:pathLst>
                <a:path w="2963" h="9504" extrusionOk="0">
                  <a:moveTo>
                    <a:pt x="35" y="1"/>
                  </a:moveTo>
                  <a:cubicBezTo>
                    <a:pt x="14" y="91"/>
                    <a:pt x="0" y="188"/>
                    <a:pt x="0" y="285"/>
                  </a:cubicBezTo>
                  <a:lnTo>
                    <a:pt x="0" y="9503"/>
                  </a:lnTo>
                  <a:lnTo>
                    <a:pt x="2962" y="9503"/>
                  </a:lnTo>
                  <a:lnTo>
                    <a:pt x="2962" y="285"/>
                  </a:lnTo>
                  <a:cubicBezTo>
                    <a:pt x="2962" y="195"/>
                    <a:pt x="2955" y="105"/>
                    <a:pt x="2934" y="15"/>
                  </a:cubicBezTo>
                  <a:lnTo>
                    <a:pt x="29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66"/>
            <p:cNvSpPr/>
            <p:nvPr/>
          </p:nvSpPr>
          <p:spPr>
            <a:xfrm>
              <a:off x="4849857" y="3274259"/>
              <a:ext cx="46135" cy="249694"/>
            </a:xfrm>
            <a:custGeom>
              <a:avLst/>
              <a:gdLst/>
              <a:ahLst/>
              <a:cxnLst/>
              <a:rect l="l" t="t" r="r" b="b"/>
              <a:pathLst>
                <a:path w="1756" h="9504" extrusionOk="0">
                  <a:moveTo>
                    <a:pt x="0" y="1"/>
                  </a:moveTo>
                  <a:lnTo>
                    <a:pt x="0" y="9503"/>
                  </a:lnTo>
                  <a:lnTo>
                    <a:pt x="1755" y="9503"/>
                  </a:lnTo>
                  <a:lnTo>
                    <a:pt x="1755" y="285"/>
                  </a:lnTo>
                  <a:cubicBezTo>
                    <a:pt x="1755" y="195"/>
                    <a:pt x="1748" y="105"/>
                    <a:pt x="1727" y="15"/>
                  </a:cubicBezTo>
                  <a:lnTo>
                    <a:pt x="17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3" name="Google Shape;6663;p66"/>
          <p:cNvGrpSpPr/>
          <p:nvPr/>
        </p:nvGrpSpPr>
        <p:grpSpPr>
          <a:xfrm>
            <a:off x="5228890" y="3235428"/>
            <a:ext cx="344091" cy="332767"/>
            <a:chOff x="5228890" y="3235428"/>
            <a:chExt cx="344091" cy="332767"/>
          </a:xfrm>
        </p:grpSpPr>
        <p:sp>
          <p:nvSpPr>
            <p:cNvPr id="6664" name="Google Shape;6664;p66"/>
            <p:cNvSpPr/>
            <p:nvPr/>
          </p:nvSpPr>
          <p:spPr>
            <a:xfrm>
              <a:off x="5228890" y="3261701"/>
              <a:ext cx="316741" cy="306495"/>
            </a:xfrm>
            <a:custGeom>
              <a:avLst/>
              <a:gdLst/>
              <a:ahLst/>
              <a:cxnLst/>
              <a:rect l="l" t="t" r="r" b="b"/>
              <a:pathLst>
                <a:path w="12056" h="11666" extrusionOk="0">
                  <a:moveTo>
                    <a:pt x="2817" y="0"/>
                  </a:moveTo>
                  <a:lnTo>
                    <a:pt x="1866" y="493"/>
                  </a:lnTo>
                  <a:lnTo>
                    <a:pt x="1603" y="631"/>
                  </a:lnTo>
                  <a:cubicBezTo>
                    <a:pt x="458" y="1221"/>
                    <a:pt x="1" y="2629"/>
                    <a:pt x="576" y="3787"/>
                  </a:cubicBezTo>
                  <a:cubicBezTo>
                    <a:pt x="1339" y="5320"/>
                    <a:pt x="6708" y="10654"/>
                    <a:pt x="8255" y="11417"/>
                  </a:cubicBezTo>
                  <a:cubicBezTo>
                    <a:pt x="8594" y="11586"/>
                    <a:pt x="8955" y="11666"/>
                    <a:pt x="9310" y="11666"/>
                  </a:cubicBezTo>
                  <a:cubicBezTo>
                    <a:pt x="10167" y="11666"/>
                    <a:pt x="10993" y="11202"/>
                    <a:pt x="11424" y="10398"/>
                  </a:cubicBezTo>
                  <a:lnTo>
                    <a:pt x="11556" y="10134"/>
                  </a:lnTo>
                  <a:lnTo>
                    <a:pt x="12056" y="9191"/>
                  </a:lnTo>
                  <a:lnTo>
                    <a:pt x="9323" y="7672"/>
                  </a:lnTo>
                  <a:lnTo>
                    <a:pt x="9080" y="8261"/>
                  </a:lnTo>
                  <a:cubicBezTo>
                    <a:pt x="9032" y="8372"/>
                    <a:pt x="8962" y="8476"/>
                    <a:pt x="8886" y="8566"/>
                  </a:cubicBezTo>
                  <a:cubicBezTo>
                    <a:pt x="8666" y="8815"/>
                    <a:pt x="8358" y="8943"/>
                    <a:pt x="8048" y="8943"/>
                  </a:cubicBezTo>
                  <a:cubicBezTo>
                    <a:pt x="7820" y="8943"/>
                    <a:pt x="7591" y="8874"/>
                    <a:pt x="7395" y="8733"/>
                  </a:cubicBezTo>
                  <a:cubicBezTo>
                    <a:pt x="7124" y="8539"/>
                    <a:pt x="3469" y="4904"/>
                    <a:pt x="3274" y="4634"/>
                  </a:cubicBezTo>
                  <a:cubicBezTo>
                    <a:pt x="2858" y="4051"/>
                    <a:pt x="3087" y="3233"/>
                    <a:pt x="3753" y="2962"/>
                  </a:cubicBezTo>
                  <a:lnTo>
                    <a:pt x="4343" y="2719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66"/>
            <p:cNvSpPr/>
            <p:nvPr/>
          </p:nvSpPr>
          <p:spPr>
            <a:xfrm>
              <a:off x="5277731" y="3261701"/>
              <a:ext cx="65261" cy="82942"/>
            </a:xfrm>
            <a:custGeom>
              <a:avLst/>
              <a:gdLst/>
              <a:ahLst/>
              <a:cxnLst/>
              <a:rect l="l" t="t" r="r" b="b"/>
              <a:pathLst>
                <a:path w="2484" h="3157" extrusionOk="0">
                  <a:moveTo>
                    <a:pt x="951" y="0"/>
                  </a:moveTo>
                  <a:lnTo>
                    <a:pt x="0" y="493"/>
                  </a:lnTo>
                  <a:lnTo>
                    <a:pt x="1582" y="3156"/>
                  </a:lnTo>
                  <a:cubicBezTo>
                    <a:pt x="1672" y="3073"/>
                    <a:pt x="1776" y="3011"/>
                    <a:pt x="1894" y="2962"/>
                  </a:cubicBezTo>
                  <a:lnTo>
                    <a:pt x="2484" y="271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66"/>
            <p:cNvSpPr/>
            <p:nvPr/>
          </p:nvSpPr>
          <p:spPr>
            <a:xfrm>
              <a:off x="5462137" y="3463053"/>
              <a:ext cx="83494" cy="64893"/>
            </a:xfrm>
            <a:custGeom>
              <a:avLst/>
              <a:gdLst/>
              <a:ahLst/>
              <a:cxnLst/>
              <a:rect l="l" t="t" r="r" b="b"/>
              <a:pathLst>
                <a:path w="3178" h="2470" extrusionOk="0">
                  <a:moveTo>
                    <a:pt x="445" y="1"/>
                  </a:moveTo>
                  <a:lnTo>
                    <a:pt x="195" y="590"/>
                  </a:lnTo>
                  <a:cubicBezTo>
                    <a:pt x="147" y="708"/>
                    <a:pt x="84" y="812"/>
                    <a:pt x="1" y="902"/>
                  </a:cubicBezTo>
                  <a:lnTo>
                    <a:pt x="2678" y="2470"/>
                  </a:lnTo>
                  <a:lnTo>
                    <a:pt x="3178" y="1527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66"/>
            <p:cNvSpPr/>
            <p:nvPr/>
          </p:nvSpPr>
          <p:spPr>
            <a:xfrm>
              <a:off x="5286663" y="3235428"/>
              <a:ext cx="90771" cy="111973"/>
            </a:xfrm>
            <a:custGeom>
              <a:avLst/>
              <a:gdLst/>
              <a:ahLst/>
              <a:cxnLst/>
              <a:rect l="l" t="t" r="r" b="b"/>
              <a:pathLst>
                <a:path w="3455" h="4262" extrusionOk="0">
                  <a:moveTo>
                    <a:pt x="1287" y="1"/>
                  </a:moveTo>
                  <a:cubicBezTo>
                    <a:pt x="1243" y="1"/>
                    <a:pt x="1199" y="12"/>
                    <a:pt x="1159" y="36"/>
                  </a:cubicBezTo>
                  <a:lnTo>
                    <a:pt x="160" y="619"/>
                  </a:lnTo>
                  <a:cubicBezTo>
                    <a:pt x="35" y="695"/>
                    <a:pt x="0" y="848"/>
                    <a:pt x="70" y="966"/>
                  </a:cubicBezTo>
                  <a:lnTo>
                    <a:pt x="1949" y="4142"/>
                  </a:lnTo>
                  <a:cubicBezTo>
                    <a:pt x="1999" y="4220"/>
                    <a:pt x="2082" y="4261"/>
                    <a:pt x="2166" y="4261"/>
                  </a:cubicBezTo>
                  <a:cubicBezTo>
                    <a:pt x="2211" y="4261"/>
                    <a:pt x="2256" y="4250"/>
                    <a:pt x="2296" y="4226"/>
                  </a:cubicBezTo>
                  <a:lnTo>
                    <a:pt x="3295" y="3643"/>
                  </a:lnTo>
                  <a:cubicBezTo>
                    <a:pt x="3413" y="3574"/>
                    <a:pt x="3455" y="3414"/>
                    <a:pt x="3385" y="3296"/>
                  </a:cubicBezTo>
                  <a:lnTo>
                    <a:pt x="1506" y="126"/>
                  </a:lnTo>
                  <a:cubicBezTo>
                    <a:pt x="1455" y="44"/>
                    <a:pt x="1372" y="1"/>
                    <a:pt x="128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6"/>
            <p:cNvSpPr/>
            <p:nvPr/>
          </p:nvSpPr>
          <p:spPr>
            <a:xfrm>
              <a:off x="5458328" y="3429740"/>
              <a:ext cx="114653" cy="88486"/>
            </a:xfrm>
            <a:custGeom>
              <a:avLst/>
              <a:gdLst/>
              <a:ahLst/>
              <a:cxnLst/>
              <a:rect l="l" t="t" r="r" b="b"/>
              <a:pathLst>
                <a:path w="4364" h="3368" extrusionOk="0">
                  <a:moveTo>
                    <a:pt x="884" y="0"/>
                  </a:moveTo>
                  <a:cubicBezTo>
                    <a:pt x="797" y="0"/>
                    <a:pt x="713" y="45"/>
                    <a:pt x="666" y="124"/>
                  </a:cubicBezTo>
                  <a:lnTo>
                    <a:pt x="77" y="1116"/>
                  </a:lnTo>
                  <a:cubicBezTo>
                    <a:pt x="0" y="1234"/>
                    <a:pt x="42" y="1394"/>
                    <a:pt x="160" y="1463"/>
                  </a:cubicBezTo>
                  <a:lnTo>
                    <a:pt x="3350" y="3329"/>
                  </a:lnTo>
                  <a:cubicBezTo>
                    <a:pt x="3393" y="3355"/>
                    <a:pt x="3440" y="3367"/>
                    <a:pt x="3485" y="3367"/>
                  </a:cubicBezTo>
                  <a:cubicBezTo>
                    <a:pt x="3571" y="3367"/>
                    <a:pt x="3652" y="3323"/>
                    <a:pt x="3697" y="3246"/>
                  </a:cubicBezTo>
                  <a:lnTo>
                    <a:pt x="4287" y="2254"/>
                  </a:lnTo>
                  <a:cubicBezTo>
                    <a:pt x="4363" y="2136"/>
                    <a:pt x="4321" y="1976"/>
                    <a:pt x="4204" y="1907"/>
                  </a:cubicBezTo>
                  <a:lnTo>
                    <a:pt x="1013" y="34"/>
                  </a:lnTo>
                  <a:cubicBezTo>
                    <a:pt x="972" y="11"/>
                    <a:pt x="928" y="0"/>
                    <a:pt x="8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9" name="Google Shape;6669;p66"/>
          <p:cNvGrpSpPr/>
          <p:nvPr/>
        </p:nvGrpSpPr>
        <p:grpSpPr>
          <a:xfrm>
            <a:off x="5757913" y="3227047"/>
            <a:ext cx="388544" cy="347927"/>
            <a:chOff x="5757913" y="3227047"/>
            <a:chExt cx="388544" cy="347927"/>
          </a:xfrm>
        </p:grpSpPr>
        <p:sp>
          <p:nvSpPr>
            <p:cNvPr id="6670" name="Google Shape;6670;p66"/>
            <p:cNvSpPr/>
            <p:nvPr/>
          </p:nvSpPr>
          <p:spPr>
            <a:xfrm>
              <a:off x="5757913" y="3227047"/>
              <a:ext cx="388544" cy="347927"/>
            </a:xfrm>
            <a:custGeom>
              <a:avLst/>
              <a:gdLst/>
              <a:ahLst/>
              <a:cxnLst/>
              <a:rect l="l" t="t" r="r" b="b"/>
              <a:pathLst>
                <a:path w="14789" h="13243" extrusionOk="0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66"/>
            <p:cNvSpPr/>
            <p:nvPr/>
          </p:nvSpPr>
          <p:spPr>
            <a:xfrm>
              <a:off x="5758097" y="3227074"/>
              <a:ext cx="194101" cy="347743"/>
            </a:xfrm>
            <a:custGeom>
              <a:avLst/>
              <a:gdLst/>
              <a:ahLst/>
              <a:cxnLst/>
              <a:rect l="l" t="t" r="r" b="b"/>
              <a:pathLst>
                <a:path w="7388" h="13236" extrusionOk="0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2" name="Google Shape;6672;p66"/>
          <p:cNvSpPr/>
          <p:nvPr/>
        </p:nvSpPr>
        <p:spPr>
          <a:xfrm>
            <a:off x="6898849" y="3377589"/>
            <a:ext cx="316925" cy="43770"/>
          </a:xfrm>
          <a:custGeom>
            <a:avLst/>
            <a:gdLst/>
            <a:ahLst/>
            <a:cxnLst/>
            <a:rect l="l" t="t" r="r" b="b"/>
            <a:pathLst>
              <a:path w="12063" h="1666" extrusionOk="0">
                <a:moveTo>
                  <a:pt x="8" y="1"/>
                </a:moveTo>
                <a:lnTo>
                  <a:pt x="1" y="1665"/>
                </a:lnTo>
                <a:lnTo>
                  <a:pt x="12063" y="1665"/>
                </a:lnTo>
                <a:lnTo>
                  <a:pt x="12056" y="1"/>
                </a:ln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3" name="Google Shape;6673;p66"/>
          <p:cNvSpPr/>
          <p:nvPr/>
        </p:nvSpPr>
        <p:spPr>
          <a:xfrm>
            <a:off x="6996346" y="3227074"/>
            <a:ext cx="128867" cy="61977"/>
          </a:xfrm>
          <a:custGeom>
            <a:avLst/>
            <a:gdLst/>
            <a:ahLst/>
            <a:cxnLst/>
            <a:rect l="l" t="t" r="r" b="b"/>
            <a:pathLst>
              <a:path w="4905" h="2359" extrusionOk="0">
                <a:moveTo>
                  <a:pt x="2453" y="0"/>
                </a:moveTo>
                <a:cubicBezTo>
                  <a:pt x="2399" y="0"/>
                  <a:pt x="2345" y="21"/>
                  <a:pt x="2303" y="63"/>
                </a:cubicBezTo>
                <a:lnTo>
                  <a:pt x="999" y="1360"/>
                </a:lnTo>
                <a:lnTo>
                  <a:pt x="1" y="2359"/>
                </a:lnTo>
                <a:lnTo>
                  <a:pt x="4905" y="2359"/>
                </a:lnTo>
                <a:lnTo>
                  <a:pt x="2602" y="63"/>
                </a:lnTo>
                <a:cubicBezTo>
                  <a:pt x="2560" y="21"/>
                  <a:pt x="2506" y="0"/>
                  <a:pt x="2453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4" name="Google Shape;6674;p66"/>
          <p:cNvSpPr/>
          <p:nvPr/>
        </p:nvSpPr>
        <p:spPr>
          <a:xfrm>
            <a:off x="6996346" y="3262778"/>
            <a:ext cx="128867" cy="26273"/>
          </a:xfrm>
          <a:custGeom>
            <a:avLst/>
            <a:gdLst/>
            <a:ahLst/>
            <a:cxnLst/>
            <a:rect l="l" t="t" r="r" b="b"/>
            <a:pathLst>
              <a:path w="4905" h="1000" extrusionOk="0">
                <a:moveTo>
                  <a:pt x="999" y="1"/>
                </a:moveTo>
                <a:lnTo>
                  <a:pt x="1" y="1000"/>
                </a:lnTo>
                <a:lnTo>
                  <a:pt x="4905" y="1000"/>
                </a:lnTo>
                <a:lnTo>
                  <a:pt x="3906" y="1"/>
                </a:lnTo>
                <a:close/>
              </a:path>
            </a:pathLst>
          </a:custGeom>
          <a:solidFill>
            <a:srgbClr val="77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5" name="Google Shape;6675;p66"/>
          <p:cNvSpPr/>
          <p:nvPr/>
        </p:nvSpPr>
        <p:spPr>
          <a:xfrm>
            <a:off x="6918186" y="3280092"/>
            <a:ext cx="278278" cy="260439"/>
          </a:xfrm>
          <a:custGeom>
            <a:avLst/>
            <a:gdLst/>
            <a:ahLst/>
            <a:cxnLst/>
            <a:rect l="l" t="t" r="r" b="b"/>
            <a:pathLst>
              <a:path w="10592" h="9913" extrusionOk="0">
                <a:moveTo>
                  <a:pt x="10388" y="0"/>
                </a:moveTo>
                <a:cubicBezTo>
                  <a:pt x="10384" y="0"/>
                  <a:pt x="10381" y="1"/>
                  <a:pt x="10377" y="1"/>
                </a:cubicBezTo>
                <a:lnTo>
                  <a:pt x="215" y="1"/>
                </a:lnTo>
                <a:cubicBezTo>
                  <a:pt x="97" y="1"/>
                  <a:pt x="0" y="91"/>
                  <a:pt x="0" y="209"/>
                </a:cubicBezTo>
                <a:lnTo>
                  <a:pt x="0" y="9913"/>
                </a:lnTo>
                <a:lnTo>
                  <a:pt x="10592" y="9913"/>
                </a:lnTo>
                <a:lnTo>
                  <a:pt x="10592" y="209"/>
                </a:lnTo>
                <a:cubicBezTo>
                  <a:pt x="10592" y="95"/>
                  <a:pt x="10501" y="0"/>
                  <a:pt x="1038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6" name="Google Shape;6676;p66"/>
          <p:cNvSpPr/>
          <p:nvPr/>
        </p:nvSpPr>
        <p:spPr>
          <a:xfrm>
            <a:off x="7177127" y="3279908"/>
            <a:ext cx="19337" cy="260623"/>
          </a:xfrm>
          <a:custGeom>
            <a:avLst/>
            <a:gdLst/>
            <a:ahLst/>
            <a:cxnLst/>
            <a:rect l="l" t="t" r="r" b="b"/>
            <a:pathLst>
              <a:path w="736" h="9920" extrusionOk="0">
                <a:moveTo>
                  <a:pt x="0" y="1"/>
                </a:moveTo>
                <a:lnTo>
                  <a:pt x="0" y="9920"/>
                </a:lnTo>
                <a:lnTo>
                  <a:pt x="736" y="9920"/>
                </a:lnTo>
                <a:lnTo>
                  <a:pt x="736" y="216"/>
                </a:lnTo>
                <a:cubicBezTo>
                  <a:pt x="736" y="98"/>
                  <a:pt x="638" y="1"/>
                  <a:pt x="521" y="1"/>
                </a:cubicBez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7" name="Google Shape;6677;p66"/>
          <p:cNvSpPr/>
          <p:nvPr/>
        </p:nvSpPr>
        <p:spPr>
          <a:xfrm>
            <a:off x="6918186" y="3367579"/>
            <a:ext cx="278278" cy="172952"/>
          </a:xfrm>
          <a:custGeom>
            <a:avLst/>
            <a:gdLst/>
            <a:ahLst/>
            <a:cxnLst/>
            <a:rect l="l" t="t" r="r" b="b"/>
            <a:pathLst>
              <a:path w="10592" h="6583" extrusionOk="0">
                <a:moveTo>
                  <a:pt x="0" y="0"/>
                </a:moveTo>
                <a:lnTo>
                  <a:pt x="0" y="6583"/>
                </a:lnTo>
                <a:lnTo>
                  <a:pt x="10592" y="6583"/>
                </a:lnTo>
                <a:lnTo>
                  <a:pt x="10592" y="0"/>
                </a:lnTo>
                <a:lnTo>
                  <a:pt x="5299" y="3794"/>
                </a:lnTo>
                <a:lnTo>
                  <a:pt x="0" y="0"/>
                </a:ln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8" name="Google Shape;6678;p66"/>
          <p:cNvSpPr/>
          <p:nvPr/>
        </p:nvSpPr>
        <p:spPr>
          <a:xfrm>
            <a:off x="6958619" y="3418784"/>
            <a:ext cx="197385" cy="10588"/>
          </a:xfrm>
          <a:custGeom>
            <a:avLst/>
            <a:gdLst/>
            <a:ahLst/>
            <a:cxnLst/>
            <a:rect l="l" t="t" r="r" b="b"/>
            <a:pathLst>
              <a:path w="7513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7242" y="403"/>
                </a:lnTo>
                <a:cubicBezTo>
                  <a:pt x="7513" y="403"/>
                  <a:pt x="7513" y="0"/>
                  <a:pt x="7242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9" name="Google Shape;6679;p66"/>
          <p:cNvSpPr/>
          <p:nvPr/>
        </p:nvSpPr>
        <p:spPr>
          <a:xfrm>
            <a:off x="6992511" y="3441378"/>
            <a:ext cx="129970" cy="10588"/>
          </a:xfrm>
          <a:custGeom>
            <a:avLst/>
            <a:gdLst/>
            <a:ahLst/>
            <a:cxnLst/>
            <a:rect l="l" t="t" r="r" b="b"/>
            <a:pathLst>
              <a:path w="4947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4676" y="403"/>
                </a:lnTo>
                <a:cubicBezTo>
                  <a:pt x="4946" y="403"/>
                  <a:pt x="4946" y="0"/>
                  <a:pt x="4676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0" name="Google Shape;6680;p66"/>
          <p:cNvSpPr/>
          <p:nvPr/>
        </p:nvSpPr>
        <p:spPr>
          <a:xfrm>
            <a:off x="7021489" y="3463789"/>
            <a:ext cx="70016" cy="10588"/>
          </a:xfrm>
          <a:custGeom>
            <a:avLst/>
            <a:gdLst/>
            <a:ahLst/>
            <a:cxnLst/>
            <a:rect l="l" t="t" r="r" b="b"/>
            <a:pathLst>
              <a:path w="2665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2394" y="403"/>
                </a:lnTo>
                <a:cubicBezTo>
                  <a:pt x="2664" y="403"/>
                  <a:pt x="2664" y="0"/>
                  <a:pt x="239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1" name="Google Shape;6681;p66"/>
          <p:cNvSpPr/>
          <p:nvPr/>
        </p:nvSpPr>
        <p:spPr>
          <a:xfrm>
            <a:off x="6894856" y="3377510"/>
            <a:ext cx="324938" cy="197280"/>
          </a:xfrm>
          <a:custGeom>
            <a:avLst/>
            <a:gdLst/>
            <a:ahLst/>
            <a:cxnLst/>
            <a:rect l="l" t="t" r="r" b="b"/>
            <a:pathLst>
              <a:path w="12368" h="7509" extrusionOk="0">
                <a:moveTo>
                  <a:pt x="174" y="1"/>
                </a:moveTo>
                <a:cubicBezTo>
                  <a:pt x="85" y="1"/>
                  <a:pt x="0" y="73"/>
                  <a:pt x="0" y="177"/>
                </a:cubicBezTo>
                <a:lnTo>
                  <a:pt x="0" y="7294"/>
                </a:lnTo>
                <a:cubicBezTo>
                  <a:pt x="0" y="7411"/>
                  <a:pt x="97" y="7509"/>
                  <a:pt x="215" y="7509"/>
                </a:cubicBezTo>
                <a:lnTo>
                  <a:pt x="12152" y="7509"/>
                </a:lnTo>
                <a:cubicBezTo>
                  <a:pt x="12270" y="7509"/>
                  <a:pt x="12367" y="7411"/>
                  <a:pt x="12367" y="7294"/>
                </a:cubicBezTo>
                <a:lnTo>
                  <a:pt x="12367" y="177"/>
                </a:lnTo>
                <a:cubicBezTo>
                  <a:pt x="12367" y="77"/>
                  <a:pt x="12280" y="5"/>
                  <a:pt x="12190" y="5"/>
                </a:cubicBezTo>
                <a:cubicBezTo>
                  <a:pt x="12155" y="5"/>
                  <a:pt x="12121" y="15"/>
                  <a:pt x="12090" y="38"/>
                </a:cubicBezTo>
                <a:lnTo>
                  <a:pt x="11708" y="316"/>
                </a:lnTo>
                <a:lnTo>
                  <a:pt x="6284" y="4200"/>
                </a:lnTo>
                <a:cubicBezTo>
                  <a:pt x="6253" y="4221"/>
                  <a:pt x="6218" y="4231"/>
                  <a:pt x="6184" y="4231"/>
                </a:cubicBezTo>
                <a:cubicBezTo>
                  <a:pt x="6149" y="4231"/>
                  <a:pt x="6114" y="4221"/>
                  <a:pt x="6083" y="4200"/>
                </a:cubicBezTo>
                <a:lnTo>
                  <a:pt x="278" y="38"/>
                </a:lnTo>
                <a:cubicBezTo>
                  <a:pt x="246" y="13"/>
                  <a:pt x="210" y="1"/>
                  <a:pt x="174" y="1"/>
                </a:cubicBezTo>
                <a:close/>
              </a:path>
            </a:pathLst>
          </a:custGeom>
          <a:solidFill>
            <a:srgbClr val="A4B3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2" name="Google Shape;6682;p66"/>
          <p:cNvSpPr/>
          <p:nvPr/>
        </p:nvSpPr>
        <p:spPr>
          <a:xfrm>
            <a:off x="7202454" y="3377641"/>
            <a:ext cx="17340" cy="197149"/>
          </a:xfrm>
          <a:custGeom>
            <a:avLst/>
            <a:gdLst/>
            <a:ahLst/>
            <a:cxnLst/>
            <a:rect l="l" t="t" r="r" b="b"/>
            <a:pathLst>
              <a:path w="660" h="7504" extrusionOk="0">
                <a:moveTo>
                  <a:pt x="482" y="0"/>
                </a:moveTo>
                <a:cubicBezTo>
                  <a:pt x="447" y="0"/>
                  <a:pt x="413" y="10"/>
                  <a:pt x="382" y="33"/>
                </a:cubicBezTo>
                <a:lnTo>
                  <a:pt x="0" y="304"/>
                </a:lnTo>
                <a:lnTo>
                  <a:pt x="0" y="7504"/>
                </a:lnTo>
                <a:lnTo>
                  <a:pt x="444" y="7504"/>
                </a:lnTo>
                <a:cubicBezTo>
                  <a:pt x="562" y="7504"/>
                  <a:pt x="659" y="7406"/>
                  <a:pt x="659" y="7289"/>
                </a:cubicBezTo>
                <a:lnTo>
                  <a:pt x="659" y="172"/>
                </a:lnTo>
                <a:cubicBezTo>
                  <a:pt x="659" y="72"/>
                  <a:pt x="572" y="0"/>
                  <a:pt x="4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3" name="Google Shape;6683;p66"/>
          <p:cNvSpPr/>
          <p:nvPr/>
        </p:nvSpPr>
        <p:spPr>
          <a:xfrm>
            <a:off x="6955361" y="3318371"/>
            <a:ext cx="32630" cy="32630"/>
          </a:xfrm>
          <a:custGeom>
            <a:avLst/>
            <a:gdLst/>
            <a:ahLst/>
            <a:cxnLst/>
            <a:rect l="l" t="t" r="r" b="b"/>
            <a:pathLst>
              <a:path w="1242" h="1242" extrusionOk="0">
                <a:moveTo>
                  <a:pt x="194" y="0"/>
                </a:moveTo>
                <a:cubicBezTo>
                  <a:pt x="83" y="0"/>
                  <a:pt x="0" y="91"/>
                  <a:pt x="0" y="195"/>
                </a:cubicBezTo>
                <a:lnTo>
                  <a:pt x="0" y="1048"/>
                </a:lnTo>
                <a:cubicBezTo>
                  <a:pt x="0" y="1159"/>
                  <a:pt x="83" y="1242"/>
                  <a:pt x="194" y="1242"/>
                </a:cubicBezTo>
                <a:lnTo>
                  <a:pt x="1047" y="1242"/>
                </a:lnTo>
                <a:cubicBezTo>
                  <a:pt x="1158" y="1242"/>
                  <a:pt x="1242" y="1159"/>
                  <a:pt x="1242" y="1048"/>
                </a:cubicBezTo>
                <a:lnTo>
                  <a:pt x="1242" y="195"/>
                </a:lnTo>
                <a:cubicBezTo>
                  <a:pt x="1242" y="91"/>
                  <a:pt x="1158" y="0"/>
                  <a:pt x="1047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4" name="Google Shape;6684;p66"/>
          <p:cNvSpPr/>
          <p:nvPr/>
        </p:nvSpPr>
        <p:spPr>
          <a:xfrm>
            <a:off x="7009115" y="3313090"/>
            <a:ext cx="36466" cy="10588"/>
          </a:xfrm>
          <a:custGeom>
            <a:avLst/>
            <a:gdLst/>
            <a:ahLst/>
            <a:cxnLst/>
            <a:rect l="l" t="t" r="r" b="b"/>
            <a:pathLst>
              <a:path w="1388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1124" y="403"/>
                </a:lnTo>
                <a:cubicBezTo>
                  <a:pt x="1387" y="403"/>
                  <a:pt x="1387" y="0"/>
                  <a:pt x="112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66"/>
          <p:cNvSpPr/>
          <p:nvPr/>
        </p:nvSpPr>
        <p:spPr>
          <a:xfrm>
            <a:off x="7009115" y="3341149"/>
            <a:ext cx="113366" cy="10588"/>
          </a:xfrm>
          <a:custGeom>
            <a:avLst/>
            <a:gdLst/>
            <a:ahLst/>
            <a:cxnLst/>
            <a:rect l="l" t="t" r="r" b="b"/>
            <a:pathLst>
              <a:path w="4315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4044" y="403"/>
                </a:lnTo>
                <a:cubicBezTo>
                  <a:pt x="4314" y="403"/>
                  <a:pt x="4314" y="0"/>
                  <a:pt x="404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6" name="Google Shape;6686;p66"/>
          <p:cNvSpPr/>
          <p:nvPr/>
        </p:nvSpPr>
        <p:spPr>
          <a:xfrm>
            <a:off x="6961010" y="3385234"/>
            <a:ext cx="69806" cy="10614"/>
          </a:xfrm>
          <a:custGeom>
            <a:avLst/>
            <a:gdLst/>
            <a:ahLst/>
            <a:cxnLst/>
            <a:rect l="l" t="t" r="r" b="b"/>
            <a:pathLst>
              <a:path w="2657" h="404" extrusionOk="0">
                <a:moveTo>
                  <a:pt x="271" y="1"/>
                </a:moveTo>
                <a:cubicBezTo>
                  <a:pt x="0" y="1"/>
                  <a:pt x="0" y="403"/>
                  <a:pt x="271" y="403"/>
                </a:cubicBezTo>
                <a:lnTo>
                  <a:pt x="2386" y="403"/>
                </a:lnTo>
                <a:cubicBezTo>
                  <a:pt x="2657" y="403"/>
                  <a:pt x="2657" y="1"/>
                  <a:pt x="2386" y="1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7" name="Google Shape;6687;p66"/>
          <p:cNvSpPr/>
          <p:nvPr/>
        </p:nvSpPr>
        <p:spPr>
          <a:xfrm>
            <a:off x="6921443" y="3539060"/>
            <a:ext cx="57248" cy="10588"/>
          </a:xfrm>
          <a:custGeom>
            <a:avLst/>
            <a:gdLst/>
            <a:ahLst/>
            <a:cxnLst/>
            <a:rect l="l" t="t" r="r" b="b"/>
            <a:pathLst>
              <a:path w="2179" h="403" extrusionOk="0">
                <a:moveTo>
                  <a:pt x="271" y="0"/>
                </a:moveTo>
                <a:cubicBezTo>
                  <a:pt x="1" y="0"/>
                  <a:pt x="1" y="402"/>
                  <a:pt x="271" y="402"/>
                </a:cubicBezTo>
                <a:lnTo>
                  <a:pt x="1908" y="402"/>
                </a:lnTo>
                <a:cubicBezTo>
                  <a:pt x="2179" y="402"/>
                  <a:pt x="2179" y="0"/>
                  <a:pt x="190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8" name="Google Shape;6688;p66"/>
          <p:cNvGrpSpPr/>
          <p:nvPr/>
        </p:nvGrpSpPr>
        <p:grpSpPr>
          <a:xfrm>
            <a:off x="7414946" y="3220873"/>
            <a:ext cx="360091" cy="360117"/>
            <a:chOff x="7414946" y="3220873"/>
            <a:chExt cx="360091" cy="360117"/>
          </a:xfrm>
        </p:grpSpPr>
        <p:sp>
          <p:nvSpPr>
            <p:cNvPr id="6689" name="Google Shape;6689;p66"/>
            <p:cNvSpPr/>
            <p:nvPr/>
          </p:nvSpPr>
          <p:spPr>
            <a:xfrm>
              <a:off x="7414946" y="3305234"/>
              <a:ext cx="151619" cy="195389"/>
            </a:xfrm>
            <a:custGeom>
              <a:avLst/>
              <a:gdLst/>
              <a:ahLst/>
              <a:cxnLst/>
              <a:rect l="l" t="t" r="r" b="b"/>
              <a:pathLst>
                <a:path w="5771" h="7437" extrusionOk="0">
                  <a:moveTo>
                    <a:pt x="0" y="1"/>
                  </a:moveTo>
                  <a:lnTo>
                    <a:pt x="0" y="4572"/>
                  </a:lnTo>
                  <a:lnTo>
                    <a:pt x="5771" y="7437"/>
                  </a:lnTo>
                  <a:lnTo>
                    <a:pt x="4571" y="1360"/>
                  </a:lnTo>
                  <a:lnTo>
                    <a:pt x="902" y="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6"/>
            <p:cNvSpPr/>
            <p:nvPr/>
          </p:nvSpPr>
          <p:spPr>
            <a:xfrm>
              <a:off x="7414946" y="3425326"/>
              <a:ext cx="143789" cy="155665"/>
            </a:xfrm>
            <a:custGeom>
              <a:avLst/>
              <a:gdLst/>
              <a:ahLst/>
              <a:cxnLst/>
              <a:rect l="l" t="t" r="r" b="b"/>
              <a:pathLst>
                <a:path w="5473" h="5925" extrusionOk="0">
                  <a:moveTo>
                    <a:pt x="0" y="1"/>
                  </a:moveTo>
                  <a:lnTo>
                    <a:pt x="0" y="4572"/>
                  </a:lnTo>
                  <a:lnTo>
                    <a:pt x="4571" y="5924"/>
                  </a:lnTo>
                  <a:lnTo>
                    <a:pt x="5473" y="3642"/>
                  </a:lnTo>
                  <a:lnTo>
                    <a:pt x="4571" y="1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66"/>
            <p:cNvSpPr/>
            <p:nvPr/>
          </p:nvSpPr>
          <p:spPr>
            <a:xfrm>
              <a:off x="7735471" y="3430265"/>
              <a:ext cx="39566" cy="150725"/>
            </a:xfrm>
            <a:custGeom>
              <a:avLst/>
              <a:gdLst/>
              <a:ahLst/>
              <a:cxnLst/>
              <a:rect l="l" t="t" r="r" b="b"/>
              <a:pathLst>
                <a:path w="1506" h="5737" extrusionOk="0">
                  <a:moveTo>
                    <a:pt x="1" y="0"/>
                  </a:moveTo>
                  <a:lnTo>
                    <a:pt x="604" y="5466"/>
                  </a:lnTo>
                  <a:lnTo>
                    <a:pt x="1506" y="5736"/>
                  </a:lnTo>
                  <a:lnTo>
                    <a:pt x="1506" y="1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66"/>
            <p:cNvSpPr/>
            <p:nvPr/>
          </p:nvSpPr>
          <p:spPr>
            <a:xfrm>
              <a:off x="7623418" y="3393641"/>
              <a:ext cx="127947" cy="180229"/>
            </a:xfrm>
            <a:custGeom>
              <a:avLst/>
              <a:gdLst/>
              <a:ahLst/>
              <a:cxnLst/>
              <a:rect l="l" t="t" r="r" b="b"/>
              <a:pathLst>
                <a:path w="4870" h="6860" extrusionOk="0">
                  <a:moveTo>
                    <a:pt x="0" y="0"/>
                  </a:moveTo>
                  <a:lnTo>
                    <a:pt x="1200" y="5778"/>
                  </a:lnTo>
                  <a:lnTo>
                    <a:pt x="4869" y="6860"/>
                  </a:lnTo>
                  <a:lnTo>
                    <a:pt x="4869" y="2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66"/>
            <p:cNvSpPr/>
            <p:nvPr/>
          </p:nvSpPr>
          <p:spPr>
            <a:xfrm>
              <a:off x="7535038" y="3420045"/>
              <a:ext cx="119908" cy="160945"/>
            </a:xfrm>
            <a:custGeom>
              <a:avLst/>
              <a:gdLst/>
              <a:ahLst/>
              <a:cxnLst/>
              <a:rect l="l" t="t" r="r" b="b"/>
              <a:pathLst>
                <a:path w="4564" h="6126" extrusionOk="0">
                  <a:moveTo>
                    <a:pt x="2282" y="1"/>
                  </a:moveTo>
                  <a:lnTo>
                    <a:pt x="0" y="1554"/>
                  </a:lnTo>
                  <a:lnTo>
                    <a:pt x="0" y="6125"/>
                  </a:lnTo>
                  <a:lnTo>
                    <a:pt x="4564" y="4773"/>
                  </a:lnTo>
                  <a:lnTo>
                    <a:pt x="4564" y="202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6"/>
            <p:cNvSpPr/>
            <p:nvPr/>
          </p:nvSpPr>
          <p:spPr>
            <a:xfrm>
              <a:off x="7735471" y="3333845"/>
              <a:ext cx="39566" cy="127054"/>
            </a:xfrm>
            <a:custGeom>
              <a:avLst/>
              <a:gdLst/>
              <a:ahLst/>
              <a:cxnLst/>
              <a:rect l="l" t="t" r="r" b="b"/>
              <a:pathLst>
                <a:path w="1506" h="4836" extrusionOk="0">
                  <a:moveTo>
                    <a:pt x="604" y="1"/>
                  </a:moveTo>
                  <a:lnTo>
                    <a:pt x="1" y="2290"/>
                  </a:lnTo>
                  <a:lnTo>
                    <a:pt x="604" y="4572"/>
                  </a:lnTo>
                  <a:lnTo>
                    <a:pt x="1506" y="4835"/>
                  </a:lnTo>
                  <a:lnTo>
                    <a:pt x="1506" y="2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6"/>
            <p:cNvSpPr/>
            <p:nvPr/>
          </p:nvSpPr>
          <p:spPr>
            <a:xfrm>
              <a:off x="7631248" y="3305234"/>
              <a:ext cx="120118" cy="148729"/>
            </a:xfrm>
            <a:custGeom>
              <a:avLst/>
              <a:gdLst/>
              <a:ahLst/>
              <a:cxnLst/>
              <a:rect l="l" t="t" r="r" b="b"/>
              <a:pathLst>
                <a:path w="4572" h="5661" extrusionOk="0">
                  <a:moveTo>
                    <a:pt x="902" y="1"/>
                  </a:moveTo>
                  <a:lnTo>
                    <a:pt x="0" y="2290"/>
                  </a:lnTo>
                  <a:lnTo>
                    <a:pt x="902" y="4572"/>
                  </a:lnTo>
                  <a:lnTo>
                    <a:pt x="4571" y="5661"/>
                  </a:lnTo>
                  <a:lnTo>
                    <a:pt x="4571" y="109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6"/>
            <p:cNvSpPr/>
            <p:nvPr/>
          </p:nvSpPr>
          <p:spPr>
            <a:xfrm>
              <a:off x="7535038" y="3305234"/>
              <a:ext cx="119908" cy="155665"/>
            </a:xfrm>
            <a:custGeom>
              <a:avLst/>
              <a:gdLst/>
              <a:ahLst/>
              <a:cxnLst/>
              <a:rect l="l" t="t" r="r" b="b"/>
              <a:pathLst>
                <a:path w="4564" h="5925" extrusionOk="0">
                  <a:moveTo>
                    <a:pt x="4564" y="1"/>
                  </a:moveTo>
                  <a:lnTo>
                    <a:pt x="0" y="1360"/>
                  </a:lnTo>
                  <a:lnTo>
                    <a:pt x="0" y="5924"/>
                  </a:lnTo>
                  <a:lnTo>
                    <a:pt x="4564" y="4572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6"/>
            <p:cNvSpPr/>
            <p:nvPr/>
          </p:nvSpPr>
          <p:spPr>
            <a:xfrm>
              <a:off x="7654945" y="3220873"/>
              <a:ext cx="67258" cy="180807"/>
            </a:xfrm>
            <a:custGeom>
              <a:avLst/>
              <a:gdLst/>
              <a:ahLst/>
              <a:cxnLst/>
              <a:rect l="l" t="t" r="r" b="b"/>
              <a:pathLst>
                <a:path w="2560" h="6882" extrusionOk="0">
                  <a:moveTo>
                    <a:pt x="0" y="1"/>
                  </a:moveTo>
                  <a:lnTo>
                    <a:pt x="0" y="6881"/>
                  </a:lnTo>
                  <a:cubicBezTo>
                    <a:pt x="0" y="6881"/>
                    <a:pt x="2559" y="4322"/>
                    <a:pt x="2559" y="2560"/>
                  </a:cubicBezTo>
                  <a:cubicBezTo>
                    <a:pt x="2559" y="1145"/>
                    <a:pt x="1415" y="1"/>
                    <a:pt x="0" y="1"/>
                  </a:cubicBezTo>
                  <a:close/>
                </a:path>
              </a:pathLst>
            </a:custGeom>
            <a:solidFill>
              <a:srgbClr val="1F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66"/>
            <p:cNvSpPr/>
            <p:nvPr/>
          </p:nvSpPr>
          <p:spPr>
            <a:xfrm>
              <a:off x="7587688" y="3220873"/>
              <a:ext cx="118831" cy="180807"/>
            </a:xfrm>
            <a:custGeom>
              <a:avLst/>
              <a:gdLst/>
              <a:ahLst/>
              <a:cxnLst/>
              <a:rect l="l" t="t" r="r" b="b"/>
              <a:pathLst>
                <a:path w="4523" h="6882" extrusionOk="0">
                  <a:moveTo>
                    <a:pt x="2560" y="1"/>
                  </a:moveTo>
                  <a:cubicBezTo>
                    <a:pt x="1145" y="1"/>
                    <a:pt x="1" y="1145"/>
                    <a:pt x="1" y="2560"/>
                  </a:cubicBezTo>
                  <a:cubicBezTo>
                    <a:pt x="1" y="4322"/>
                    <a:pt x="2560" y="6881"/>
                    <a:pt x="2560" y="6881"/>
                  </a:cubicBezTo>
                  <a:cubicBezTo>
                    <a:pt x="2560" y="6881"/>
                    <a:pt x="4523" y="4322"/>
                    <a:pt x="4523" y="2560"/>
                  </a:cubicBezTo>
                  <a:cubicBezTo>
                    <a:pt x="4523" y="1152"/>
                    <a:pt x="3642" y="1"/>
                    <a:pt x="2560" y="1"/>
                  </a:cubicBezTo>
                  <a:close/>
                </a:path>
              </a:pathLst>
            </a:custGeom>
            <a:solidFill>
              <a:srgbClr val="4559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66"/>
            <p:cNvSpPr/>
            <p:nvPr/>
          </p:nvSpPr>
          <p:spPr>
            <a:xfrm>
              <a:off x="7607366" y="3252479"/>
              <a:ext cx="83310" cy="71382"/>
            </a:xfrm>
            <a:custGeom>
              <a:avLst/>
              <a:gdLst/>
              <a:ahLst/>
              <a:cxnLst/>
              <a:rect l="l" t="t" r="r" b="b"/>
              <a:pathLst>
                <a:path w="3171" h="2717" extrusionOk="0">
                  <a:moveTo>
                    <a:pt x="1803" y="0"/>
                  </a:moveTo>
                  <a:cubicBezTo>
                    <a:pt x="1470" y="0"/>
                    <a:pt x="1130" y="124"/>
                    <a:pt x="854" y="400"/>
                  </a:cubicBezTo>
                  <a:cubicBezTo>
                    <a:pt x="1" y="1253"/>
                    <a:pt x="604" y="2716"/>
                    <a:pt x="1811" y="2716"/>
                  </a:cubicBezTo>
                  <a:cubicBezTo>
                    <a:pt x="2560" y="2710"/>
                    <a:pt x="3164" y="2106"/>
                    <a:pt x="3171" y="1357"/>
                  </a:cubicBezTo>
                  <a:cubicBezTo>
                    <a:pt x="3171" y="541"/>
                    <a:pt x="2501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0" name="Google Shape;6700;p66"/>
          <p:cNvGrpSpPr/>
          <p:nvPr/>
        </p:nvGrpSpPr>
        <p:grpSpPr>
          <a:xfrm>
            <a:off x="8027227" y="3215041"/>
            <a:ext cx="231829" cy="371782"/>
            <a:chOff x="8027227" y="3215041"/>
            <a:chExt cx="231829" cy="371782"/>
          </a:xfrm>
        </p:grpSpPr>
        <p:sp>
          <p:nvSpPr>
            <p:cNvPr id="6701" name="Google Shape;6701;p66"/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66"/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6"/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66"/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66"/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6"/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6"/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6"/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66"/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66"/>
            <p:cNvSpPr/>
            <p:nvPr/>
          </p:nvSpPr>
          <p:spPr>
            <a:xfrm>
              <a:off x="8043095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1" name="Google Shape;6711;p66"/>
          <p:cNvGrpSpPr/>
          <p:nvPr/>
        </p:nvGrpSpPr>
        <p:grpSpPr>
          <a:xfrm>
            <a:off x="4093603" y="4146138"/>
            <a:ext cx="395638" cy="420544"/>
            <a:chOff x="4093603" y="4146138"/>
            <a:chExt cx="395638" cy="420544"/>
          </a:xfrm>
        </p:grpSpPr>
        <p:sp>
          <p:nvSpPr>
            <p:cNvPr id="6712" name="Google Shape;6712;p66"/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66"/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66"/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66"/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66"/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66"/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6"/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6"/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66"/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66"/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66"/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66"/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6"/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66"/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66"/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6"/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66"/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rgbClr val="AD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9" name="Google Shape;6729;p66"/>
          <p:cNvGrpSpPr/>
          <p:nvPr/>
        </p:nvGrpSpPr>
        <p:grpSpPr>
          <a:xfrm>
            <a:off x="4644406" y="4162322"/>
            <a:ext cx="392065" cy="387887"/>
            <a:chOff x="4644406" y="4162322"/>
            <a:chExt cx="392065" cy="387887"/>
          </a:xfrm>
        </p:grpSpPr>
        <p:sp>
          <p:nvSpPr>
            <p:cNvPr id="6730" name="Google Shape;6730;p66"/>
            <p:cNvSpPr/>
            <p:nvPr/>
          </p:nvSpPr>
          <p:spPr>
            <a:xfrm>
              <a:off x="4644406" y="4334118"/>
              <a:ext cx="217326" cy="216065"/>
            </a:xfrm>
            <a:custGeom>
              <a:avLst/>
              <a:gdLst/>
              <a:ahLst/>
              <a:cxnLst/>
              <a:rect l="l" t="t" r="r" b="b"/>
              <a:pathLst>
                <a:path w="8272" h="8224" extrusionOk="0">
                  <a:moveTo>
                    <a:pt x="7397" y="1"/>
                  </a:moveTo>
                  <a:lnTo>
                    <a:pt x="4456" y="2942"/>
                  </a:lnTo>
                  <a:cubicBezTo>
                    <a:pt x="3860" y="3538"/>
                    <a:pt x="3291" y="4162"/>
                    <a:pt x="2743" y="4814"/>
                  </a:cubicBezTo>
                  <a:lnTo>
                    <a:pt x="93" y="7991"/>
                  </a:lnTo>
                  <a:cubicBezTo>
                    <a:pt x="0" y="8105"/>
                    <a:pt x="66" y="8223"/>
                    <a:pt x="169" y="8223"/>
                  </a:cubicBezTo>
                  <a:cubicBezTo>
                    <a:pt x="203" y="8223"/>
                    <a:pt x="242" y="8210"/>
                    <a:pt x="281" y="8178"/>
                  </a:cubicBezTo>
                  <a:lnTo>
                    <a:pt x="3457" y="5522"/>
                  </a:lnTo>
                  <a:cubicBezTo>
                    <a:pt x="4103" y="4981"/>
                    <a:pt x="4727" y="4412"/>
                    <a:pt x="5330" y="3809"/>
                  </a:cubicBezTo>
                  <a:lnTo>
                    <a:pt x="8271" y="875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66"/>
            <p:cNvSpPr/>
            <p:nvPr/>
          </p:nvSpPr>
          <p:spPr>
            <a:xfrm>
              <a:off x="4646481" y="4345783"/>
              <a:ext cx="215251" cy="204426"/>
            </a:xfrm>
            <a:custGeom>
              <a:avLst/>
              <a:gdLst/>
              <a:ahLst/>
              <a:cxnLst/>
              <a:rect l="l" t="t" r="r" b="b"/>
              <a:pathLst>
                <a:path w="8193" h="7781" extrusionOk="0">
                  <a:moveTo>
                    <a:pt x="7755" y="1"/>
                  </a:moveTo>
                  <a:lnTo>
                    <a:pt x="1" y="7748"/>
                  </a:lnTo>
                  <a:cubicBezTo>
                    <a:pt x="29" y="7770"/>
                    <a:pt x="61" y="7781"/>
                    <a:pt x="92" y="7781"/>
                  </a:cubicBezTo>
                  <a:cubicBezTo>
                    <a:pt x="131" y="7781"/>
                    <a:pt x="168" y="7765"/>
                    <a:pt x="195" y="7734"/>
                  </a:cubicBezTo>
                  <a:lnTo>
                    <a:pt x="3378" y="5078"/>
                  </a:lnTo>
                  <a:cubicBezTo>
                    <a:pt x="4024" y="4537"/>
                    <a:pt x="4648" y="3968"/>
                    <a:pt x="5251" y="3372"/>
                  </a:cubicBezTo>
                  <a:lnTo>
                    <a:pt x="8192" y="431"/>
                  </a:lnTo>
                  <a:lnTo>
                    <a:pt x="7755" y="1"/>
                  </a:ln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66"/>
            <p:cNvSpPr/>
            <p:nvPr/>
          </p:nvSpPr>
          <p:spPr>
            <a:xfrm>
              <a:off x="4720780" y="4162322"/>
              <a:ext cx="315690" cy="299743"/>
            </a:xfrm>
            <a:custGeom>
              <a:avLst/>
              <a:gdLst/>
              <a:ahLst/>
              <a:cxnLst/>
              <a:rect l="l" t="t" r="r" b="b"/>
              <a:pathLst>
                <a:path w="12016" h="11409" extrusionOk="0">
                  <a:moveTo>
                    <a:pt x="7767" y="0"/>
                  </a:moveTo>
                  <a:cubicBezTo>
                    <a:pt x="7487" y="0"/>
                    <a:pt x="7201" y="111"/>
                    <a:pt x="6980" y="332"/>
                  </a:cubicBezTo>
                  <a:cubicBezTo>
                    <a:pt x="6557" y="755"/>
                    <a:pt x="6536" y="1414"/>
                    <a:pt x="6939" y="1816"/>
                  </a:cubicBezTo>
                  <a:lnTo>
                    <a:pt x="7057" y="1941"/>
                  </a:lnTo>
                  <a:cubicBezTo>
                    <a:pt x="7126" y="2010"/>
                    <a:pt x="7126" y="2128"/>
                    <a:pt x="7050" y="2191"/>
                  </a:cubicBezTo>
                  <a:lnTo>
                    <a:pt x="5447" y="3800"/>
                  </a:lnTo>
                  <a:cubicBezTo>
                    <a:pt x="5026" y="4221"/>
                    <a:pt x="4469" y="4442"/>
                    <a:pt x="3918" y="4442"/>
                  </a:cubicBezTo>
                  <a:cubicBezTo>
                    <a:pt x="3553" y="4442"/>
                    <a:pt x="3192" y="4346"/>
                    <a:pt x="2874" y="4147"/>
                  </a:cubicBezTo>
                  <a:cubicBezTo>
                    <a:pt x="2390" y="3839"/>
                    <a:pt x="1862" y="3724"/>
                    <a:pt x="1423" y="3724"/>
                  </a:cubicBezTo>
                  <a:cubicBezTo>
                    <a:pt x="1000" y="3724"/>
                    <a:pt x="659" y="3830"/>
                    <a:pt x="516" y="3973"/>
                  </a:cubicBezTo>
                  <a:cubicBezTo>
                    <a:pt x="0" y="4489"/>
                    <a:pt x="6891" y="11409"/>
                    <a:pt x="7851" y="11409"/>
                  </a:cubicBezTo>
                  <a:cubicBezTo>
                    <a:pt x="7885" y="11409"/>
                    <a:pt x="7912" y="11400"/>
                    <a:pt x="7931" y="11381"/>
                  </a:cubicBezTo>
                  <a:cubicBezTo>
                    <a:pt x="8222" y="11097"/>
                    <a:pt x="8354" y="9980"/>
                    <a:pt x="7757" y="9030"/>
                  </a:cubicBezTo>
                  <a:cubicBezTo>
                    <a:pt x="7258" y="8232"/>
                    <a:pt x="7403" y="7157"/>
                    <a:pt x="8104" y="6456"/>
                  </a:cubicBezTo>
                  <a:lnTo>
                    <a:pt x="9706" y="4854"/>
                  </a:lnTo>
                  <a:cubicBezTo>
                    <a:pt x="9742" y="4815"/>
                    <a:pt x="9788" y="4796"/>
                    <a:pt x="9835" y="4796"/>
                  </a:cubicBezTo>
                  <a:cubicBezTo>
                    <a:pt x="9880" y="4796"/>
                    <a:pt x="9926" y="4813"/>
                    <a:pt x="9963" y="4847"/>
                  </a:cubicBezTo>
                  <a:lnTo>
                    <a:pt x="10088" y="4965"/>
                  </a:lnTo>
                  <a:cubicBezTo>
                    <a:pt x="10278" y="5159"/>
                    <a:pt x="10531" y="5254"/>
                    <a:pt x="10789" y="5254"/>
                  </a:cubicBezTo>
                  <a:cubicBezTo>
                    <a:pt x="11068" y="5254"/>
                    <a:pt x="11353" y="5143"/>
                    <a:pt x="11572" y="4924"/>
                  </a:cubicBezTo>
                  <a:cubicBezTo>
                    <a:pt x="11995" y="4500"/>
                    <a:pt x="12016" y="3835"/>
                    <a:pt x="11621" y="3432"/>
                  </a:cubicBezTo>
                  <a:lnTo>
                    <a:pt x="8465" y="283"/>
                  </a:lnTo>
                  <a:cubicBezTo>
                    <a:pt x="8275" y="94"/>
                    <a:pt x="8024" y="0"/>
                    <a:pt x="7767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6"/>
            <p:cNvSpPr/>
            <p:nvPr/>
          </p:nvSpPr>
          <p:spPr>
            <a:xfrm>
              <a:off x="4727952" y="4227872"/>
              <a:ext cx="308518" cy="233668"/>
            </a:xfrm>
            <a:custGeom>
              <a:avLst/>
              <a:gdLst/>
              <a:ahLst/>
              <a:cxnLst/>
              <a:rect l="l" t="t" r="r" b="b"/>
              <a:pathLst>
                <a:path w="11743" h="8894" extrusionOk="0">
                  <a:moveTo>
                    <a:pt x="10404" y="1"/>
                  </a:moveTo>
                  <a:cubicBezTo>
                    <a:pt x="10807" y="403"/>
                    <a:pt x="10786" y="1069"/>
                    <a:pt x="10363" y="1492"/>
                  </a:cubicBezTo>
                  <a:cubicBezTo>
                    <a:pt x="10143" y="1712"/>
                    <a:pt x="9858" y="1823"/>
                    <a:pt x="9580" y="1823"/>
                  </a:cubicBezTo>
                  <a:cubicBezTo>
                    <a:pt x="9321" y="1823"/>
                    <a:pt x="9069" y="1727"/>
                    <a:pt x="8878" y="1534"/>
                  </a:cubicBezTo>
                  <a:lnTo>
                    <a:pt x="8753" y="1409"/>
                  </a:lnTo>
                  <a:cubicBezTo>
                    <a:pt x="8717" y="1376"/>
                    <a:pt x="8673" y="1360"/>
                    <a:pt x="8629" y="1360"/>
                  </a:cubicBezTo>
                  <a:cubicBezTo>
                    <a:pt x="8581" y="1360"/>
                    <a:pt x="8533" y="1379"/>
                    <a:pt x="8497" y="1416"/>
                  </a:cubicBezTo>
                  <a:lnTo>
                    <a:pt x="6895" y="3025"/>
                  </a:lnTo>
                  <a:cubicBezTo>
                    <a:pt x="6194" y="3726"/>
                    <a:pt x="6048" y="4801"/>
                    <a:pt x="6548" y="5591"/>
                  </a:cubicBezTo>
                  <a:cubicBezTo>
                    <a:pt x="7144" y="6549"/>
                    <a:pt x="7013" y="7665"/>
                    <a:pt x="6721" y="7950"/>
                  </a:cubicBezTo>
                  <a:cubicBezTo>
                    <a:pt x="6695" y="7971"/>
                    <a:pt x="6664" y="7980"/>
                    <a:pt x="6636" y="7980"/>
                  </a:cubicBezTo>
                  <a:cubicBezTo>
                    <a:pt x="6627" y="7980"/>
                    <a:pt x="6618" y="7979"/>
                    <a:pt x="6610" y="7977"/>
                  </a:cubicBezTo>
                  <a:cubicBezTo>
                    <a:pt x="4488" y="6278"/>
                    <a:pt x="486" y="2130"/>
                    <a:pt x="430" y="1360"/>
                  </a:cubicBezTo>
                  <a:cubicBezTo>
                    <a:pt x="368" y="1388"/>
                    <a:pt x="298" y="1430"/>
                    <a:pt x="243" y="1478"/>
                  </a:cubicBezTo>
                  <a:cubicBezTo>
                    <a:pt x="0" y="1721"/>
                    <a:pt x="1422" y="3407"/>
                    <a:pt x="3087" y="5113"/>
                  </a:cubicBezTo>
                  <a:cubicBezTo>
                    <a:pt x="3364" y="5397"/>
                    <a:pt x="3642" y="5682"/>
                    <a:pt x="3926" y="5959"/>
                  </a:cubicBezTo>
                  <a:lnTo>
                    <a:pt x="4016" y="6042"/>
                  </a:lnTo>
                  <a:lnTo>
                    <a:pt x="4023" y="6056"/>
                  </a:lnTo>
                  <a:lnTo>
                    <a:pt x="4106" y="6139"/>
                  </a:lnTo>
                  <a:lnTo>
                    <a:pt x="4120" y="6146"/>
                  </a:lnTo>
                  <a:lnTo>
                    <a:pt x="4203" y="6236"/>
                  </a:lnTo>
                  <a:lnTo>
                    <a:pt x="4210" y="6243"/>
                  </a:lnTo>
                  <a:lnTo>
                    <a:pt x="4300" y="6327"/>
                  </a:lnTo>
                  <a:cubicBezTo>
                    <a:pt x="4488" y="6507"/>
                    <a:pt x="4675" y="6687"/>
                    <a:pt x="4855" y="6854"/>
                  </a:cubicBezTo>
                  <a:lnTo>
                    <a:pt x="4946" y="6937"/>
                  </a:lnTo>
                  <a:lnTo>
                    <a:pt x="4952" y="6944"/>
                  </a:lnTo>
                  <a:lnTo>
                    <a:pt x="5036" y="7020"/>
                  </a:lnTo>
                  <a:lnTo>
                    <a:pt x="5050" y="7034"/>
                  </a:lnTo>
                  <a:lnTo>
                    <a:pt x="5119" y="7097"/>
                  </a:lnTo>
                  <a:lnTo>
                    <a:pt x="5140" y="7117"/>
                  </a:lnTo>
                  <a:lnTo>
                    <a:pt x="5209" y="7180"/>
                  </a:lnTo>
                  <a:lnTo>
                    <a:pt x="5230" y="7194"/>
                  </a:lnTo>
                  <a:lnTo>
                    <a:pt x="5299" y="7263"/>
                  </a:lnTo>
                  <a:lnTo>
                    <a:pt x="5313" y="7277"/>
                  </a:lnTo>
                  <a:lnTo>
                    <a:pt x="5382" y="7339"/>
                  </a:lnTo>
                  <a:lnTo>
                    <a:pt x="5403" y="7353"/>
                  </a:lnTo>
                  <a:lnTo>
                    <a:pt x="5473" y="7423"/>
                  </a:lnTo>
                  <a:lnTo>
                    <a:pt x="5487" y="7430"/>
                  </a:lnTo>
                  <a:lnTo>
                    <a:pt x="5563" y="7499"/>
                  </a:lnTo>
                  <a:cubicBezTo>
                    <a:pt x="5653" y="7575"/>
                    <a:pt x="5736" y="7651"/>
                    <a:pt x="5819" y="7721"/>
                  </a:cubicBezTo>
                  <a:lnTo>
                    <a:pt x="5826" y="7728"/>
                  </a:lnTo>
                  <a:lnTo>
                    <a:pt x="5896" y="7790"/>
                  </a:lnTo>
                  <a:lnTo>
                    <a:pt x="5917" y="7804"/>
                  </a:lnTo>
                  <a:lnTo>
                    <a:pt x="5979" y="7853"/>
                  </a:lnTo>
                  <a:lnTo>
                    <a:pt x="6000" y="7873"/>
                  </a:lnTo>
                  <a:lnTo>
                    <a:pt x="6055" y="7922"/>
                  </a:lnTo>
                  <a:lnTo>
                    <a:pt x="6076" y="7943"/>
                  </a:lnTo>
                  <a:lnTo>
                    <a:pt x="6132" y="7984"/>
                  </a:lnTo>
                  <a:lnTo>
                    <a:pt x="6159" y="8005"/>
                  </a:lnTo>
                  <a:lnTo>
                    <a:pt x="6208" y="8047"/>
                  </a:lnTo>
                  <a:lnTo>
                    <a:pt x="6229" y="8068"/>
                  </a:lnTo>
                  <a:lnTo>
                    <a:pt x="6277" y="8109"/>
                  </a:lnTo>
                  <a:lnTo>
                    <a:pt x="6305" y="8130"/>
                  </a:lnTo>
                  <a:lnTo>
                    <a:pt x="6354" y="8165"/>
                  </a:lnTo>
                  <a:lnTo>
                    <a:pt x="6374" y="8186"/>
                  </a:lnTo>
                  <a:lnTo>
                    <a:pt x="6423" y="8227"/>
                  </a:lnTo>
                  <a:lnTo>
                    <a:pt x="6451" y="8241"/>
                  </a:lnTo>
                  <a:lnTo>
                    <a:pt x="6499" y="8283"/>
                  </a:lnTo>
                  <a:lnTo>
                    <a:pt x="6513" y="8297"/>
                  </a:lnTo>
                  <a:lnTo>
                    <a:pt x="6582" y="8352"/>
                  </a:lnTo>
                  <a:lnTo>
                    <a:pt x="6652" y="8401"/>
                  </a:lnTo>
                  <a:lnTo>
                    <a:pt x="6659" y="8408"/>
                  </a:lnTo>
                  <a:lnTo>
                    <a:pt x="6714" y="8449"/>
                  </a:lnTo>
                  <a:lnTo>
                    <a:pt x="6735" y="8463"/>
                  </a:lnTo>
                  <a:lnTo>
                    <a:pt x="6777" y="8491"/>
                  </a:lnTo>
                  <a:lnTo>
                    <a:pt x="6797" y="8512"/>
                  </a:lnTo>
                  <a:lnTo>
                    <a:pt x="6839" y="8539"/>
                  </a:lnTo>
                  <a:lnTo>
                    <a:pt x="6860" y="8553"/>
                  </a:lnTo>
                  <a:lnTo>
                    <a:pt x="6895" y="8581"/>
                  </a:lnTo>
                  <a:lnTo>
                    <a:pt x="6922" y="8595"/>
                  </a:lnTo>
                  <a:lnTo>
                    <a:pt x="6957" y="8623"/>
                  </a:lnTo>
                  <a:lnTo>
                    <a:pt x="6978" y="8636"/>
                  </a:lnTo>
                  <a:lnTo>
                    <a:pt x="7013" y="8657"/>
                  </a:lnTo>
                  <a:lnTo>
                    <a:pt x="7033" y="8671"/>
                  </a:lnTo>
                  <a:lnTo>
                    <a:pt x="7068" y="8692"/>
                  </a:lnTo>
                  <a:lnTo>
                    <a:pt x="7089" y="8706"/>
                  </a:lnTo>
                  <a:lnTo>
                    <a:pt x="7117" y="8727"/>
                  </a:lnTo>
                  <a:lnTo>
                    <a:pt x="7137" y="8740"/>
                  </a:lnTo>
                  <a:lnTo>
                    <a:pt x="7165" y="8754"/>
                  </a:lnTo>
                  <a:lnTo>
                    <a:pt x="7186" y="8768"/>
                  </a:lnTo>
                  <a:lnTo>
                    <a:pt x="7221" y="8782"/>
                  </a:lnTo>
                  <a:lnTo>
                    <a:pt x="7234" y="8796"/>
                  </a:lnTo>
                  <a:lnTo>
                    <a:pt x="7276" y="8817"/>
                  </a:lnTo>
                  <a:lnTo>
                    <a:pt x="7318" y="8838"/>
                  </a:lnTo>
                  <a:lnTo>
                    <a:pt x="7332" y="8844"/>
                  </a:lnTo>
                  <a:lnTo>
                    <a:pt x="7359" y="8851"/>
                  </a:lnTo>
                  <a:lnTo>
                    <a:pt x="7373" y="8858"/>
                  </a:lnTo>
                  <a:lnTo>
                    <a:pt x="7394" y="8872"/>
                  </a:lnTo>
                  <a:lnTo>
                    <a:pt x="7408" y="8879"/>
                  </a:lnTo>
                  <a:lnTo>
                    <a:pt x="7429" y="8886"/>
                  </a:lnTo>
                  <a:lnTo>
                    <a:pt x="7449" y="8886"/>
                  </a:lnTo>
                  <a:lnTo>
                    <a:pt x="7463" y="8893"/>
                  </a:lnTo>
                  <a:lnTo>
                    <a:pt x="7623" y="8893"/>
                  </a:lnTo>
                  <a:cubicBezTo>
                    <a:pt x="7630" y="8886"/>
                    <a:pt x="7630" y="8879"/>
                    <a:pt x="7637" y="8879"/>
                  </a:cubicBezTo>
                  <a:cubicBezTo>
                    <a:pt x="7651" y="8872"/>
                    <a:pt x="7671" y="8865"/>
                    <a:pt x="7685" y="8858"/>
                  </a:cubicBezTo>
                  <a:lnTo>
                    <a:pt x="7692" y="8844"/>
                  </a:lnTo>
                  <a:lnTo>
                    <a:pt x="7713" y="8817"/>
                  </a:lnTo>
                  <a:lnTo>
                    <a:pt x="7727" y="8803"/>
                  </a:lnTo>
                  <a:lnTo>
                    <a:pt x="7748" y="8768"/>
                  </a:lnTo>
                  <a:lnTo>
                    <a:pt x="7755" y="8754"/>
                  </a:lnTo>
                  <a:cubicBezTo>
                    <a:pt x="7970" y="8338"/>
                    <a:pt x="8011" y="7374"/>
                    <a:pt x="7484" y="6535"/>
                  </a:cubicBezTo>
                  <a:cubicBezTo>
                    <a:pt x="6985" y="5737"/>
                    <a:pt x="7130" y="4662"/>
                    <a:pt x="7831" y="3961"/>
                  </a:cubicBezTo>
                  <a:lnTo>
                    <a:pt x="9433" y="2359"/>
                  </a:lnTo>
                  <a:cubicBezTo>
                    <a:pt x="9469" y="2320"/>
                    <a:pt x="9517" y="2301"/>
                    <a:pt x="9565" y="2301"/>
                  </a:cubicBezTo>
                  <a:cubicBezTo>
                    <a:pt x="9611" y="2301"/>
                    <a:pt x="9656" y="2318"/>
                    <a:pt x="9690" y="2352"/>
                  </a:cubicBezTo>
                  <a:lnTo>
                    <a:pt x="9815" y="2470"/>
                  </a:lnTo>
                  <a:cubicBezTo>
                    <a:pt x="10005" y="2664"/>
                    <a:pt x="10258" y="2759"/>
                    <a:pt x="10516" y="2759"/>
                  </a:cubicBezTo>
                  <a:cubicBezTo>
                    <a:pt x="10795" y="2759"/>
                    <a:pt x="11080" y="2648"/>
                    <a:pt x="11299" y="2429"/>
                  </a:cubicBezTo>
                  <a:cubicBezTo>
                    <a:pt x="11722" y="2005"/>
                    <a:pt x="11743" y="1340"/>
                    <a:pt x="11348" y="937"/>
                  </a:cubicBezTo>
                  <a:lnTo>
                    <a:pt x="10404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6"/>
            <p:cNvSpPr/>
            <p:nvPr/>
          </p:nvSpPr>
          <p:spPr>
            <a:xfrm>
              <a:off x="4892497" y="4162322"/>
              <a:ext cx="143973" cy="138062"/>
            </a:xfrm>
            <a:custGeom>
              <a:avLst/>
              <a:gdLst/>
              <a:ahLst/>
              <a:cxnLst/>
              <a:rect l="l" t="t" r="r" b="b"/>
              <a:pathLst>
                <a:path w="5480" h="5255" extrusionOk="0">
                  <a:moveTo>
                    <a:pt x="1232" y="0"/>
                  </a:moveTo>
                  <a:cubicBezTo>
                    <a:pt x="951" y="0"/>
                    <a:pt x="665" y="111"/>
                    <a:pt x="444" y="332"/>
                  </a:cubicBezTo>
                  <a:cubicBezTo>
                    <a:pt x="21" y="755"/>
                    <a:pt x="0" y="1421"/>
                    <a:pt x="403" y="1816"/>
                  </a:cubicBezTo>
                  <a:lnTo>
                    <a:pt x="521" y="1941"/>
                  </a:lnTo>
                  <a:lnTo>
                    <a:pt x="3427" y="4840"/>
                  </a:lnTo>
                  <a:lnTo>
                    <a:pt x="3552" y="4965"/>
                  </a:lnTo>
                  <a:cubicBezTo>
                    <a:pt x="3742" y="5159"/>
                    <a:pt x="3995" y="5254"/>
                    <a:pt x="4253" y="5254"/>
                  </a:cubicBezTo>
                  <a:cubicBezTo>
                    <a:pt x="4532" y="5254"/>
                    <a:pt x="4817" y="5143"/>
                    <a:pt x="5036" y="4924"/>
                  </a:cubicBezTo>
                  <a:cubicBezTo>
                    <a:pt x="5459" y="4500"/>
                    <a:pt x="5480" y="3835"/>
                    <a:pt x="5085" y="3439"/>
                  </a:cubicBezTo>
                  <a:lnTo>
                    <a:pt x="1936" y="283"/>
                  </a:lnTo>
                  <a:cubicBezTo>
                    <a:pt x="1743" y="94"/>
                    <a:pt x="1490" y="0"/>
                    <a:pt x="1232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6"/>
            <p:cNvSpPr/>
            <p:nvPr/>
          </p:nvSpPr>
          <p:spPr>
            <a:xfrm>
              <a:off x="4893758" y="4185048"/>
              <a:ext cx="142712" cy="115336"/>
            </a:xfrm>
            <a:custGeom>
              <a:avLst/>
              <a:gdLst/>
              <a:ahLst/>
              <a:cxnLst/>
              <a:rect l="l" t="t" r="r" b="b"/>
              <a:pathLst>
                <a:path w="5432" h="4390" extrusionOk="0">
                  <a:moveTo>
                    <a:pt x="91" y="1"/>
                  </a:moveTo>
                  <a:lnTo>
                    <a:pt x="91" y="1"/>
                  </a:lnTo>
                  <a:cubicBezTo>
                    <a:pt x="1" y="341"/>
                    <a:pt x="105" y="701"/>
                    <a:pt x="348" y="951"/>
                  </a:cubicBezTo>
                  <a:lnTo>
                    <a:pt x="473" y="1076"/>
                  </a:lnTo>
                  <a:lnTo>
                    <a:pt x="3379" y="3982"/>
                  </a:lnTo>
                  <a:lnTo>
                    <a:pt x="3497" y="4100"/>
                  </a:lnTo>
                  <a:cubicBezTo>
                    <a:pt x="3690" y="4294"/>
                    <a:pt x="3945" y="4389"/>
                    <a:pt x="4204" y="4389"/>
                  </a:cubicBezTo>
                  <a:cubicBezTo>
                    <a:pt x="4484" y="4389"/>
                    <a:pt x="4769" y="4278"/>
                    <a:pt x="4988" y="4059"/>
                  </a:cubicBezTo>
                  <a:cubicBezTo>
                    <a:pt x="5411" y="3635"/>
                    <a:pt x="5432" y="2970"/>
                    <a:pt x="5037" y="2574"/>
                  </a:cubicBezTo>
                  <a:lnTo>
                    <a:pt x="4690" y="2227"/>
                  </a:lnTo>
                  <a:cubicBezTo>
                    <a:pt x="4634" y="2429"/>
                    <a:pt x="4530" y="2616"/>
                    <a:pt x="4385" y="2761"/>
                  </a:cubicBezTo>
                  <a:cubicBezTo>
                    <a:pt x="4165" y="2981"/>
                    <a:pt x="3880" y="3092"/>
                    <a:pt x="3601" y="3092"/>
                  </a:cubicBezTo>
                  <a:cubicBezTo>
                    <a:pt x="3341" y="3092"/>
                    <a:pt x="3087" y="2997"/>
                    <a:pt x="2893" y="2803"/>
                  </a:cubicBezTo>
                  <a:lnTo>
                    <a:pt x="2775" y="2685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6" name="Google Shape;6736;p66"/>
          <p:cNvGrpSpPr/>
          <p:nvPr/>
        </p:nvGrpSpPr>
        <p:grpSpPr>
          <a:xfrm>
            <a:off x="5728383" y="4221698"/>
            <a:ext cx="417128" cy="269162"/>
            <a:chOff x="5728383" y="4221698"/>
            <a:chExt cx="417128" cy="269162"/>
          </a:xfrm>
        </p:grpSpPr>
        <p:sp>
          <p:nvSpPr>
            <p:cNvPr id="6737" name="Google Shape;6737;p66"/>
            <p:cNvSpPr/>
            <p:nvPr/>
          </p:nvSpPr>
          <p:spPr>
            <a:xfrm>
              <a:off x="5728383" y="4221698"/>
              <a:ext cx="417128" cy="225260"/>
            </a:xfrm>
            <a:custGeom>
              <a:avLst/>
              <a:gdLst/>
              <a:ahLst/>
              <a:cxnLst/>
              <a:rect l="l" t="t" r="r" b="b"/>
              <a:pathLst>
                <a:path w="15877" h="8574" extrusionOk="0">
                  <a:moveTo>
                    <a:pt x="5813" y="0"/>
                  </a:moveTo>
                  <a:cubicBezTo>
                    <a:pt x="5133" y="0"/>
                    <a:pt x="4509" y="361"/>
                    <a:pt x="4169" y="943"/>
                  </a:cubicBezTo>
                  <a:lnTo>
                    <a:pt x="2498" y="3815"/>
                  </a:lnTo>
                  <a:lnTo>
                    <a:pt x="1436" y="4079"/>
                  </a:lnTo>
                  <a:cubicBezTo>
                    <a:pt x="597" y="4294"/>
                    <a:pt x="1" y="5057"/>
                    <a:pt x="1" y="5930"/>
                  </a:cubicBezTo>
                  <a:lnTo>
                    <a:pt x="1" y="7623"/>
                  </a:lnTo>
                  <a:cubicBezTo>
                    <a:pt x="1" y="8150"/>
                    <a:pt x="431" y="8573"/>
                    <a:pt x="958" y="8573"/>
                  </a:cubicBezTo>
                  <a:lnTo>
                    <a:pt x="14837" y="8573"/>
                  </a:lnTo>
                  <a:cubicBezTo>
                    <a:pt x="15364" y="8573"/>
                    <a:pt x="15787" y="8150"/>
                    <a:pt x="15787" y="7623"/>
                  </a:cubicBezTo>
                  <a:lnTo>
                    <a:pt x="15787" y="7158"/>
                  </a:lnTo>
                  <a:cubicBezTo>
                    <a:pt x="15787" y="6999"/>
                    <a:pt x="15725" y="6846"/>
                    <a:pt x="15614" y="6728"/>
                  </a:cubicBezTo>
                  <a:cubicBezTo>
                    <a:pt x="15496" y="6617"/>
                    <a:pt x="15434" y="6465"/>
                    <a:pt x="15441" y="6305"/>
                  </a:cubicBezTo>
                  <a:lnTo>
                    <a:pt x="15441" y="5084"/>
                  </a:lnTo>
                  <a:lnTo>
                    <a:pt x="15746" y="4411"/>
                  </a:lnTo>
                  <a:cubicBezTo>
                    <a:pt x="15876" y="4137"/>
                    <a:pt x="15681" y="3815"/>
                    <a:pt x="15374" y="3815"/>
                  </a:cubicBezTo>
                  <a:cubicBezTo>
                    <a:pt x="15371" y="3815"/>
                    <a:pt x="15368" y="3815"/>
                    <a:pt x="15364" y="3815"/>
                  </a:cubicBezTo>
                  <a:lnTo>
                    <a:pt x="14248" y="3815"/>
                  </a:lnTo>
                  <a:lnTo>
                    <a:pt x="11959" y="763"/>
                  </a:lnTo>
                  <a:cubicBezTo>
                    <a:pt x="11598" y="284"/>
                    <a:pt x="11036" y="0"/>
                    <a:pt x="10440" y="0"/>
                  </a:cubicBezTo>
                  <a:close/>
                </a:path>
              </a:pathLst>
            </a:custGeom>
            <a:solidFill>
              <a:srgbClr val="415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6"/>
            <p:cNvSpPr/>
            <p:nvPr/>
          </p:nvSpPr>
          <p:spPr>
            <a:xfrm>
              <a:off x="5728383" y="4226059"/>
              <a:ext cx="417128" cy="220899"/>
            </a:xfrm>
            <a:custGeom>
              <a:avLst/>
              <a:gdLst/>
              <a:ahLst/>
              <a:cxnLst/>
              <a:rect l="l" t="t" r="r" b="b"/>
              <a:pathLst>
                <a:path w="15877" h="8408" extrusionOk="0">
                  <a:moveTo>
                    <a:pt x="5495" y="4363"/>
                  </a:moveTo>
                  <a:cubicBezTo>
                    <a:pt x="5182" y="4363"/>
                    <a:pt x="5182" y="4836"/>
                    <a:pt x="5495" y="4836"/>
                  </a:cubicBezTo>
                  <a:cubicBezTo>
                    <a:pt x="5502" y="4836"/>
                    <a:pt x="5508" y="4835"/>
                    <a:pt x="5515" y="4835"/>
                  </a:cubicBezTo>
                  <a:lnTo>
                    <a:pt x="6465" y="4835"/>
                  </a:lnTo>
                  <a:cubicBezTo>
                    <a:pt x="6472" y="4835"/>
                    <a:pt x="6479" y="4836"/>
                    <a:pt x="6485" y="4836"/>
                  </a:cubicBezTo>
                  <a:cubicBezTo>
                    <a:pt x="6798" y="4836"/>
                    <a:pt x="6798" y="4363"/>
                    <a:pt x="6485" y="4363"/>
                  </a:cubicBezTo>
                  <a:cubicBezTo>
                    <a:pt x="6479" y="4363"/>
                    <a:pt x="6472" y="4363"/>
                    <a:pt x="6465" y="4363"/>
                  </a:cubicBezTo>
                  <a:lnTo>
                    <a:pt x="5515" y="4363"/>
                  </a:lnTo>
                  <a:cubicBezTo>
                    <a:pt x="5508" y="4363"/>
                    <a:pt x="5502" y="4363"/>
                    <a:pt x="5495" y="4363"/>
                  </a:cubicBezTo>
                  <a:close/>
                  <a:moveTo>
                    <a:pt x="9310" y="4363"/>
                  </a:moveTo>
                  <a:cubicBezTo>
                    <a:pt x="8997" y="4363"/>
                    <a:pt x="8997" y="4836"/>
                    <a:pt x="9310" y="4836"/>
                  </a:cubicBezTo>
                  <a:cubicBezTo>
                    <a:pt x="9316" y="4836"/>
                    <a:pt x="9323" y="4835"/>
                    <a:pt x="9330" y="4835"/>
                  </a:cubicBezTo>
                  <a:lnTo>
                    <a:pt x="10280" y="4835"/>
                  </a:lnTo>
                  <a:cubicBezTo>
                    <a:pt x="10287" y="4835"/>
                    <a:pt x="10293" y="4836"/>
                    <a:pt x="10300" y="4836"/>
                  </a:cubicBezTo>
                  <a:cubicBezTo>
                    <a:pt x="10613" y="4836"/>
                    <a:pt x="10613" y="4363"/>
                    <a:pt x="10300" y="4363"/>
                  </a:cubicBezTo>
                  <a:cubicBezTo>
                    <a:pt x="10293" y="4363"/>
                    <a:pt x="10287" y="4363"/>
                    <a:pt x="10280" y="4363"/>
                  </a:cubicBezTo>
                  <a:lnTo>
                    <a:pt x="9330" y="4363"/>
                  </a:lnTo>
                  <a:cubicBezTo>
                    <a:pt x="9323" y="4363"/>
                    <a:pt x="9316" y="4363"/>
                    <a:pt x="9310" y="4363"/>
                  </a:cubicBezTo>
                  <a:close/>
                  <a:moveTo>
                    <a:pt x="13055" y="3642"/>
                  </a:moveTo>
                  <a:lnTo>
                    <a:pt x="13623" y="4405"/>
                  </a:lnTo>
                  <a:cubicBezTo>
                    <a:pt x="13714" y="4523"/>
                    <a:pt x="13859" y="4592"/>
                    <a:pt x="14005" y="4592"/>
                  </a:cubicBezTo>
                  <a:lnTo>
                    <a:pt x="14483" y="4592"/>
                  </a:lnTo>
                  <a:lnTo>
                    <a:pt x="14483" y="6139"/>
                  </a:lnTo>
                  <a:cubicBezTo>
                    <a:pt x="14483" y="6265"/>
                    <a:pt x="14384" y="6351"/>
                    <a:pt x="14277" y="6351"/>
                  </a:cubicBezTo>
                  <a:cubicBezTo>
                    <a:pt x="14237" y="6351"/>
                    <a:pt x="14195" y="6339"/>
                    <a:pt x="14157" y="6312"/>
                  </a:cubicBezTo>
                  <a:lnTo>
                    <a:pt x="14150" y="6312"/>
                  </a:lnTo>
                  <a:cubicBezTo>
                    <a:pt x="13676" y="5955"/>
                    <a:pt x="13128" y="5787"/>
                    <a:pt x="12588" y="5787"/>
                  </a:cubicBezTo>
                  <a:cubicBezTo>
                    <a:pt x="11558" y="5787"/>
                    <a:pt x="10555" y="6397"/>
                    <a:pt x="10141" y="7457"/>
                  </a:cubicBezTo>
                  <a:lnTo>
                    <a:pt x="8373" y="7457"/>
                  </a:lnTo>
                  <a:lnTo>
                    <a:pt x="8373" y="3642"/>
                  </a:lnTo>
                  <a:close/>
                  <a:moveTo>
                    <a:pt x="11216" y="1"/>
                  </a:moveTo>
                  <a:cubicBezTo>
                    <a:pt x="10946" y="340"/>
                    <a:pt x="10939" y="819"/>
                    <a:pt x="11203" y="1166"/>
                  </a:cubicBezTo>
                  <a:lnTo>
                    <a:pt x="12174" y="2470"/>
                  </a:lnTo>
                  <a:lnTo>
                    <a:pt x="10058" y="2470"/>
                  </a:lnTo>
                  <a:lnTo>
                    <a:pt x="8373" y="784"/>
                  </a:lnTo>
                  <a:lnTo>
                    <a:pt x="7415" y="784"/>
                  </a:lnTo>
                  <a:lnTo>
                    <a:pt x="7415" y="7457"/>
                  </a:lnTo>
                  <a:lnTo>
                    <a:pt x="4807" y="7457"/>
                  </a:lnTo>
                  <a:cubicBezTo>
                    <a:pt x="4391" y="6503"/>
                    <a:pt x="3507" y="6026"/>
                    <a:pt x="2623" y="6026"/>
                  </a:cubicBezTo>
                  <a:cubicBezTo>
                    <a:pt x="1740" y="6026"/>
                    <a:pt x="857" y="6503"/>
                    <a:pt x="445" y="7457"/>
                  </a:cubicBezTo>
                  <a:lnTo>
                    <a:pt x="1" y="7457"/>
                  </a:lnTo>
                  <a:cubicBezTo>
                    <a:pt x="1" y="7984"/>
                    <a:pt x="431" y="8407"/>
                    <a:pt x="958" y="8407"/>
                  </a:cubicBezTo>
                  <a:lnTo>
                    <a:pt x="14837" y="8407"/>
                  </a:lnTo>
                  <a:cubicBezTo>
                    <a:pt x="15364" y="8407"/>
                    <a:pt x="15787" y="7984"/>
                    <a:pt x="15787" y="7457"/>
                  </a:cubicBezTo>
                  <a:lnTo>
                    <a:pt x="15787" y="6985"/>
                  </a:lnTo>
                  <a:cubicBezTo>
                    <a:pt x="15787" y="6826"/>
                    <a:pt x="15725" y="6673"/>
                    <a:pt x="15614" y="6562"/>
                  </a:cubicBezTo>
                  <a:cubicBezTo>
                    <a:pt x="15496" y="6451"/>
                    <a:pt x="15434" y="6299"/>
                    <a:pt x="15441" y="6139"/>
                  </a:cubicBezTo>
                  <a:lnTo>
                    <a:pt x="15441" y="4918"/>
                  </a:lnTo>
                  <a:lnTo>
                    <a:pt x="15746" y="4245"/>
                  </a:lnTo>
                  <a:cubicBezTo>
                    <a:pt x="15876" y="3971"/>
                    <a:pt x="15681" y="3649"/>
                    <a:pt x="15374" y="3649"/>
                  </a:cubicBezTo>
                  <a:cubicBezTo>
                    <a:pt x="15371" y="3649"/>
                    <a:pt x="15368" y="3649"/>
                    <a:pt x="15364" y="3649"/>
                  </a:cubicBezTo>
                  <a:lnTo>
                    <a:pt x="14248" y="3649"/>
                  </a:lnTo>
                  <a:lnTo>
                    <a:pt x="11959" y="597"/>
                  </a:lnTo>
                  <a:cubicBezTo>
                    <a:pt x="11764" y="340"/>
                    <a:pt x="11508" y="132"/>
                    <a:pt x="112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6"/>
            <p:cNvSpPr/>
            <p:nvPr/>
          </p:nvSpPr>
          <p:spPr>
            <a:xfrm>
              <a:off x="5822964" y="4246657"/>
              <a:ext cx="100440" cy="75271"/>
            </a:xfrm>
            <a:custGeom>
              <a:avLst/>
              <a:gdLst/>
              <a:ahLst/>
              <a:cxnLst/>
              <a:rect l="l" t="t" r="r" b="b"/>
              <a:pathLst>
                <a:path w="3823" h="2865" extrusionOk="0">
                  <a:moveTo>
                    <a:pt x="2213" y="0"/>
                  </a:moveTo>
                  <a:cubicBezTo>
                    <a:pt x="1880" y="0"/>
                    <a:pt x="1561" y="181"/>
                    <a:pt x="1395" y="479"/>
                  </a:cubicBezTo>
                  <a:lnTo>
                    <a:pt x="1" y="2865"/>
                  </a:lnTo>
                  <a:lnTo>
                    <a:pt x="3822" y="2865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6"/>
            <p:cNvSpPr/>
            <p:nvPr/>
          </p:nvSpPr>
          <p:spPr>
            <a:xfrm>
              <a:off x="5948336" y="4246657"/>
              <a:ext cx="109924" cy="75271"/>
            </a:xfrm>
            <a:custGeom>
              <a:avLst/>
              <a:gdLst/>
              <a:ahLst/>
              <a:cxnLst/>
              <a:rect l="l" t="t" r="r" b="b"/>
              <a:pathLst>
                <a:path w="4184" h="2865" extrusionOk="0">
                  <a:moveTo>
                    <a:pt x="1" y="0"/>
                  </a:moveTo>
                  <a:lnTo>
                    <a:pt x="1" y="2865"/>
                  </a:lnTo>
                  <a:lnTo>
                    <a:pt x="3261" y="2865"/>
                  </a:lnTo>
                  <a:cubicBezTo>
                    <a:pt x="3843" y="2865"/>
                    <a:pt x="4183" y="2192"/>
                    <a:pt x="3829" y="1720"/>
                  </a:cubicBezTo>
                  <a:lnTo>
                    <a:pt x="2831" y="382"/>
                  </a:lnTo>
                  <a:cubicBezTo>
                    <a:pt x="2650" y="146"/>
                    <a:pt x="2366" y="0"/>
                    <a:pt x="2068" y="0"/>
                  </a:cubicBez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6"/>
            <p:cNvSpPr/>
            <p:nvPr/>
          </p:nvSpPr>
          <p:spPr>
            <a:xfrm>
              <a:off x="573878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7" y="1"/>
                  </a:moveTo>
                  <a:cubicBezTo>
                    <a:pt x="1806" y="1"/>
                    <a:pt x="1388" y="152"/>
                    <a:pt x="1047" y="491"/>
                  </a:cubicBezTo>
                  <a:cubicBezTo>
                    <a:pt x="0" y="1545"/>
                    <a:pt x="742" y="3342"/>
                    <a:pt x="2227" y="3342"/>
                  </a:cubicBezTo>
                  <a:cubicBezTo>
                    <a:pt x="3149" y="3335"/>
                    <a:pt x="3898" y="2593"/>
                    <a:pt x="3898" y="1670"/>
                  </a:cubicBezTo>
                  <a:cubicBezTo>
                    <a:pt x="3898" y="666"/>
                    <a:pt x="3075" y="1"/>
                    <a:pt x="2217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6"/>
            <p:cNvSpPr/>
            <p:nvPr/>
          </p:nvSpPr>
          <p:spPr>
            <a:xfrm>
              <a:off x="5754445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7" y="0"/>
                  </a:moveTo>
                  <a:lnTo>
                    <a:pt x="1977" y="0"/>
                  </a:lnTo>
                  <a:cubicBezTo>
                    <a:pt x="1776" y="368"/>
                    <a:pt x="1839" y="832"/>
                    <a:pt x="2137" y="1131"/>
                  </a:cubicBezTo>
                  <a:lnTo>
                    <a:pt x="1131" y="2136"/>
                  </a:lnTo>
                  <a:cubicBezTo>
                    <a:pt x="949" y="1954"/>
                    <a:pt x="705" y="1860"/>
                    <a:pt x="459" y="1860"/>
                  </a:cubicBezTo>
                  <a:cubicBezTo>
                    <a:pt x="302" y="1860"/>
                    <a:pt x="144" y="1899"/>
                    <a:pt x="1" y="1977"/>
                  </a:cubicBezTo>
                  <a:cubicBezTo>
                    <a:pt x="174" y="2805"/>
                    <a:pt x="896" y="3299"/>
                    <a:pt x="1639" y="3299"/>
                  </a:cubicBezTo>
                  <a:cubicBezTo>
                    <a:pt x="2053" y="3299"/>
                    <a:pt x="2474" y="3145"/>
                    <a:pt x="2810" y="2809"/>
                  </a:cubicBezTo>
                  <a:cubicBezTo>
                    <a:pt x="3746" y="1873"/>
                    <a:pt x="3267" y="271"/>
                    <a:pt x="1977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6"/>
            <p:cNvSpPr/>
            <p:nvPr/>
          </p:nvSpPr>
          <p:spPr>
            <a:xfrm>
              <a:off x="5772311" y="4428147"/>
              <a:ext cx="43744" cy="37648"/>
            </a:xfrm>
            <a:custGeom>
              <a:avLst/>
              <a:gdLst/>
              <a:ahLst/>
              <a:cxnLst/>
              <a:rect l="l" t="t" r="r" b="b"/>
              <a:pathLst>
                <a:path w="1665" h="1433" extrusionOk="0">
                  <a:moveTo>
                    <a:pt x="951" y="1"/>
                  </a:moveTo>
                  <a:cubicBezTo>
                    <a:pt x="319" y="1"/>
                    <a:pt x="0" y="771"/>
                    <a:pt x="451" y="1221"/>
                  </a:cubicBezTo>
                  <a:cubicBezTo>
                    <a:pt x="595" y="1367"/>
                    <a:pt x="772" y="1433"/>
                    <a:pt x="947" y="1433"/>
                  </a:cubicBezTo>
                  <a:cubicBezTo>
                    <a:pt x="1313" y="1433"/>
                    <a:pt x="1665" y="1147"/>
                    <a:pt x="1665" y="715"/>
                  </a:cubicBezTo>
                  <a:cubicBezTo>
                    <a:pt x="1665" y="320"/>
                    <a:pt x="1346" y="1"/>
                    <a:pt x="951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6"/>
            <p:cNvSpPr/>
            <p:nvPr/>
          </p:nvSpPr>
          <p:spPr>
            <a:xfrm>
              <a:off x="600027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9" y="1"/>
                  </a:moveTo>
                  <a:cubicBezTo>
                    <a:pt x="1810" y="1"/>
                    <a:pt x="1393" y="152"/>
                    <a:pt x="1055" y="491"/>
                  </a:cubicBezTo>
                  <a:cubicBezTo>
                    <a:pt x="0" y="1545"/>
                    <a:pt x="750" y="3342"/>
                    <a:pt x="2234" y="3342"/>
                  </a:cubicBezTo>
                  <a:cubicBezTo>
                    <a:pt x="3156" y="3335"/>
                    <a:pt x="3899" y="2593"/>
                    <a:pt x="3899" y="1670"/>
                  </a:cubicBezTo>
                  <a:cubicBezTo>
                    <a:pt x="3899" y="666"/>
                    <a:pt x="3076" y="1"/>
                    <a:pt x="2219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66"/>
            <p:cNvSpPr/>
            <p:nvPr/>
          </p:nvSpPr>
          <p:spPr>
            <a:xfrm>
              <a:off x="6016119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1" y="0"/>
                  </a:moveTo>
                  <a:lnTo>
                    <a:pt x="1971" y="0"/>
                  </a:lnTo>
                  <a:cubicBezTo>
                    <a:pt x="1770" y="368"/>
                    <a:pt x="1839" y="832"/>
                    <a:pt x="2137" y="1131"/>
                  </a:cubicBezTo>
                  <a:lnTo>
                    <a:pt x="1125" y="2136"/>
                  </a:lnTo>
                  <a:cubicBezTo>
                    <a:pt x="943" y="1954"/>
                    <a:pt x="701" y="1860"/>
                    <a:pt x="457" y="1860"/>
                  </a:cubicBezTo>
                  <a:cubicBezTo>
                    <a:pt x="301" y="1860"/>
                    <a:pt x="144" y="1899"/>
                    <a:pt x="1" y="1977"/>
                  </a:cubicBezTo>
                  <a:cubicBezTo>
                    <a:pt x="175" y="2805"/>
                    <a:pt x="897" y="3299"/>
                    <a:pt x="1639" y="3299"/>
                  </a:cubicBezTo>
                  <a:cubicBezTo>
                    <a:pt x="2054" y="3299"/>
                    <a:pt x="2475" y="3145"/>
                    <a:pt x="2810" y="2809"/>
                  </a:cubicBezTo>
                  <a:cubicBezTo>
                    <a:pt x="3746" y="1873"/>
                    <a:pt x="3268" y="271"/>
                    <a:pt x="1971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66"/>
            <p:cNvSpPr/>
            <p:nvPr/>
          </p:nvSpPr>
          <p:spPr>
            <a:xfrm>
              <a:off x="6033801" y="4428147"/>
              <a:ext cx="43954" cy="37648"/>
            </a:xfrm>
            <a:custGeom>
              <a:avLst/>
              <a:gdLst/>
              <a:ahLst/>
              <a:cxnLst/>
              <a:rect l="l" t="t" r="r" b="b"/>
              <a:pathLst>
                <a:path w="1673" h="1433" extrusionOk="0">
                  <a:moveTo>
                    <a:pt x="958" y="1"/>
                  </a:moveTo>
                  <a:cubicBezTo>
                    <a:pt x="320" y="1"/>
                    <a:pt x="1" y="771"/>
                    <a:pt x="452" y="1221"/>
                  </a:cubicBezTo>
                  <a:cubicBezTo>
                    <a:pt x="597" y="1367"/>
                    <a:pt x="777" y="1433"/>
                    <a:pt x="952" y="1433"/>
                  </a:cubicBezTo>
                  <a:cubicBezTo>
                    <a:pt x="1320" y="1433"/>
                    <a:pt x="1672" y="1147"/>
                    <a:pt x="1672" y="715"/>
                  </a:cubicBezTo>
                  <a:cubicBezTo>
                    <a:pt x="1672" y="320"/>
                    <a:pt x="1353" y="1"/>
                    <a:pt x="958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6"/>
            <p:cNvSpPr/>
            <p:nvPr/>
          </p:nvSpPr>
          <p:spPr>
            <a:xfrm>
              <a:off x="5728567" y="4328469"/>
              <a:ext cx="39382" cy="49051"/>
            </a:xfrm>
            <a:custGeom>
              <a:avLst/>
              <a:gdLst/>
              <a:ahLst/>
              <a:cxnLst/>
              <a:rect l="l" t="t" r="r" b="b"/>
              <a:pathLst>
                <a:path w="1499" h="1867" extrusionOk="0">
                  <a:moveTo>
                    <a:pt x="1499" y="1"/>
                  </a:moveTo>
                  <a:lnTo>
                    <a:pt x="1429" y="15"/>
                  </a:lnTo>
                  <a:cubicBezTo>
                    <a:pt x="590" y="230"/>
                    <a:pt x="1" y="993"/>
                    <a:pt x="1" y="1866"/>
                  </a:cubicBezTo>
                  <a:lnTo>
                    <a:pt x="549" y="1866"/>
                  </a:lnTo>
                  <a:cubicBezTo>
                    <a:pt x="1076" y="1866"/>
                    <a:pt x="1499" y="1436"/>
                    <a:pt x="1499" y="909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rgbClr val="AD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6"/>
            <p:cNvSpPr/>
            <p:nvPr/>
          </p:nvSpPr>
          <p:spPr>
            <a:xfrm>
              <a:off x="6109071" y="4346886"/>
              <a:ext cx="28821" cy="24985"/>
            </a:xfrm>
            <a:custGeom>
              <a:avLst/>
              <a:gdLst/>
              <a:ahLst/>
              <a:cxnLst/>
              <a:rect l="l" t="t" r="r" b="b"/>
              <a:pathLst>
                <a:path w="1097" h="951" extrusionOk="0">
                  <a:moveTo>
                    <a:pt x="0" y="0"/>
                  </a:moveTo>
                  <a:lnTo>
                    <a:pt x="0" y="950"/>
                  </a:lnTo>
                  <a:lnTo>
                    <a:pt x="951" y="950"/>
                  </a:lnTo>
                  <a:lnTo>
                    <a:pt x="951" y="319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9" name="Google Shape;6749;p66"/>
          <p:cNvGrpSpPr/>
          <p:nvPr/>
        </p:nvGrpSpPr>
        <p:grpSpPr>
          <a:xfrm>
            <a:off x="834210" y="3696905"/>
            <a:ext cx="371782" cy="342751"/>
            <a:chOff x="834210" y="3696905"/>
            <a:chExt cx="371782" cy="342751"/>
          </a:xfrm>
        </p:grpSpPr>
        <p:sp>
          <p:nvSpPr>
            <p:cNvPr id="6750" name="Google Shape;6750;p66"/>
            <p:cNvSpPr/>
            <p:nvPr/>
          </p:nvSpPr>
          <p:spPr>
            <a:xfrm>
              <a:off x="866289" y="3696905"/>
              <a:ext cx="138876" cy="111500"/>
            </a:xfrm>
            <a:custGeom>
              <a:avLst/>
              <a:gdLst/>
              <a:ahLst/>
              <a:cxnLst/>
              <a:rect l="l" t="t" r="r" b="b"/>
              <a:pathLst>
                <a:path w="5286" h="4244" extrusionOk="0">
                  <a:moveTo>
                    <a:pt x="1856" y="0"/>
                  </a:moveTo>
                  <a:cubicBezTo>
                    <a:pt x="1791" y="0"/>
                    <a:pt x="1728" y="4"/>
                    <a:pt x="1665" y="13"/>
                  </a:cubicBezTo>
                  <a:cubicBezTo>
                    <a:pt x="1124" y="89"/>
                    <a:pt x="701" y="471"/>
                    <a:pt x="416" y="1150"/>
                  </a:cubicBezTo>
                  <a:cubicBezTo>
                    <a:pt x="35" y="2094"/>
                    <a:pt x="0" y="2857"/>
                    <a:pt x="326" y="3418"/>
                  </a:cubicBezTo>
                  <a:cubicBezTo>
                    <a:pt x="736" y="4126"/>
                    <a:pt x="1540" y="4237"/>
                    <a:pt x="1575" y="4244"/>
                  </a:cubicBezTo>
                  <a:lnTo>
                    <a:pt x="5078" y="4244"/>
                  </a:lnTo>
                  <a:cubicBezTo>
                    <a:pt x="5189" y="4244"/>
                    <a:pt x="5286" y="4154"/>
                    <a:pt x="5286" y="4036"/>
                  </a:cubicBezTo>
                  <a:lnTo>
                    <a:pt x="5286" y="2475"/>
                  </a:lnTo>
                  <a:cubicBezTo>
                    <a:pt x="5279" y="2427"/>
                    <a:pt x="5265" y="2385"/>
                    <a:pt x="5237" y="2350"/>
                  </a:cubicBezTo>
                  <a:cubicBezTo>
                    <a:pt x="5157" y="2250"/>
                    <a:pt x="3361" y="0"/>
                    <a:pt x="1856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6"/>
            <p:cNvSpPr/>
            <p:nvPr/>
          </p:nvSpPr>
          <p:spPr>
            <a:xfrm>
              <a:off x="1035221" y="3696905"/>
              <a:ext cx="138693" cy="111500"/>
            </a:xfrm>
            <a:custGeom>
              <a:avLst/>
              <a:gdLst/>
              <a:ahLst/>
              <a:cxnLst/>
              <a:rect l="l" t="t" r="r" b="b"/>
              <a:pathLst>
                <a:path w="5279" h="4244" extrusionOk="0">
                  <a:moveTo>
                    <a:pt x="3423" y="0"/>
                  </a:moveTo>
                  <a:cubicBezTo>
                    <a:pt x="1918" y="0"/>
                    <a:pt x="122" y="2250"/>
                    <a:pt x="42" y="2350"/>
                  </a:cubicBezTo>
                  <a:cubicBezTo>
                    <a:pt x="14" y="2385"/>
                    <a:pt x="0" y="2433"/>
                    <a:pt x="0" y="2475"/>
                  </a:cubicBezTo>
                  <a:lnTo>
                    <a:pt x="0" y="4036"/>
                  </a:lnTo>
                  <a:cubicBezTo>
                    <a:pt x="0" y="4154"/>
                    <a:pt x="90" y="4244"/>
                    <a:pt x="208" y="4244"/>
                  </a:cubicBezTo>
                  <a:lnTo>
                    <a:pt x="3711" y="4244"/>
                  </a:lnTo>
                  <a:cubicBezTo>
                    <a:pt x="3746" y="4244"/>
                    <a:pt x="4550" y="4126"/>
                    <a:pt x="4953" y="3425"/>
                  </a:cubicBezTo>
                  <a:cubicBezTo>
                    <a:pt x="5279" y="2857"/>
                    <a:pt x="5251" y="2094"/>
                    <a:pt x="4855" y="1157"/>
                  </a:cubicBezTo>
                  <a:cubicBezTo>
                    <a:pt x="4578" y="471"/>
                    <a:pt x="4155" y="89"/>
                    <a:pt x="3614" y="13"/>
                  </a:cubicBezTo>
                  <a:cubicBezTo>
                    <a:pt x="3551" y="4"/>
                    <a:pt x="3487" y="0"/>
                    <a:pt x="342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6"/>
            <p:cNvSpPr/>
            <p:nvPr/>
          </p:nvSpPr>
          <p:spPr>
            <a:xfrm>
              <a:off x="867550" y="3750080"/>
              <a:ext cx="137615" cy="58325"/>
            </a:xfrm>
            <a:custGeom>
              <a:avLst/>
              <a:gdLst/>
              <a:ahLst/>
              <a:cxnLst/>
              <a:rect l="l" t="t" r="r" b="b"/>
              <a:pathLst>
                <a:path w="5238" h="2220" extrusionOk="0">
                  <a:moveTo>
                    <a:pt x="105" y="0"/>
                  </a:moveTo>
                  <a:cubicBezTo>
                    <a:pt x="1" y="555"/>
                    <a:pt x="56" y="1020"/>
                    <a:pt x="278" y="1401"/>
                  </a:cubicBezTo>
                  <a:cubicBezTo>
                    <a:pt x="688" y="2102"/>
                    <a:pt x="1492" y="2220"/>
                    <a:pt x="1527" y="2220"/>
                  </a:cubicBezTo>
                  <a:lnTo>
                    <a:pt x="5030" y="2220"/>
                  </a:lnTo>
                  <a:cubicBezTo>
                    <a:pt x="5141" y="2220"/>
                    <a:pt x="5238" y="2130"/>
                    <a:pt x="5238" y="2012"/>
                  </a:cubicBezTo>
                  <a:lnTo>
                    <a:pt x="5238" y="1061"/>
                  </a:lnTo>
                  <a:cubicBezTo>
                    <a:pt x="5231" y="1172"/>
                    <a:pt x="5141" y="1270"/>
                    <a:pt x="5030" y="1270"/>
                  </a:cubicBezTo>
                  <a:lnTo>
                    <a:pt x="1527" y="1270"/>
                  </a:lnTo>
                  <a:cubicBezTo>
                    <a:pt x="1492" y="1263"/>
                    <a:pt x="688" y="1152"/>
                    <a:pt x="278" y="444"/>
                  </a:cubicBezTo>
                  <a:cubicBezTo>
                    <a:pt x="202" y="305"/>
                    <a:pt x="140" y="160"/>
                    <a:pt x="1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6"/>
            <p:cNvSpPr/>
            <p:nvPr/>
          </p:nvSpPr>
          <p:spPr>
            <a:xfrm>
              <a:off x="1035221" y="3750080"/>
              <a:ext cx="137431" cy="58325"/>
            </a:xfrm>
            <a:custGeom>
              <a:avLst/>
              <a:gdLst/>
              <a:ahLst/>
              <a:cxnLst/>
              <a:rect l="l" t="t" r="r" b="b"/>
              <a:pathLst>
                <a:path w="5231" h="2220" extrusionOk="0">
                  <a:moveTo>
                    <a:pt x="5126" y="0"/>
                  </a:moveTo>
                  <a:cubicBezTo>
                    <a:pt x="5091" y="153"/>
                    <a:pt x="5036" y="305"/>
                    <a:pt x="4953" y="444"/>
                  </a:cubicBezTo>
                  <a:cubicBezTo>
                    <a:pt x="4550" y="1145"/>
                    <a:pt x="3739" y="1263"/>
                    <a:pt x="3711" y="1263"/>
                  </a:cubicBezTo>
                  <a:lnTo>
                    <a:pt x="208" y="1263"/>
                  </a:lnTo>
                  <a:cubicBezTo>
                    <a:pt x="90" y="1263"/>
                    <a:pt x="0" y="1172"/>
                    <a:pt x="0" y="1055"/>
                  </a:cubicBezTo>
                  <a:lnTo>
                    <a:pt x="0" y="2012"/>
                  </a:lnTo>
                  <a:cubicBezTo>
                    <a:pt x="0" y="2123"/>
                    <a:pt x="90" y="2220"/>
                    <a:pt x="208" y="2220"/>
                  </a:cubicBezTo>
                  <a:lnTo>
                    <a:pt x="3711" y="2220"/>
                  </a:lnTo>
                  <a:cubicBezTo>
                    <a:pt x="3746" y="2213"/>
                    <a:pt x="4550" y="2102"/>
                    <a:pt x="4953" y="1394"/>
                  </a:cubicBezTo>
                  <a:cubicBezTo>
                    <a:pt x="5175" y="1020"/>
                    <a:pt x="5230" y="548"/>
                    <a:pt x="51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66"/>
            <p:cNvSpPr/>
            <p:nvPr/>
          </p:nvSpPr>
          <p:spPr>
            <a:xfrm>
              <a:off x="994210" y="3756438"/>
              <a:ext cx="51967" cy="51967"/>
            </a:xfrm>
            <a:custGeom>
              <a:avLst/>
              <a:gdLst/>
              <a:ahLst/>
              <a:cxnLst/>
              <a:rect l="l" t="t" r="r" b="b"/>
              <a:pathLst>
                <a:path w="1978" h="1978" extrusionOk="0">
                  <a:moveTo>
                    <a:pt x="209" y="1"/>
                  </a:moveTo>
                  <a:cubicBezTo>
                    <a:pt x="91" y="1"/>
                    <a:pt x="1" y="98"/>
                    <a:pt x="1" y="209"/>
                  </a:cubicBezTo>
                  <a:lnTo>
                    <a:pt x="1" y="1770"/>
                  </a:lnTo>
                  <a:cubicBezTo>
                    <a:pt x="1" y="1888"/>
                    <a:pt x="91" y="1978"/>
                    <a:pt x="209" y="1978"/>
                  </a:cubicBezTo>
                  <a:lnTo>
                    <a:pt x="1769" y="1978"/>
                  </a:lnTo>
                  <a:cubicBezTo>
                    <a:pt x="1880" y="1978"/>
                    <a:pt x="1977" y="1888"/>
                    <a:pt x="1977" y="1770"/>
                  </a:cubicBezTo>
                  <a:lnTo>
                    <a:pt x="1977" y="209"/>
                  </a:lnTo>
                  <a:cubicBezTo>
                    <a:pt x="1977" y="98"/>
                    <a:pt x="1880" y="1"/>
                    <a:pt x="17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66"/>
            <p:cNvSpPr/>
            <p:nvPr/>
          </p:nvSpPr>
          <p:spPr>
            <a:xfrm>
              <a:off x="994210" y="3783420"/>
              <a:ext cx="51967" cy="24985"/>
            </a:xfrm>
            <a:custGeom>
              <a:avLst/>
              <a:gdLst/>
              <a:ahLst/>
              <a:cxnLst/>
              <a:rect l="l" t="t" r="r" b="b"/>
              <a:pathLst>
                <a:path w="1978" h="951" extrusionOk="0">
                  <a:moveTo>
                    <a:pt x="1" y="1"/>
                  </a:moveTo>
                  <a:lnTo>
                    <a:pt x="1" y="743"/>
                  </a:lnTo>
                  <a:cubicBezTo>
                    <a:pt x="1" y="861"/>
                    <a:pt x="91" y="951"/>
                    <a:pt x="209" y="951"/>
                  </a:cubicBezTo>
                  <a:lnTo>
                    <a:pt x="1769" y="951"/>
                  </a:lnTo>
                  <a:cubicBezTo>
                    <a:pt x="1880" y="951"/>
                    <a:pt x="1977" y="861"/>
                    <a:pt x="1977" y="74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6"/>
            <p:cNvSpPr/>
            <p:nvPr/>
          </p:nvSpPr>
          <p:spPr>
            <a:xfrm>
              <a:off x="861718" y="3851387"/>
              <a:ext cx="316768" cy="188269"/>
            </a:xfrm>
            <a:custGeom>
              <a:avLst/>
              <a:gdLst/>
              <a:ahLst/>
              <a:cxnLst/>
              <a:rect l="l" t="t" r="r" b="b"/>
              <a:pathLst>
                <a:path w="12057" h="7166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6264"/>
                  </a:lnTo>
                  <a:cubicBezTo>
                    <a:pt x="1" y="6757"/>
                    <a:pt x="410" y="7166"/>
                    <a:pt x="903" y="7166"/>
                  </a:cubicBezTo>
                  <a:lnTo>
                    <a:pt x="11154" y="7166"/>
                  </a:lnTo>
                  <a:cubicBezTo>
                    <a:pt x="11654" y="7166"/>
                    <a:pt x="12056" y="6757"/>
                    <a:pt x="12056" y="6264"/>
                  </a:cubicBez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A7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6"/>
            <p:cNvSpPr/>
            <p:nvPr/>
          </p:nvSpPr>
          <p:spPr>
            <a:xfrm>
              <a:off x="861718" y="3851387"/>
              <a:ext cx="316768" cy="29005"/>
            </a:xfrm>
            <a:custGeom>
              <a:avLst/>
              <a:gdLst/>
              <a:ahLst/>
              <a:cxnLst/>
              <a:rect l="l" t="t" r="r" b="b"/>
              <a:pathLst>
                <a:path w="12057" h="1104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1104"/>
                  </a:lnTo>
                  <a:lnTo>
                    <a:pt x="12056" y="1104"/>
                  </a:ln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7F9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6"/>
            <p:cNvSpPr/>
            <p:nvPr/>
          </p:nvSpPr>
          <p:spPr>
            <a:xfrm>
              <a:off x="834394" y="3797450"/>
              <a:ext cx="371598" cy="64893"/>
            </a:xfrm>
            <a:custGeom>
              <a:avLst/>
              <a:gdLst/>
              <a:ahLst/>
              <a:cxnLst/>
              <a:rect l="l" t="t" r="r" b="b"/>
              <a:pathLst>
                <a:path w="14144" h="2470" extrusionOk="0">
                  <a:moveTo>
                    <a:pt x="209" y="1"/>
                  </a:moveTo>
                  <a:cubicBezTo>
                    <a:pt x="91" y="1"/>
                    <a:pt x="0" y="98"/>
                    <a:pt x="0" y="209"/>
                  </a:cubicBezTo>
                  <a:lnTo>
                    <a:pt x="0" y="2262"/>
                  </a:lnTo>
                  <a:cubicBezTo>
                    <a:pt x="0" y="2380"/>
                    <a:pt x="91" y="2470"/>
                    <a:pt x="209" y="2470"/>
                  </a:cubicBezTo>
                  <a:lnTo>
                    <a:pt x="13935" y="2470"/>
                  </a:lnTo>
                  <a:cubicBezTo>
                    <a:pt x="14053" y="2470"/>
                    <a:pt x="14143" y="2380"/>
                    <a:pt x="14143" y="2262"/>
                  </a:cubicBezTo>
                  <a:lnTo>
                    <a:pt x="14143" y="209"/>
                  </a:lnTo>
                  <a:cubicBezTo>
                    <a:pt x="14143" y="98"/>
                    <a:pt x="14053" y="1"/>
                    <a:pt x="13935" y="1"/>
                  </a:cubicBez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6"/>
            <p:cNvSpPr/>
            <p:nvPr/>
          </p:nvSpPr>
          <p:spPr>
            <a:xfrm>
              <a:off x="834210" y="3837174"/>
              <a:ext cx="371782" cy="25169"/>
            </a:xfrm>
            <a:custGeom>
              <a:avLst/>
              <a:gdLst/>
              <a:ahLst/>
              <a:cxnLst/>
              <a:rect l="l" t="t" r="r" b="b"/>
              <a:pathLst>
                <a:path w="14151" h="958" extrusionOk="0">
                  <a:moveTo>
                    <a:pt x="1" y="1"/>
                  </a:moveTo>
                  <a:lnTo>
                    <a:pt x="1" y="750"/>
                  </a:lnTo>
                  <a:cubicBezTo>
                    <a:pt x="1" y="868"/>
                    <a:pt x="91" y="958"/>
                    <a:pt x="209" y="958"/>
                  </a:cubicBezTo>
                  <a:lnTo>
                    <a:pt x="13942" y="958"/>
                  </a:lnTo>
                  <a:cubicBezTo>
                    <a:pt x="14060" y="958"/>
                    <a:pt x="14150" y="868"/>
                    <a:pt x="14150" y="750"/>
                  </a:cubicBezTo>
                  <a:lnTo>
                    <a:pt x="14150" y="1"/>
                  </a:ln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6"/>
            <p:cNvSpPr/>
            <p:nvPr/>
          </p:nvSpPr>
          <p:spPr>
            <a:xfrm>
              <a:off x="987642" y="3797450"/>
              <a:ext cx="64919" cy="242206"/>
            </a:xfrm>
            <a:custGeom>
              <a:avLst/>
              <a:gdLst/>
              <a:ahLst/>
              <a:cxnLst/>
              <a:rect l="l" t="t" r="r" b="b"/>
              <a:pathLst>
                <a:path w="2471" h="9219" extrusionOk="0">
                  <a:moveTo>
                    <a:pt x="209" y="1"/>
                  </a:moveTo>
                  <a:cubicBezTo>
                    <a:pt x="98" y="1"/>
                    <a:pt x="1" y="98"/>
                    <a:pt x="1" y="209"/>
                  </a:cubicBezTo>
                  <a:lnTo>
                    <a:pt x="1" y="9011"/>
                  </a:lnTo>
                  <a:cubicBezTo>
                    <a:pt x="1" y="9122"/>
                    <a:pt x="98" y="9219"/>
                    <a:pt x="209" y="9219"/>
                  </a:cubicBezTo>
                  <a:lnTo>
                    <a:pt x="2262" y="9219"/>
                  </a:lnTo>
                  <a:cubicBezTo>
                    <a:pt x="2380" y="9219"/>
                    <a:pt x="2470" y="9122"/>
                    <a:pt x="2470" y="9011"/>
                  </a:cubicBezTo>
                  <a:lnTo>
                    <a:pt x="2470" y="209"/>
                  </a:lnTo>
                  <a:cubicBezTo>
                    <a:pt x="2470" y="98"/>
                    <a:pt x="2380" y="1"/>
                    <a:pt x="226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6"/>
            <p:cNvSpPr/>
            <p:nvPr/>
          </p:nvSpPr>
          <p:spPr>
            <a:xfrm>
              <a:off x="1027366" y="3797450"/>
              <a:ext cx="25195" cy="242206"/>
            </a:xfrm>
            <a:custGeom>
              <a:avLst/>
              <a:gdLst/>
              <a:ahLst/>
              <a:cxnLst/>
              <a:rect l="l" t="t" r="r" b="b"/>
              <a:pathLst>
                <a:path w="959" h="9219" extrusionOk="0">
                  <a:moveTo>
                    <a:pt x="1" y="1"/>
                  </a:moveTo>
                  <a:lnTo>
                    <a:pt x="1" y="9219"/>
                  </a:lnTo>
                  <a:lnTo>
                    <a:pt x="750" y="9219"/>
                  </a:lnTo>
                  <a:cubicBezTo>
                    <a:pt x="868" y="9219"/>
                    <a:pt x="958" y="9122"/>
                    <a:pt x="958" y="9011"/>
                  </a:cubicBezTo>
                  <a:lnTo>
                    <a:pt x="958" y="209"/>
                  </a:lnTo>
                  <a:cubicBezTo>
                    <a:pt x="958" y="98"/>
                    <a:pt x="868" y="1"/>
                    <a:pt x="7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66"/>
          <p:cNvGrpSpPr/>
          <p:nvPr/>
        </p:nvGrpSpPr>
        <p:grpSpPr>
          <a:xfrm>
            <a:off x="1359398" y="3682271"/>
            <a:ext cx="395296" cy="371966"/>
            <a:chOff x="1359398" y="3682271"/>
            <a:chExt cx="395296" cy="371966"/>
          </a:xfrm>
        </p:grpSpPr>
        <p:sp>
          <p:nvSpPr>
            <p:cNvPr id="6763" name="Google Shape;6763;p66"/>
            <p:cNvSpPr/>
            <p:nvPr/>
          </p:nvSpPr>
          <p:spPr>
            <a:xfrm>
              <a:off x="1382911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70" y="1"/>
                    <a:pt x="0" y="3171"/>
                    <a:pt x="0" y="7083"/>
                  </a:cubicBezTo>
                  <a:cubicBezTo>
                    <a:pt x="0" y="10988"/>
                    <a:pt x="3170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6"/>
            <p:cNvSpPr/>
            <p:nvPr/>
          </p:nvSpPr>
          <p:spPr>
            <a:xfrm>
              <a:off x="1498090" y="3920668"/>
              <a:ext cx="141241" cy="39172"/>
            </a:xfrm>
            <a:custGeom>
              <a:avLst/>
              <a:gdLst/>
              <a:ahLst/>
              <a:cxnLst/>
              <a:rect l="l" t="t" r="r" b="b"/>
              <a:pathLst>
                <a:path w="5376" h="1491" extrusionOk="0">
                  <a:moveTo>
                    <a:pt x="408" y="0"/>
                  </a:moveTo>
                  <a:cubicBezTo>
                    <a:pt x="190" y="0"/>
                    <a:pt x="1" y="270"/>
                    <a:pt x="194" y="485"/>
                  </a:cubicBezTo>
                  <a:cubicBezTo>
                    <a:pt x="777" y="1109"/>
                    <a:pt x="1706" y="1491"/>
                    <a:pt x="2691" y="1491"/>
                  </a:cubicBezTo>
                  <a:cubicBezTo>
                    <a:pt x="3676" y="1491"/>
                    <a:pt x="4606" y="1109"/>
                    <a:pt x="5181" y="485"/>
                  </a:cubicBezTo>
                  <a:cubicBezTo>
                    <a:pt x="5375" y="270"/>
                    <a:pt x="5181" y="0"/>
                    <a:pt x="4964" y="0"/>
                  </a:cubicBezTo>
                  <a:cubicBezTo>
                    <a:pt x="4894" y="0"/>
                    <a:pt x="4821" y="29"/>
                    <a:pt x="4758" y="97"/>
                  </a:cubicBezTo>
                  <a:cubicBezTo>
                    <a:pt x="4287" y="610"/>
                    <a:pt x="3510" y="915"/>
                    <a:pt x="2684" y="915"/>
                  </a:cubicBezTo>
                  <a:cubicBezTo>
                    <a:pt x="1859" y="915"/>
                    <a:pt x="1089" y="610"/>
                    <a:pt x="617" y="97"/>
                  </a:cubicBezTo>
                  <a:cubicBezTo>
                    <a:pt x="553" y="29"/>
                    <a:pt x="479" y="0"/>
                    <a:pt x="408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66"/>
            <p:cNvSpPr/>
            <p:nvPr/>
          </p:nvSpPr>
          <p:spPr>
            <a:xfrm>
              <a:off x="1490786" y="3826428"/>
              <a:ext cx="30108" cy="41931"/>
            </a:xfrm>
            <a:custGeom>
              <a:avLst/>
              <a:gdLst/>
              <a:ahLst/>
              <a:cxnLst/>
              <a:rect l="l" t="t" r="r" b="b"/>
              <a:pathLst>
                <a:path w="1146" h="1596" extrusionOk="0">
                  <a:moveTo>
                    <a:pt x="557" y="0"/>
                  </a:moveTo>
                  <a:cubicBezTo>
                    <a:pt x="251" y="0"/>
                    <a:pt x="1" y="254"/>
                    <a:pt x="1" y="569"/>
                  </a:cubicBezTo>
                  <a:lnTo>
                    <a:pt x="1" y="1020"/>
                  </a:lnTo>
                  <a:cubicBezTo>
                    <a:pt x="1" y="1339"/>
                    <a:pt x="257" y="1596"/>
                    <a:pt x="569" y="1596"/>
                  </a:cubicBezTo>
                  <a:cubicBezTo>
                    <a:pt x="888" y="1596"/>
                    <a:pt x="1145" y="1339"/>
                    <a:pt x="1145" y="1027"/>
                  </a:cubicBezTo>
                  <a:lnTo>
                    <a:pt x="1145" y="569"/>
                  </a:lnTo>
                  <a:cubicBezTo>
                    <a:pt x="1145" y="250"/>
                    <a:pt x="888" y="0"/>
                    <a:pt x="569" y="0"/>
                  </a:cubicBezTo>
                  <a:cubicBezTo>
                    <a:pt x="565" y="0"/>
                    <a:pt x="561" y="0"/>
                    <a:pt x="55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66"/>
            <p:cNvSpPr/>
            <p:nvPr/>
          </p:nvSpPr>
          <p:spPr>
            <a:xfrm>
              <a:off x="1502819" y="3826349"/>
              <a:ext cx="18075" cy="29951"/>
            </a:xfrm>
            <a:custGeom>
              <a:avLst/>
              <a:gdLst/>
              <a:ahLst/>
              <a:cxnLst/>
              <a:rect l="l" t="t" r="r" b="b"/>
              <a:pathLst>
                <a:path w="688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6"/>
            <p:cNvSpPr/>
            <p:nvPr/>
          </p:nvSpPr>
          <p:spPr>
            <a:xfrm>
              <a:off x="1616710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76" y="1"/>
                  </a:moveTo>
                  <a:cubicBezTo>
                    <a:pt x="257" y="1"/>
                    <a:pt x="1" y="257"/>
                    <a:pt x="1" y="576"/>
                  </a:cubicBezTo>
                  <a:lnTo>
                    <a:pt x="1" y="1027"/>
                  </a:lnTo>
                  <a:cubicBezTo>
                    <a:pt x="1" y="1346"/>
                    <a:pt x="257" y="1603"/>
                    <a:pt x="576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76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6"/>
            <p:cNvSpPr/>
            <p:nvPr/>
          </p:nvSpPr>
          <p:spPr>
            <a:xfrm>
              <a:off x="1628743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82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8" y="3"/>
                  </a:cubicBezTo>
                  <a:cubicBezTo>
                    <a:pt x="106" y="1"/>
                    <a:pt x="94" y="1"/>
                    <a:pt x="82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6"/>
            <p:cNvSpPr/>
            <p:nvPr/>
          </p:nvSpPr>
          <p:spPr>
            <a:xfrm>
              <a:off x="1359398" y="3724018"/>
              <a:ext cx="353733" cy="330114"/>
            </a:xfrm>
            <a:custGeom>
              <a:avLst/>
              <a:gdLst/>
              <a:ahLst/>
              <a:cxnLst/>
              <a:rect l="l" t="t" r="r" b="b"/>
              <a:pathLst>
                <a:path w="13464" h="12565" extrusionOk="0">
                  <a:moveTo>
                    <a:pt x="3510" y="0"/>
                  </a:moveTo>
                  <a:cubicBezTo>
                    <a:pt x="250" y="2650"/>
                    <a:pt x="1" y="7526"/>
                    <a:pt x="2969" y="10495"/>
                  </a:cubicBezTo>
                  <a:cubicBezTo>
                    <a:pt x="4356" y="11882"/>
                    <a:pt x="6164" y="12564"/>
                    <a:pt x="7967" y="12564"/>
                  </a:cubicBezTo>
                  <a:cubicBezTo>
                    <a:pt x="10014" y="12564"/>
                    <a:pt x="12055" y="11684"/>
                    <a:pt x="13464" y="9954"/>
                  </a:cubicBezTo>
                  <a:lnTo>
                    <a:pt x="13464" y="9954"/>
                  </a:lnTo>
                  <a:cubicBezTo>
                    <a:pt x="12201" y="10980"/>
                    <a:pt x="10627" y="11542"/>
                    <a:pt x="8997" y="11542"/>
                  </a:cubicBezTo>
                  <a:cubicBezTo>
                    <a:pt x="6271" y="11542"/>
                    <a:pt x="3781" y="9968"/>
                    <a:pt x="2609" y="7505"/>
                  </a:cubicBezTo>
                  <a:cubicBezTo>
                    <a:pt x="1436" y="5036"/>
                    <a:pt x="1783" y="2116"/>
                    <a:pt x="3510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0" name="Google Shape;6770;p66"/>
          <p:cNvGrpSpPr/>
          <p:nvPr/>
        </p:nvGrpSpPr>
        <p:grpSpPr>
          <a:xfrm>
            <a:off x="1908099" y="3682271"/>
            <a:ext cx="395296" cy="371966"/>
            <a:chOff x="1908099" y="3682271"/>
            <a:chExt cx="395296" cy="371966"/>
          </a:xfrm>
        </p:grpSpPr>
        <p:sp>
          <p:nvSpPr>
            <p:cNvPr id="6771" name="Google Shape;6771;p66"/>
            <p:cNvSpPr/>
            <p:nvPr/>
          </p:nvSpPr>
          <p:spPr>
            <a:xfrm>
              <a:off x="1931613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6"/>
            <p:cNvSpPr/>
            <p:nvPr/>
          </p:nvSpPr>
          <p:spPr>
            <a:xfrm>
              <a:off x="2039487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6"/>
            <p:cNvSpPr/>
            <p:nvPr/>
          </p:nvSpPr>
          <p:spPr>
            <a:xfrm>
              <a:off x="2051520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66"/>
            <p:cNvSpPr/>
            <p:nvPr/>
          </p:nvSpPr>
          <p:spPr>
            <a:xfrm>
              <a:off x="2165412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66"/>
            <p:cNvSpPr/>
            <p:nvPr/>
          </p:nvSpPr>
          <p:spPr>
            <a:xfrm>
              <a:off x="2177444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6"/>
            <p:cNvSpPr/>
            <p:nvPr/>
          </p:nvSpPr>
          <p:spPr>
            <a:xfrm>
              <a:off x="2047501" y="3920825"/>
              <a:ext cx="140532" cy="39015"/>
            </a:xfrm>
            <a:custGeom>
              <a:avLst/>
              <a:gdLst/>
              <a:ahLst/>
              <a:cxnLst/>
              <a:rect l="l" t="t" r="r" b="b"/>
              <a:pathLst>
                <a:path w="5349" h="1485" extrusionOk="0">
                  <a:moveTo>
                    <a:pt x="2664" y="0"/>
                  </a:moveTo>
                  <a:cubicBezTo>
                    <a:pt x="1679" y="0"/>
                    <a:pt x="750" y="375"/>
                    <a:pt x="167" y="1006"/>
                  </a:cubicBezTo>
                  <a:cubicBezTo>
                    <a:pt x="1" y="1186"/>
                    <a:pt x="132" y="1485"/>
                    <a:pt x="382" y="1485"/>
                  </a:cubicBezTo>
                  <a:cubicBezTo>
                    <a:pt x="458" y="1478"/>
                    <a:pt x="535" y="1443"/>
                    <a:pt x="590" y="1388"/>
                  </a:cubicBezTo>
                  <a:cubicBezTo>
                    <a:pt x="1062" y="874"/>
                    <a:pt x="1839" y="562"/>
                    <a:pt x="2664" y="562"/>
                  </a:cubicBezTo>
                  <a:cubicBezTo>
                    <a:pt x="3490" y="562"/>
                    <a:pt x="4259" y="874"/>
                    <a:pt x="4738" y="1388"/>
                  </a:cubicBezTo>
                  <a:cubicBezTo>
                    <a:pt x="4800" y="1455"/>
                    <a:pt x="4872" y="1483"/>
                    <a:pt x="4941" y="1483"/>
                  </a:cubicBezTo>
                  <a:cubicBezTo>
                    <a:pt x="5157" y="1483"/>
                    <a:pt x="5349" y="1209"/>
                    <a:pt x="5154" y="999"/>
                  </a:cubicBezTo>
                  <a:cubicBezTo>
                    <a:pt x="4579" y="375"/>
                    <a:pt x="3642" y="0"/>
                    <a:pt x="2664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6"/>
            <p:cNvSpPr/>
            <p:nvPr/>
          </p:nvSpPr>
          <p:spPr>
            <a:xfrm>
              <a:off x="1908099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3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66"/>
          <p:cNvGrpSpPr/>
          <p:nvPr/>
        </p:nvGrpSpPr>
        <p:grpSpPr>
          <a:xfrm>
            <a:off x="2456800" y="3682271"/>
            <a:ext cx="395270" cy="371966"/>
            <a:chOff x="2456800" y="3682271"/>
            <a:chExt cx="395270" cy="371966"/>
          </a:xfrm>
        </p:grpSpPr>
        <p:sp>
          <p:nvSpPr>
            <p:cNvPr id="6779" name="Google Shape;6779;p66"/>
            <p:cNvSpPr/>
            <p:nvPr/>
          </p:nvSpPr>
          <p:spPr>
            <a:xfrm>
              <a:off x="2480314" y="3682271"/>
              <a:ext cx="371756" cy="371966"/>
            </a:xfrm>
            <a:custGeom>
              <a:avLst/>
              <a:gdLst/>
              <a:ahLst/>
              <a:cxnLst/>
              <a:rect l="l" t="t" r="r" b="b"/>
              <a:pathLst>
                <a:path w="14150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6"/>
            <p:cNvSpPr/>
            <p:nvPr/>
          </p:nvSpPr>
          <p:spPr>
            <a:xfrm>
              <a:off x="2456800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6"/>
            <p:cNvSpPr/>
            <p:nvPr/>
          </p:nvSpPr>
          <p:spPr>
            <a:xfrm>
              <a:off x="2557318" y="3892267"/>
              <a:ext cx="217589" cy="96000"/>
            </a:xfrm>
            <a:custGeom>
              <a:avLst/>
              <a:gdLst/>
              <a:ahLst/>
              <a:cxnLst/>
              <a:rect l="l" t="t" r="r" b="b"/>
              <a:pathLst>
                <a:path w="8282" h="3654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66"/>
            <p:cNvSpPr/>
            <p:nvPr/>
          </p:nvSpPr>
          <p:spPr>
            <a:xfrm>
              <a:off x="2557318" y="3892267"/>
              <a:ext cx="217746" cy="53359"/>
            </a:xfrm>
            <a:custGeom>
              <a:avLst/>
              <a:gdLst/>
              <a:ahLst/>
              <a:cxnLst/>
              <a:rect l="l" t="t" r="r" b="b"/>
              <a:pathLst>
                <a:path w="8288" h="2031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66"/>
            <p:cNvSpPr/>
            <p:nvPr/>
          </p:nvSpPr>
          <p:spPr>
            <a:xfrm>
              <a:off x="2588189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66"/>
            <p:cNvSpPr/>
            <p:nvPr/>
          </p:nvSpPr>
          <p:spPr>
            <a:xfrm>
              <a:off x="2600221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6"/>
            <p:cNvSpPr/>
            <p:nvPr/>
          </p:nvSpPr>
          <p:spPr>
            <a:xfrm>
              <a:off x="2714113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6"/>
            <p:cNvSpPr/>
            <p:nvPr/>
          </p:nvSpPr>
          <p:spPr>
            <a:xfrm>
              <a:off x="2726146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66"/>
            <p:cNvSpPr/>
            <p:nvPr/>
          </p:nvSpPr>
          <p:spPr>
            <a:xfrm>
              <a:off x="2577259" y="3895131"/>
              <a:ext cx="177681" cy="33156"/>
            </a:xfrm>
            <a:custGeom>
              <a:avLst/>
              <a:gdLst/>
              <a:ahLst/>
              <a:cxnLst/>
              <a:rect l="l" t="t" r="r" b="b"/>
              <a:pathLst>
                <a:path w="6763" h="1262" extrusionOk="0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8" name="Google Shape;6788;p66"/>
          <p:cNvGrpSpPr/>
          <p:nvPr/>
        </p:nvGrpSpPr>
        <p:grpSpPr>
          <a:xfrm>
            <a:off x="3014250" y="3682271"/>
            <a:ext cx="391092" cy="371940"/>
            <a:chOff x="3014250" y="3682271"/>
            <a:chExt cx="391092" cy="371940"/>
          </a:xfrm>
        </p:grpSpPr>
        <p:sp>
          <p:nvSpPr>
            <p:cNvPr id="6789" name="Google Shape;6789;p66"/>
            <p:cNvSpPr/>
            <p:nvPr/>
          </p:nvSpPr>
          <p:spPr>
            <a:xfrm>
              <a:off x="3014250" y="3682271"/>
              <a:ext cx="386521" cy="371940"/>
            </a:xfrm>
            <a:custGeom>
              <a:avLst/>
              <a:gdLst/>
              <a:ahLst/>
              <a:cxnLst/>
              <a:rect l="l" t="t" r="r" b="b"/>
              <a:pathLst>
                <a:path w="14712" h="14157" extrusionOk="0">
                  <a:moveTo>
                    <a:pt x="7637" y="1"/>
                  </a:moveTo>
                  <a:cubicBezTo>
                    <a:pt x="4772" y="1"/>
                    <a:pt x="2192" y="1728"/>
                    <a:pt x="1096" y="4371"/>
                  </a:cubicBezTo>
                  <a:cubicBezTo>
                    <a:pt x="0" y="7013"/>
                    <a:pt x="611" y="10058"/>
                    <a:pt x="2629" y="12084"/>
                  </a:cubicBezTo>
                  <a:cubicBezTo>
                    <a:pt x="3983" y="13438"/>
                    <a:pt x="5793" y="14156"/>
                    <a:pt x="7634" y="14156"/>
                  </a:cubicBezTo>
                  <a:cubicBezTo>
                    <a:pt x="8546" y="14156"/>
                    <a:pt x="9466" y="13980"/>
                    <a:pt x="10342" y="13617"/>
                  </a:cubicBezTo>
                  <a:cubicBezTo>
                    <a:pt x="12985" y="12521"/>
                    <a:pt x="14712" y="9940"/>
                    <a:pt x="14712" y="7083"/>
                  </a:cubicBezTo>
                  <a:cubicBezTo>
                    <a:pt x="14712" y="3171"/>
                    <a:pt x="11542" y="8"/>
                    <a:pt x="763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6"/>
            <p:cNvSpPr/>
            <p:nvPr/>
          </p:nvSpPr>
          <p:spPr>
            <a:xfrm>
              <a:off x="3028279" y="3694567"/>
              <a:ext cx="377063" cy="347480"/>
            </a:xfrm>
            <a:custGeom>
              <a:avLst/>
              <a:gdLst/>
              <a:ahLst/>
              <a:cxnLst/>
              <a:rect l="l" t="t" r="r" b="b"/>
              <a:pathLst>
                <a:path w="14352" h="13226" extrusionOk="0">
                  <a:moveTo>
                    <a:pt x="7099" y="0"/>
                  </a:moveTo>
                  <a:cubicBezTo>
                    <a:pt x="6251" y="0"/>
                    <a:pt x="5393" y="163"/>
                    <a:pt x="4571" y="504"/>
                  </a:cubicBezTo>
                  <a:cubicBezTo>
                    <a:pt x="1658" y="1711"/>
                    <a:pt x="0" y="4811"/>
                    <a:pt x="618" y="7905"/>
                  </a:cubicBezTo>
                  <a:cubicBezTo>
                    <a:pt x="1228" y="10998"/>
                    <a:pt x="3947" y="13225"/>
                    <a:pt x="7103" y="13225"/>
                  </a:cubicBezTo>
                  <a:cubicBezTo>
                    <a:pt x="7111" y="13225"/>
                    <a:pt x="7120" y="13225"/>
                    <a:pt x="7129" y="13225"/>
                  </a:cubicBezTo>
                  <a:cubicBezTo>
                    <a:pt x="8874" y="13225"/>
                    <a:pt x="10542" y="12525"/>
                    <a:pt x="11778" y="11290"/>
                  </a:cubicBezTo>
                  <a:cubicBezTo>
                    <a:pt x="14011" y="9056"/>
                    <a:pt x="14351" y="5560"/>
                    <a:pt x="12603" y="2939"/>
                  </a:cubicBezTo>
                  <a:cubicBezTo>
                    <a:pt x="11344" y="1057"/>
                    <a:pt x="9255" y="0"/>
                    <a:pt x="709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66"/>
            <p:cNvSpPr/>
            <p:nvPr/>
          </p:nvSpPr>
          <p:spPr>
            <a:xfrm>
              <a:off x="3144167" y="3741332"/>
              <a:ext cx="141267" cy="253871"/>
            </a:xfrm>
            <a:custGeom>
              <a:avLst/>
              <a:gdLst/>
              <a:ahLst/>
              <a:cxnLst/>
              <a:rect l="l" t="t" r="r" b="b"/>
              <a:pathLst>
                <a:path w="5377" h="9663" extrusionOk="0">
                  <a:moveTo>
                    <a:pt x="2588" y="0"/>
                  </a:moveTo>
                  <a:cubicBezTo>
                    <a:pt x="812" y="0"/>
                    <a:pt x="1" y="1048"/>
                    <a:pt x="1" y="1755"/>
                  </a:cubicBezTo>
                  <a:cubicBezTo>
                    <a:pt x="1" y="2268"/>
                    <a:pt x="438" y="2504"/>
                    <a:pt x="791" y="2504"/>
                  </a:cubicBezTo>
                  <a:cubicBezTo>
                    <a:pt x="1499" y="2504"/>
                    <a:pt x="1208" y="1492"/>
                    <a:pt x="2546" y="1492"/>
                  </a:cubicBezTo>
                  <a:cubicBezTo>
                    <a:pt x="3205" y="1492"/>
                    <a:pt x="3725" y="1776"/>
                    <a:pt x="3725" y="2386"/>
                  </a:cubicBezTo>
                  <a:cubicBezTo>
                    <a:pt x="3725" y="3094"/>
                    <a:pt x="2990" y="3503"/>
                    <a:pt x="2560" y="3871"/>
                  </a:cubicBezTo>
                  <a:cubicBezTo>
                    <a:pt x="2179" y="4197"/>
                    <a:pt x="1679" y="4738"/>
                    <a:pt x="1679" y="5861"/>
                  </a:cubicBezTo>
                  <a:cubicBezTo>
                    <a:pt x="1679" y="6541"/>
                    <a:pt x="1860" y="6742"/>
                    <a:pt x="2401" y="6742"/>
                  </a:cubicBezTo>
                  <a:cubicBezTo>
                    <a:pt x="3046" y="6742"/>
                    <a:pt x="3177" y="6451"/>
                    <a:pt x="3177" y="6201"/>
                  </a:cubicBezTo>
                  <a:cubicBezTo>
                    <a:pt x="3177" y="5515"/>
                    <a:pt x="3184" y="5126"/>
                    <a:pt x="3906" y="4564"/>
                  </a:cubicBezTo>
                  <a:cubicBezTo>
                    <a:pt x="4266" y="4287"/>
                    <a:pt x="5376" y="3406"/>
                    <a:pt x="5376" y="2164"/>
                  </a:cubicBezTo>
                  <a:cubicBezTo>
                    <a:pt x="5376" y="930"/>
                    <a:pt x="4266" y="0"/>
                    <a:pt x="2588" y="0"/>
                  </a:cubicBezTo>
                  <a:close/>
                  <a:moveTo>
                    <a:pt x="2414" y="7644"/>
                  </a:moveTo>
                  <a:cubicBezTo>
                    <a:pt x="1860" y="7644"/>
                    <a:pt x="1402" y="8095"/>
                    <a:pt x="1402" y="8657"/>
                  </a:cubicBezTo>
                  <a:cubicBezTo>
                    <a:pt x="1402" y="9212"/>
                    <a:pt x="1860" y="9662"/>
                    <a:pt x="2414" y="9662"/>
                  </a:cubicBezTo>
                  <a:cubicBezTo>
                    <a:pt x="2969" y="9655"/>
                    <a:pt x="3420" y="9212"/>
                    <a:pt x="3427" y="8657"/>
                  </a:cubicBezTo>
                  <a:cubicBezTo>
                    <a:pt x="3420" y="8102"/>
                    <a:pt x="2969" y="7651"/>
                    <a:pt x="2414" y="7644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2" name="Google Shape;6792;p66"/>
          <p:cNvGrpSpPr/>
          <p:nvPr/>
        </p:nvGrpSpPr>
        <p:grpSpPr>
          <a:xfrm>
            <a:off x="3569125" y="3702947"/>
            <a:ext cx="388728" cy="330692"/>
            <a:chOff x="3569125" y="3702947"/>
            <a:chExt cx="388728" cy="330692"/>
          </a:xfrm>
        </p:grpSpPr>
        <p:sp>
          <p:nvSpPr>
            <p:cNvPr id="6793" name="Google Shape;6793;p66"/>
            <p:cNvSpPr/>
            <p:nvPr/>
          </p:nvSpPr>
          <p:spPr>
            <a:xfrm>
              <a:off x="3569125" y="3702947"/>
              <a:ext cx="388728" cy="330692"/>
            </a:xfrm>
            <a:custGeom>
              <a:avLst/>
              <a:gdLst/>
              <a:ahLst/>
              <a:cxnLst/>
              <a:rect l="l" t="t" r="r" b="b"/>
              <a:pathLst>
                <a:path w="14796" h="12587" extrusionOk="0">
                  <a:moveTo>
                    <a:pt x="7402" y="0"/>
                  </a:moveTo>
                  <a:cubicBezTo>
                    <a:pt x="6946" y="0"/>
                    <a:pt x="6490" y="226"/>
                    <a:pt x="6230" y="677"/>
                  </a:cubicBezTo>
                  <a:lnTo>
                    <a:pt x="521" y="10555"/>
                  </a:lnTo>
                  <a:cubicBezTo>
                    <a:pt x="1" y="11456"/>
                    <a:pt x="653" y="12587"/>
                    <a:pt x="1693" y="12587"/>
                  </a:cubicBezTo>
                  <a:lnTo>
                    <a:pt x="13103" y="12587"/>
                  </a:lnTo>
                  <a:cubicBezTo>
                    <a:pt x="14144" y="12587"/>
                    <a:pt x="14796" y="11456"/>
                    <a:pt x="14275" y="10555"/>
                  </a:cubicBezTo>
                  <a:lnTo>
                    <a:pt x="8574" y="671"/>
                  </a:lnTo>
                  <a:cubicBezTo>
                    <a:pt x="8311" y="224"/>
                    <a:pt x="7856" y="0"/>
                    <a:pt x="7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6"/>
            <p:cNvSpPr/>
            <p:nvPr/>
          </p:nvSpPr>
          <p:spPr>
            <a:xfrm>
              <a:off x="3607036" y="3733135"/>
              <a:ext cx="313089" cy="270265"/>
            </a:xfrm>
            <a:custGeom>
              <a:avLst/>
              <a:gdLst/>
              <a:ahLst/>
              <a:cxnLst/>
              <a:rect l="l" t="t" r="r" b="b"/>
              <a:pathLst>
                <a:path w="11917" h="10287" extrusionOk="0">
                  <a:moveTo>
                    <a:pt x="5959" y="0"/>
                  </a:moveTo>
                  <a:cubicBezTo>
                    <a:pt x="5891" y="0"/>
                    <a:pt x="5823" y="35"/>
                    <a:pt x="5785" y="104"/>
                  </a:cubicBezTo>
                  <a:lnTo>
                    <a:pt x="77" y="9981"/>
                  </a:lnTo>
                  <a:cubicBezTo>
                    <a:pt x="1" y="10120"/>
                    <a:pt x="98" y="10286"/>
                    <a:pt x="250" y="10286"/>
                  </a:cubicBezTo>
                  <a:lnTo>
                    <a:pt x="11667" y="10286"/>
                  </a:lnTo>
                  <a:cubicBezTo>
                    <a:pt x="11820" y="10286"/>
                    <a:pt x="11917" y="10120"/>
                    <a:pt x="11841" y="9981"/>
                  </a:cubicBezTo>
                  <a:lnTo>
                    <a:pt x="6132" y="104"/>
                  </a:lnTo>
                  <a:cubicBezTo>
                    <a:pt x="6094" y="35"/>
                    <a:pt x="6026" y="0"/>
                    <a:pt x="59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6"/>
            <p:cNvSpPr/>
            <p:nvPr/>
          </p:nvSpPr>
          <p:spPr>
            <a:xfrm>
              <a:off x="3731489" y="3930126"/>
              <a:ext cx="55987" cy="47816"/>
            </a:xfrm>
            <a:custGeom>
              <a:avLst/>
              <a:gdLst/>
              <a:ahLst/>
              <a:cxnLst/>
              <a:rect l="l" t="t" r="r" b="b"/>
              <a:pathLst>
                <a:path w="2131" h="1820" extrusionOk="0">
                  <a:moveTo>
                    <a:pt x="1215" y="0"/>
                  </a:moveTo>
                  <a:cubicBezTo>
                    <a:pt x="410" y="0"/>
                    <a:pt x="1" y="978"/>
                    <a:pt x="577" y="1554"/>
                  </a:cubicBezTo>
                  <a:cubicBezTo>
                    <a:pt x="760" y="1738"/>
                    <a:pt x="988" y="1820"/>
                    <a:pt x="1211" y="1820"/>
                  </a:cubicBezTo>
                  <a:cubicBezTo>
                    <a:pt x="1679" y="1820"/>
                    <a:pt x="2130" y="1458"/>
                    <a:pt x="2130" y="909"/>
                  </a:cubicBezTo>
                  <a:cubicBezTo>
                    <a:pt x="2130" y="409"/>
                    <a:pt x="1721" y="0"/>
                    <a:pt x="12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6"/>
            <p:cNvSpPr/>
            <p:nvPr/>
          </p:nvSpPr>
          <p:spPr>
            <a:xfrm>
              <a:off x="3742812" y="3798185"/>
              <a:ext cx="41379" cy="112446"/>
            </a:xfrm>
            <a:custGeom>
              <a:avLst/>
              <a:gdLst/>
              <a:ahLst/>
              <a:cxnLst/>
              <a:rect l="l" t="t" r="r" b="b"/>
              <a:pathLst>
                <a:path w="1575" h="4280" extrusionOk="0">
                  <a:moveTo>
                    <a:pt x="534" y="0"/>
                  </a:moveTo>
                  <a:cubicBezTo>
                    <a:pt x="236" y="0"/>
                    <a:pt x="0" y="236"/>
                    <a:pt x="0" y="534"/>
                  </a:cubicBezTo>
                  <a:lnTo>
                    <a:pt x="0" y="3746"/>
                  </a:lnTo>
                  <a:cubicBezTo>
                    <a:pt x="0" y="4037"/>
                    <a:pt x="236" y="4280"/>
                    <a:pt x="534" y="4280"/>
                  </a:cubicBezTo>
                  <a:lnTo>
                    <a:pt x="1040" y="4280"/>
                  </a:lnTo>
                  <a:cubicBezTo>
                    <a:pt x="1339" y="4280"/>
                    <a:pt x="1575" y="4037"/>
                    <a:pt x="1575" y="3746"/>
                  </a:cubicBezTo>
                  <a:lnTo>
                    <a:pt x="1575" y="534"/>
                  </a:lnTo>
                  <a:cubicBezTo>
                    <a:pt x="1575" y="236"/>
                    <a:pt x="1339" y="0"/>
                    <a:pt x="10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7" name="Google Shape;6797;p66"/>
          <p:cNvGrpSpPr/>
          <p:nvPr/>
        </p:nvGrpSpPr>
        <p:grpSpPr>
          <a:xfrm>
            <a:off x="4111994" y="3682455"/>
            <a:ext cx="387992" cy="371625"/>
            <a:chOff x="4111994" y="3682455"/>
            <a:chExt cx="387992" cy="371625"/>
          </a:xfrm>
        </p:grpSpPr>
        <p:sp>
          <p:nvSpPr>
            <p:cNvPr id="6798" name="Google Shape;6798;p66"/>
            <p:cNvSpPr/>
            <p:nvPr/>
          </p:nvSpPr>
          <p:spPr>
            <a:xfrm>
              <a:off x="4111994" y="3682455"/>
              <a:ext cx="386179" cy="371572"/>
            </a:xfrm>
            <a:custGeom>
              <a:avLst/>
              <a:gdLst/>
              <a:ahLst/>
              <a:cxnLst/>
              <a:rect l="l" t="t" r="r" b="b"/>
              <a:pathLst>
                <a:path w="14699" h="14143" extrusionOk="0">
                  <a:moveTo>
                    <a:pt x="7623" y="1546"/>
                  </a:moveTo>
                  <a:cubicBezTo>
                    <a:pt x="9044" y="1546"/>
                    <a:pt x="10458" y="2093"/>
                    <a:pt x="11529" y="3164"/>
                  </a:cubicBezTo>
                  <a:cubicBezTo>
                    <a:pt x="13485" y="5113"/>
                    <a:pt x="13700" y="8199"/>
                    <a:pt x="12035" y="10398"/>
                  </a:cubicBezTo>
                  <a:lnTo>
                    <a:pt x="12028" y="10398"/>
                  </a:lnTo>
                  <a:lnTo>
                    <a:pt x="4294" y="2664"/>
                  </a:lnTo>
                  <a:cubicBezTo>
                    <a:pt x="5285" y="1914"/>
                    <a:pt x="6456" y="1546"/>
                    <a:pt x="7623" y="1546"/>
                  </a:cubicBezTo>
                  <a:close/>
                  <a:moveTo>
                    <a:pt x="3198" y="3760"/>
                  </a:moveTo>
                  <a:lnTo>
                    <a:pt x="10932" y="11494"/>
                  </a:lnTo>
                  <a:cubicBezTo>
                    <a:pt x="9959" y="12225"/>
                    <a:pt x="8794" y="12598"/>
                    <a:pt x="7620" y="12598"/>
                  </a:cubicBezTo>
                  <a:cubicBezTo>
                    <a:pt x="6777" y="12598"/>
                    <a:pt x="5930" y="12406"/>
                    <a:pt x="5147" y="12014"/>
                  </a:cubicBezTo>
                  <a:cubicBezTo>
                    <a:pt x="3275" y="11078"/>
                    <a:pt x="2096" y="9164"/>
                    <a:pt x="2089" y="7070"/>
                  </a:cubicBezTo>
                  <a:lnTo>
                    <a:pt x="2089" y="7070"/>
                  </a:lnTo>
                  <a:cubicBezTo>
                    <a:pt x="2090" y="5872"/>
                    <a:pt x="2478" y="4716"/>
                    <a:pt x="3198" y="3760"/>
                  </a:cubicBezTo>
                  <a:close/>
                  <a:moveTo>
                    <a:pt x="7617" y="1"/>
                  </a:moveTo>
                  <a:cubicBezTo>
                    <a:pt x="4759" y="8"/>
                    <a:pt x="2186" y="1728"/>
                    <a:pt x="1090" y="4371"/>
                  </a:cubicBezTo>
                  <a:cubicBezTo>
                    <a:pt x="1" y="7013"/>
                    <a:pt x="604" y="10051"/>
                    <a:pt x="2630" y="12077"/>
                  </a:cubicBezTo>
                  <a:cubicBezTo>
                    <a:pt x="3979" y="13426"/>
                    <a:pt x="5786" y="14143"/>
                    <a:pt x="7626" y="14143"/>
                  </a:cubicBezTo>
                  <a:cubicBezTo>
                    <a:pt x="8538" y="14143"/>
                    <a:pt x="9459" y="13966"/>
                    <a:pt x="10336" y="13603"/>
                  </a:cubicBezTo>
                  <a:cubicBezTo>
                    <a:pt x="12971" y="12507"/>
                    <a:pt x="14692" y="9933"/>
                    <a:pt x="14698" y="7076"/>
                  </a:cubicBezTo>
                  <a:cubicBezTo>
                    <a:pt x="14692" y="3164"/>
                    <a:pt x="11529" y="1"/>
                    <a:pt x="7617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66"/>
            <p:cNvSpPr/>
            <p:nvPr/>
          </p:nvSpPr>
          <p:spPr>
            <a:xfrm>
              <a:off x="4301156" y="3682455"/>
              <a:ext cx="198830" cy="371625"/>
            </a:xfrm>
            <a:custGeom>
              <a:avLst/>
              <a:gdLst/>
              <a:ahLst/>
              <a:cxnLst/>
              <a:rect l="l" t="t" r="r" b="b"/>
              <a:pathLst>
                <a:path w="7568" h="14145" extrusionOk="0">
                  <a:moveTo>
                    <a:pt x="493" y="0"/>
                  </a:moveTo>
                  <a:cubicBezTo>
                    <a:pt x="468" y="0"/>
                    <a:pt x="442" y="1"/>
                    <a:pt x="417" y="1"/>
                  </a:cubicBezTo>
                  <a:cubicBezTo>
                    <a:pt x="278" y="1"/>
                    <a:pt x="139" y="8"/>
                    <a:pt x="0" y="15"/>
                  </a:cubicBezTo>
                  <a:cubicBezTo>
                    <a:pt x="3739" y="230"/>
                    <a:pt x="6666" y="3323"/>
                    <a:pt x="6666" y="7076"/>
                  </a:cubicBezTo>
                  <a:cubicBezTo>
                    <a:pt x="6666" y="10821"/>
                    <a:pt x="3739" y="13915"/>
                    <a:pt x="0" y="14130"/>
                  </a:cubicBezTo>
                  <a:cubicBezTo>
                    <a:pt x="139" y="14137"/>
                    <a:pt x="278" y="14144"/>
                    <a:pt x="417" y="14144"/>
                  </a:cubicBezTo>
                  <a:cubicBezTo>
                    <a:pt x="442" y="14144"/>
                    <a:pt x="468" y="14144"/>
                    <a:pt x="493" y="14144"/>
                  </a:cubicBezTo>
                  <a:cubicBezTo>
                    <a:pt x="4398" y="14144"/>
                    <a:pt x="7568" y="10983"/>
                    <a:pt x="7568" y="7076"/>
                  </a:cubicBezTo>
                  <a:cubicBezTo>
                    <a:pt x="7568" y="3162"/>
                    <a:pt x="4398" y="0"/>
                    <a:pt x="49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0" name="Google Shape;6800;p66"/>
          <p:cNvGrpSpPr/>
          <p:nvPr/>
        </p:nvGrpSpPr>
        <p:grpSpPr>
          <a:xfrm>
            <a:off x="4674908" y="3682271"/>
            <a:ext cx="371966" cy="371966"/>
            <a:chOff x="4674908" y="3682271"/>
            <a:chExt cx="371966" cy="371966"/>
          </a:xfrm>
        </p:grpSpPr>
        <p:sp>
          <p:nvSpPr>
            <p:cNvPr id="6801" name="Google Shape;6801;p66"/>
            <p:cNvSpPr/>
            <p:nvPr/>
          </p:nvSpPr>
          <p:spPr>
            <a:xfrm>
              <a:off x="4674908" y="3682271"/>
              <a:ext cx="371966" cy="371966"/>
            </a:xfrm>
            <a:custGeom>
              <a:avLst/>
              <a:gdLst/>
              <a:ahLst/>
              <a:cxnLst/>
              <a:rect l="l" t="t" r="r" b="b"/>
              <a:pathLst>
                <a:path w="14158" h="14158" extrusionOk="0">
                  <a:moveTo>
                    <a:pt x="2394" y="1"/>
                  </a:moveTo>
                  <a:cubicBezTo>
                    <a:pt x="1069" y="1"/>
                    <a:pt x="1" y="1076"/>
                    <a:pt x="1" y="2401"/>
                  </a:cubicBezTo>
                  <a:lnTo>
                    <a:pt x="1" y="11765"/>
                  </a:lnTo>
                  <a:cubicBezTo>
                    <a:pt x="1" y="13083"/>
                    <a:pt x="1076" y="14158"/>
                    <a:pt x="2394" y="14158"/>
                  </a:cubicBezTo>
                  <a:lnTo>
                    <a:pt x="11757" y="14158"/>
                  </a:lnTo>
                  <a:cubicBezTo>
                    <a:pt x="13082" y="14158"/>
                    <a:pt x="14157" y="13083"/>
                    <a:pt x="14157" y="11758"/>
                  </a:cubicBezTo>
                  <a:lnTo>
                    <a:pt x="14157" y="2394"/>
                  </a:lnTo>
                  <a:cubicBezTo>
                    <a:pt x="14150" y="1076"/>
                    <a:pt x="13082" y="1"/>
                    <a:pt x="11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6"/>
            <p:cNvSpPr/>
            <p:nvPr/>
          </p:nvSpPr>
          <p:spPr>
            <a:xfrm>
              <a:off x="4690934" y="3698140"/>
              <a:ext cx="339887" cy="340071"/>
            </a:xfrm>
            <a:custGeom>
              <a:avLst/>
              <a:gdLst/>
              <a:ahLst/>
              <a:cxnLst/>
              <a:rect l="l" t="t" r="r" b="b"/>
              <a:pathLst>
                <a:path w="12937" h="12944" extrusionOk="0">
                  <a:moveTo>
                    <a:pt x="1784" y="0"/>
                  </a:moveTo>
                  <a:cubicBezTo>
                    <a:pt x="799" y="0"/>
                    <a:pt x="1" y="805"/>
                    <a:pt x="1" y="1790"/>
                  </a:cubicBezTo>
                  <a:lnTo>
                    <a:pt x="1" y="11154"/>
                  </a:lnTo>
                  <a:cubicBezTo>
                    <a:pt x="1" y="12139"/>
                    <a:pt x="799" y="12943"/>
                    <a:pt x="1784" y="12943"/>
                  </a:cubicBezTo>
                  <a:lnTo>
                    <a:pt x="11147" y="12943"/>
                  </a:lnTo>
                  <a:cubicBezTo>
                    <a:pt x="12139" y="12943"/>
                    <a:pt x="12937" y="12146"/>
                    <a:pt x="12937" y="11154"/>
                  </a:cubicBezTo>
                  <a:lnTo>
                    <a:pt x="12937" y="1790"/>
                  </a:lnTo>
                  <a:cubicBezTo>
                    <a:pt x="12937" y="805"/>
                    <a:pt x="12139" y="0"/>
                    <a:pt x="1114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6"/>
            <p:cNvSpPr/>
            <p:nvPr/>
          </p:nvSpPr>
          <p:spPr>
            <a:xfrm>
              <a:off x="4802829" y="3742409"/>
              <a:ext cx="103908" cy="89169"/>
            </a:xfrm>
            <a:custGeom>
              <a:avLst/>
              <a:gdLst/>
              <a:ahLst/>
              <a:cxnLst/>
              <a:rect l="l" t="t" r="r" b="b"/>
              <a:pathLst>
                <a:path w="3955" h="3394" extrusionOk="0">
                  <a:moveTo>
                    <a:pt x="2262" y="1"/>
                  </a:moveTo>
                  <a:cubicBezTo>
                    <a:pt x="757" y="1"/>
                    <a:pt x="1" y="1825"/>
                    <a:pt x="1069" y="2893"/>
                  </a:cubicBezTo>
                  <a:cubicBezTo>
                    <a:pt x="1414" y="3239"/>
                    <a:pt x="1838" y="3393"/>
                    <a:pt x="2254" y="3393"/>
                  </a:cubicBezTo>
                  <a:cubicBezTo>
                    <a:pt x="3122" y="3393"/>
                    <a:pt x="3954" y="2716"/>
                    <a:pt x="3954" y="1693"/>
                  </a:cubicBezTo>
                  <a:cubicBezTo>
                    <a:pt x="3954" y="764"/>
                    <a:pt x="3198" y="1"/>
                    <a:pt x="22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6"/>
            <p:cNvSpPr/>
            <p:nvPr/>
          </p:nvSpPr>
          <p:spPr>
            <a:xfrm>
              <a:off x="4789167" y="3855591"/>
              <a:ext cx="143448" cy="138509"/>
            </a:xfrm>
            <a:custGeom>
              <a:avLst/>
              <a:gdLst/>
              <a:ahLst/>
              <a:cxnLst/>
              <a:rect l="l" t="t" r="r" b="b"/>
              <a:pathLst>
                <a:path w="5460" h="5272" extrusionOk="0">
                  <a:moveTo>
                    <a:pt x="403" y="0"/>
                  </a:moveTo>
                  <a:cubicBezTo>
                    <a:pt x="181" y="0"/>
                    <a:pt x="1" y="181"/>
                    <a:pt x="1" y="403"/>
                  </a:cubicBezTo>
                  <a:lnTo>
                    <a:pt x="1" y="957"/>
                  </a:lnTo>
                  <a:cubicBezTo>
                    <a:pt x="1" y="1179"/>
                    <a:pt x="181" y="1360"/>
                    <a:pt x="403" y="1360"/>
                  </a:cubicBezTo>
                  <a:lnTo>
                    <a:pt x="764" y="1360"/>
                  </a:lnTo>
                  <a:cubicBezTo>
                    <a:pt x="986" y="1360"/>
                    <a:pt x="1166" y="1533"/>
                    <a:pt x="1166" y="1755"/>
                  </a:cubicBezTo>
                  <a:lnTo>
                    <a:pt x="1166" y="3517"/>
                  </a:lnTo>
                  <a:cubicBezTo>
                    <a:pt x="1166" y="3732"/>
                    <a:pt x="986" y="3912"/>
                    <a:pt x="764" y="3912"/>
                  </a:cubicBezTo>
                  <a:lnTo>
                    <a:pt x="514" y="3912"/>
                  </a:lnTo>
                  <a:cubicBezTo>
                    <a:pt x="292" y="3912"/>
                    <a:pt x="112" y="4093"/>
                    <a:pt x="112" y="4315"/>
                  </a:cubicBezTo>
                  <a:lnTo>
                    <a:pt x="112" y="4869"/>
                  </a:lnTo>
                  <a:cubicBezTo>
                    <a:pt x="112" y="5091"/>
                    <a:pt x="292" y="5272"/>
                    <a:pt x="514" y="5272"/>
                  </a:cubicBezTo>
                  <a:lnTo>
                    <a:pt x="5057" y="5272"/>
                  </a:lnTo>
                  <a:cubicBezTo>
                    <a:pt x="5279" y="5272"/>
                    <a:pt x="5459" y="5091"/>
                    <a:pt x="5459" y="4869"/>
                  </a:cubicBezTo>
                  <a:lnTo>
                    <a:pt x="5459" y="4321"/>
                  </a:lnTo>
                  <a:cubicBezTo>
                    <a:pt x="5459" y="4100"/>
                    <a:pt x="5279" y="3919"/>
                    <a:pt x="5057" y="3919"/>
                  </a:cubicBezTo>
                  <a:lnTo>
                    <a:pt x="4807" y="3919"/>
                  </a:lnTo>
                  <a:cubicBezTo>
                    <a:pt x="4585" y="3919"/>
                    <a:pt x="4405" y="3739"/>
                    <a:pt x="4405" y="3517"/>
                  </a:cubicBezTo>
                  <a:lnTo>
                    <a:pt x="4405" y="403"/>
                  </a:lnTo>
                  <a:cubicBezTo>
                    <a:pt x="4405" y="181"/>
                    <a:pt x="4225" y="0"/>
                    <a:pt x="400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5" name="Google Shape;6805;p66"/>
          <p:cNvGrpSpPr/>
          <p:nvPr/>
        </p:nvGrpSpPr>
        <p:grpSpPr>
          <a:xfrm>
            <a:off x="5223609" y="3731112"/>
            <a:ext cx="371782" cy="274285"/>
            <a:chOff x="5223609" y="3731112"/>
            <a:chExt cx="371782" cy="274285"/>
          </a:xfrm>
        </p:grpSpPr>
        <p:sp>
          <p:nvSpPr>
            <p:cNvPr id="6806" name="Google Shape;6806;p66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66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8" name="Google Shape;6808;p66"/>
          <p:cNvSpPr/>
          <p:nvPr/>
        </p:nvSpPr>
        <p:spPr>
          <a:xfrm>
            <a:off x="5812218" y="3723834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96A4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9" name="Google Shape;6809;p66"/>
          <p:cNvGrpSpPr/>
          <p:nvPr/>
        </p:nvGrpSpPr>
        <p:grpSpPr>
          <a:xfrm>
            <a:off x="6319908" y="3696721"/>
            <a:ext cx="373963" cy="343119"/>
            <a:chOff x="6319908" y="3696721"/>
            <a:chExt cx="373963" cy="343119"/>
          </a:xfrm>
        </p:grpSpPr>
        <p:sp>
          <p:nvSpPr>
            <p:cNvPr id="6810" name="Google Shape;6810;p66"/>
            <p:cNvSpPr/>
            <p:nvPr/>
          </p:nvSpPr>
          <p:spPr>
            <a:xfrm>
              <a:off x="6378049" y="3745325"/>
              <a:ext cx="48315" cy="66180"/>
            </a:xfrm>
            <a:custGeom>
              <a:avLst/>
              <a:gdLst/>
              <a:ahLst/>
              <a:cxnLst/>
              <a:rect l="l" t="t" r="r" b="b"/>
              <a:pathLst>
                <a:path w="1839" h="2519" extrusionOk="0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B7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66"/>
            <p:cNvSpPr/>
            <p:nvPr/>
          </p:nvSpPr>
          <p:spPr>
            <a:xfrm>
              <a:off x="6401195" y="3745325"/>
              <a:ext cx="25169" cy="46135"/>
            </a:xfrm>
            <a:custGeom>
              <a:avLst/>
              <a:gdLst/>
              <a:ahLst/>
              <a:cxnLst/>
              <a:rect l="l" t="t" r="r" b="b"/>
              <a:pathLst>
                <a:path w="958" h="1756" extrusionOk="0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6"/>
            <p:cNvSpPr/>
            <p:nvPr/>
          </p:nvSpPr>
          <p:spPr>
            <a:xfrm>
              <a:off x="6366016" y="3736813"/>
              <a:ext cx="281562" cy="303027"/>
            </a:xfrm>
            <a:custGeom>
              <a:avLst/>
              <a:gdLst/>
              <a:ahLst/>
              <a:cxnLst/>
              <a:rect l="l" t="t" r="r" b="b"/>
              <a:pathLst>
                <a:path w="10717" h="11534" extrusionOk="0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6"/>
            <p:cNvSpPr/>
            <p:nvPr/>
          </p:nvSpPr>
          <p:spPr>
            <a:xfrm>
              <a:off x="6493753" y="3736813"/>
              <a:ext cx="153825" cy="303027"/>
            </a:xfrm>
            <a:custGeom>
              <a:avLst/>
              <a:gdLst/>
              <a:ahLst/>
              <a:cxnLst/>
              <a:rect l="l" t="t" r="r" b="b"/>
              <a:pathLst>
                <a:path w="5855" h="11534" extrusionOk="0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66"/>
            <p:cNvSpPr/>
            <p:nvPr/>
          </p:nvSpPr>
          <p:spPr>
            <a:xfrm>
              <a:off x="6366200" y="3726750"/>
              <a:ext cx="70174" cy="22069"/>
            </a:xfrm>
            <a:custGeom>
              <a:avLst/>
              <a:gdLst/>
              <a:ahLst/>
              <a:cxnLst/>
              <a:rect l="l" t="t" r="r" b="b"/>
              <a:pathLst>
                <a:path w="2671" h="840" extrusionOk="0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6"/>
            <p:cNvSpPr/>
            <p:nvPr/>
          </p:nvSpPr>
          <p:spPr>
            <a:xfrm>
              <a:off x="6467691" y="3889298"/>
              <a:ext cx="85123" cy="150541"/>
            </a:xfrm>
            <a:custGeom>
              <a:avLst/>
              <a:gdLst/>
              <a:ahLst/>
              <a:cxnLst/>
              <a:rect l="l" t="t" r="r" b="b"/>
              <a:pathLst>
                <a:path w="3240" h="5730" extrusionOk="0">
                  <a:moveTo>
                    <a:pt x="292" y="0"/>
                  </a:moveTo>
                  <a:cubicBezTo>
                    <a:pt x="133" y="0"/>
                    <a:pt x="1" y="132"/>
                    <a:pt x="1" y="292"/>
                  </a:cubicBezTo>
                  <a:lnTo>
                    <a:pt x="1" y="5730"/>
                  </a:lnTo>
                  <a:lnTo>
                    <a:pt x="3240" y="5730"/>
                  </a:lnTo>
                  <a:lnTo>
                    <a:pt x="3240" y="292"/>
                  </a:lnTo>
                  <a:cubicBezTo>
                    <a:pt x="3240" y="132"/>
                    <a:pt x="3108" y="0"/>
                    <a:pt x="2942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6"/>
            <p:cNvSpPr/>
            <p:nvPr/>
          </p:nvSpPr>
          <p:spPr>
            <a:xfrm>
              <a:off x="6519632" y="3889298"/>
              <a:ext cx="33182" cy="150541"/>
            </a:xfrm>
            <a:custGeom>
              <a:avLst/>
              <a:gdLst/>
              <a:ahLst/>
              <a:cxnLst/>
              <a:rect l="l" t="t" r="r" b="b"/>
              <a:pathLst>
                <a:path w="1263" h="5730" extrusionOk="0">
                  <a:moveTo>
                    <a:pt x="1" y="0"/>
                  </a:moveTo>
                  <a:cubicBezTo>
                    <a:pt x="167" y="0"/>
                    <a:pt x="299" y="132"/>
                    <a:pt x="299" y="292"/>
                  </a:cubicBezTo>
                  <a:lnTo>
                    <a:pt x="299" y="5730"/>
                  </a:lnTo>
                  <a:lnTo>
                    <a:pt x="1263" y="5730"/>
                  </a:lnTo>
                  <a:lnTo>
                    <a:pt x="1263" y="292"/>
                  </a:lnTo>
                  <a:cubicBezTo>
                    <a:pt x="1263" y="132"/>
                    <a:pt x="1131" y="0"/>
                    <a:pt x="965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66"/>
            <p:cNvSpPr/>
            <p:nvPr/>
          </p:nvSpPr>
          <p:spPr>
            <a:xfrm>
              <a:off x="6319908" y="3696721"/>
              <a:ext cx="373963" cy="165096"/>
            </a:xfrm>
            <a:custGeom>
              <a:avLst/>
              <a:gdLst/>
              <a:ahLst/>
              <a:cxnLst/>
              <a:rect l="l" t="t" r="r" b="b"/>
              <a:pathLst>
                <a:path w="14234" h="6284" extrusionOk="0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66"/>
            <p:cNvSpPr/>
            <p:nvPr/>
          </p:nvSpPr>
          <p:spPr>
            <a:xfrm>
              <a:off x="6411021" y="3726750"/>
              <a:ext cx="25353" cy="22253"/>
            </a:xfrm>
            <a:custGeom>
              <a:avLst/>
              <a:gdLst/>
              <a:ahLst/>
              <a:cxnLst/>
              <a:rect l="l" t="t" r="r" b="b"/>
              <a:pathLst>
                <a:path w="965" h="847" extrusionOk="0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9" name="Google Shape;6819;p66"/>
          <p:cNvGrpSpPr/>
          <p:nvPr/>
        </p:nvGrpSpPr>
        <p:grpSpPr>
          <a:xfrm>
            <a:off x="6871342" y="3740044"/>
            <a:ext cx="371966" cy="256420"/>
            <a:chOff x="6871342" y="3740044"/>
            <a:chExt cx="371966" cy="256420"/>
          </a:xfrm>
        </p:grpSpPr>
        <p:sp>
          <p:nvSpPr>
            <p:cNvPr id="6820" name="Google Shape;6820;p66"/>
            <p:cNvSpPr/>
            <p:nvPr/>
          </p:nvSpPr>
          <p:spPr>
            <a:xfrm>
              <a:off x="6871342" y="38169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0" y="1"/>
                  </a:move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1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6"/>
            <p:cNvSpPr/>
            <p:nvPr/>
          </p:nvSpPr>
          <p:spPr>
            <a:xfrm>
              <a:off x="6871342" y="37400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250" y="1"/>
                  </a:moveTo>
                  <a:cubicBezTo>
                    <a:pt x="111" y="1"/>
                    <a:pt x="0" y="112"/>
                    <a:pt x="0" y="243"/>
                  </a:cubicBez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243"/>
                  </a:lnTo>
                  <a:cubicBezTo>
                    <a:pt x="14157" y="112"/>
                    <a:pt x="14046" y="1"/>
                    <a:pt x="13907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6"/>
            <p:cNvSpPr/>
            <p:nvPr/>
          </p:nvSpPr>
          <p:spPr>
            <a:xfrm>
              <a:off x="6890652" y="3759355"/>
              <a:ext cx="333319" cy="140899"/>
            </a:xfrm>
            <a:custGeom>
              <a:avLst/>
              <a:gdLst/>
              <a:ahLst/>
              <a:cxnLst/>
              <a:rect l="l" t="t" r="r" b="b"/>
              <a:pathLst>
                <a:path w="12687" h="5363" extrusionOk="0">
                  <a:moveTo>
                    <a:pt x="3796" y="486"/>
                  </a:moveTo>
                  <a:cubicBezTo>
                    <a:pt x="3888" y="486"/>
                    <a:pt x="3939" y="606"/>
                    <a:pt x="3878" y="681"/>
                  </a:cubicBezTo>
                  <a:cubicBezTo>
                    <a:pt x="2935" y="1846"/>
                    <a:pt x="2935" y="3518"/>
                    <a:pt x="3878" y="4676"/>
                  </a:cubicBezTo>
                  <a:cubicBezTo>
                    <a:pt x="3940" y="4759"/>
                    <a:pt x="3885" y="4877"/>
                    <a:pt x="3788" y="4877"/>
                  </a:cubicBezTo>
                  <a:lnTo>
                    <a:pt x="1443" y="4877"/>
                  </a:lnTo>
                  <a:cubicBezTo>
                    <a:pt x="1346" y="4398"/>
                    <a:pt x="972" y="4024"/>
                    <a:pt x="493" y="3927"/>
                  </a:cubicBezTo>
                  <a:lnTo>
                    <a:pt x="493" y="1437"/>
                  </a:lnTo>
                  <a:cubicBezTo>
                    <a:pt x="972" y="1340"/>
                    <a:pt x="1346" y="965"/>
                    <a:pt x="1443" y="486"/>
                  </a:cubicBezTo>
                  <a:lnTo>
                    <a:pt x="3788" y="486"/>
                  </a:lnTo>
                  <a:cubicBezTo>
                    <a:pt x="3790" y="486"/>
                    <a:pt x="3793" y="486"/>
                    <a:pt x="3796" y="486"/>
                  </a:cubicBezTo>
                  <a:close/>
                  <a:moveTo>
                    <a:pt x="11251" y="486"/>
                  </a:moveTo>
                  <a:cubicBezTo>
                    <a:pt x="11348" y="972"/>
                    <a:pt x="11723" y="1347"/>
                    <a:pt x="12201" y="1444"/>
                  </a:cubicBezTo>
                  <a:lnTo>
                    <a:pt x="12201" y="3927"/>
                  </a:lnTo>
                  <a:cubicBezTo>
                    <a:pt x="11723" y="4024"/>
                    <a:pt x="11348" y="4398"/>
                    <a:pt x="11251" y="4884"/>
                  </a:cubicBezTo>
                  <a:lnTo>
                    <a:pt x="8900" y="4884"/>
                  </a:lnTo>
                  <a:cubicBezTo>
                    <a:pt x="8796" y="4884"/>
                    <a:pt x="8740" y="4766"/>
                    <a:pt x="8803" y="4683"/>
                  </a:cubicBezTo>
                  <a:cubicBezTo>
                    <a:pt x="9753" y="3518"/>
                    <a:pt x="9753" y="1853"/>
                    <a:pt x="8803" y="688"/>
                  </a:cubicBezTo>
                  <a:cubicBezTo>
                    <a:pt x="8740" y="604"/>
                    <a:pt x="8796" y="486"/>
                    <a:pt x="8900" y="486"/>
                  </a:cubicBezTo>
                  <a:close/>
                  <a:moveTo>
                    <a:pt x="1221" y="1"/>
                  </a:moveTo>
                  <a:cubicBezTo>
                    <a:pt x="1083" y="1"/>
                    <a:pt x="979" y="105"/>
                    <a:pt x="979" y="244"/>
                  </a:cubicBezTo>
                  <a:cubicBezTo>
                    <a:pt x="979" y="646"/>
                    <a:pt x="646" y="972"/>
                    <a:pt x="243" y="972"/>
                  </a:cubicBezTo>
                  <a:cubicBezTo>
                    <a:pt x="112" y="972"/>
                    <a:pt x="1" y="1083"/>
                    <a:pt x="1" y="1222"/>
                  </a:cubicBezTo>
                  <a:lnTo>
                    <a:pt x="1" y="4149"/>
                  </a:lnTo>
                  <a:cubicBezTo>
                    <a:pt x="1" y="4281"/>
                    <a:pt x="112" y="4392"/>
                    <a:pt x="243" y="4392"/>
                  </a:cubicBezTo>
                  <a:cubicBezTo>
                    <a:pt x="646" y="4392"/>
                    <a:pt x="979" y="4718"/>
                    <a:pt x="979" y="5120"/>
                  </a:cubicBezTo>
                  <a:cubicBezTo>
                    <a:pt x="979" y="5259"/>
                    <a:pt x="1083" y="5363"/>
                    <a:pt x="1221" y="5363"/>
                  </a:cubicBezTo>
                  <a:lnTo>
                    <a:pt x="11466" y="5363"/>
                  </a:lnTo>
                  <a:cubicBezTo>
                    <a:pt x="11605" y="5363"/>
                    <a:pt x="11709" y="5259"/>
                    <a:pt x="11709" y="5120"/>
                  </a:cubicBezTo>
                  <a:cubicBezTo>
                    <a:pt x="11709" y="4718"/>
                    <a:pt x="12042" y="4392"/>
                    <a:pt x="12444" y="4392"/>
                  </a:cubicBezTo>
                  <a:cubicBezTo>
                    <a:pt x="12576" y="4392"/>
                    <a:pt x="12687" y="4281"/>
                    <a:pt x="12687" y="4149"/>
                  </a:cubicBezTo>
                  <a:lnTo>
                    <a:pt x="12687" y="1222"/>
                  </a:lnTo>
                  <a:cubicBezTo>
                    <a:pt x="12687" y="1083"/>
                    <a:pt x="12576" y="972"/>
                    <a:pt x="12444" y="972"/>
                  </a:cubicBezTo>
                  <a:cubicBezTo>
                    <a:pt x="12042" y="972"/>
                    <a:pt x="11709" y="646"/>
                    <a:pt x="11709" y="244"/>
                  </a:cubicBezTo>
                  <a:cubicBezTo>
                    <a:pt x="11709" y="105"/>
                    <a:pt x="11605" y="1"/>
                    <a:pt x="1146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66"/>
            <p:cNvSpPr/>
            <p:nvPr/>
          </p:nvSpPr>
          <p:spPr>
            <a:xfrm>
              <a:off x="6986862" y="3759355"/>
              <a:ext cx="140899" cy="141083"/>
            </a:xfrm>
            <a:custGeom>
              <a:avLst/>
              <a:gdLst/>
              <a:ahLst/>
              <a:cxnLst/>
              <a:rect l="l" t="t" r="r" b="b"/>
              <a:pathLst>
                <a:path w="5363" h="5370" extrusionOk="0">
                  <a:moveTo>
                    <a:pt x="2685" y="1"/>
                  </a:moveTo>
                  <a:cubicBezTo>
                    <a:pt x="1201" y="1"/>
                    <a:pt x="1" y="1201"/>
                    <a:pt x="1" y="2685"/>
                  </a:cubicBezTo>
                  <a:cubicBezTo>
                    <a:pt x="1" y="4163"/>
                    <a:pt x="1201" y="5370"/>
                    <a:pt x="2685" y="5370"/>
                  </a:cubicBezTo>
                  <a:cubicBezTo>
                    <a:pt x="4163" y="5370"/>
                    <a:pt x="5363" y="4163"/>
                    <a:pt x="5363" y="2685"/>
                  </a:cubicBezTo>
                  <a:cubicBezTo>
                    <a:pt x="5363" y="1201"/>
                    <a:pt x="4163" y="1"/>
                    <a:pt x="2685" y="1"/>
                  </a:cubicBez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66"/>
            <p:cNvSpPr/>
            <p:nvPr/>
          </p:nvSpPr>
          <p:spPr>
            <a:xfrm>
              <a:off x="7025141" y="3785023"/>
              <a:ext cx="64184" cy="89773"/>
            </a:xfrm>
            <a:custGeom>
              <a:avLst/>
              <a:gdLst/>
              <a:ahLst/>
              <a:cxnLst/>
              <a:rect l="l" t="t" r="r" b="b"/>
              <a:pathLst>
                <a:path w="2443" h="3417" extrusionOk="0">
                  <a:moveTo>
                    <a:pt x="979" y="751"/>
                  </a:moveTo>
                  <a:lnTo>
                    <a:pt x="979" y="1382"/>
                  </a:lnTo>
                  <a:cubicBezTo>
                    <a:pt x="632" y="1264"/>
                    <a:pt x="493" y="1160"/>
                    <a:pt x="493" y="1022"/>
                  </a:cubicBezTo>
                  <a:cubicBezTo>
                    <a:pt x="493" y="938"/>
                    <a:pt x="673" y="800"/>
                    <a:pt x="979" y="751"/>
                  </a:cubicBezTo>
                  <a:close/>
                  <a:moveTo>
                    <a:pt x="1471" y="2027"/>
                  </a:moveTo>
                  <a:cubicBezTo>
                    <a:pt x="1818" y="2145"/>
                    <a:pt x="1957" y="2249"/>
                    <a:pt x="1957" y="2395"/>
                  </a:cubicBezTo>
                  <a:cubicBezTo>
                    <a:pt x="1964" y="2471"/>
                    <a:pt x="1776" y="2617"/>
                    <a:pt x="1471" y="2659"/>
                  </a:cubicBezTo>
                  <a:lnTo>
                    <a:pt x="1471" y="2027"/>
                  </a:lnTo>
                  <a:close/>
                  <a:moveTo>
                    <a:pt x="1225" y="0"/>
                  </a:moveTo>
                  <a:cubicBezTo>
                    <a:pt x="1102" y="0"/>
                    <a:pt x="979" y="82"/>
                    <a:pt x="979" y="245"/>
                  </a:cubicBezTo>
                  <a:lnTo>
                    <a:pt x="979" y="259"/>
                  </a:lnTo>
                  <a:cubicBezTo>
                    <a:pt x="410" y="328"/>
                    <a:pt x="1" y="626"/>
                    <a:pt x="1" y="1022"/>
                  </a:cubicBezTo>
                  <a:cubicBezTo>
                    <a:pt x="1" y="1563"/>
                    <a:pt x="535" y="1771"/>
                    <a:pt x="979" y="1896"/>
                  </a:cubicBezTo>
                  <a:lnTo>
                    <a:pt x="979" y="2659"/>
                  </a:lnTo>
                  <a:cubicBezTo>
                    <a:pt x="673" y="2610"/>
                    <a:pt x="493" y="2471"/>
                    <a:pt x="493" y="2395"/>
                  </a:cubicBezTo>
                  <a:cubicBezTo>
                    <a:pt x="493" y="2232"/>
                    <a:pt x="370" y="2150"/>
                    <a:pt x="247" y="2150"/>
                  </a:cubicBezTo>
                  <a:cubicBezTo>
                    <a:pt x="124" y="2150"/>
                    <a:pt x="1" y="2232"/>
                    <a:pt x="1" y="2395"/>
                  </a:cubicBezTo>
                  <a:cubicBezTo>
                    <a:pt x="1" y="2783"/>
                    <a:pt x="410" y="3089"/>
                    <a:pt x="979" y="3158"/>
                  </a:cubicBezTo>
                  <a:lnTo>
                    <a:pt x="979" y="3172"/>
                  </a:lnTo>
                  <a:cubicBezTo>
                    <a:pt x="979" y="3335"/>
                    <a:pt x="1102" y="3416"/>
                    <a:pt x="1225" y="3416"/>
                  </a:cubicBezTo>
                  <a:cubicBezTo>
                    <a:pt x="1348" y="3416"/>
                    <a:pt x="1471" y="3335"/>
                    <a:pt x="1471" y="3172"/>
                  </a:cubicBezTo>
                  <a:lnTo>
                    <a:pt x="1471" y="3158"/>
                  </a:lnTo>
                  <a:cubicBezTo>
                    <a:pt x="2040" y="3089"/>
                    <a:pt x="2442" y="2783"/>
                    <a:pt x="2442" y="2395"/>
                  </a:cubicBezTo>
                  <a:cubicBezTo>
                    <a:pt x="2442" y="1847"/>
                    <a:pt x="1908" y="1639"/>
                    <a:pt x="1471" y="1521"/>
                  </a:cubicBezTo>
                  <a:lnTo>
                    <a:pt x="1471" y="751"/>
                  </a:lnTo>
                  <a:cubicBezTo>
                    <a:pt x="1776" y="800"/>
                    <a:pt x="1957" y="938"/>
                    <a:pt x="1957" y="1022"/>
                  </a:cubicBezTo>
                  <a:cubicBezTo>
                    <a:pt x="1957" y="1185"/>
                    <a:pt x="2078" y="1266"/>
                    <a:pt x="2199" y="1266"/>
                  </a:cubicBezTo>
                  <a:cubicBezTo>
                    <a:pt x="2321" y="1266"/>
                    <a:pt x="2442" y="1185"/>
                    <a:pt x="2442" y="1022"/>
                  </a:cubicBezTo>
                  <a:cubicBezTo>
                    <a:pt x="2442" y="626"/>
                    <a:pt x="2040" y="328"/>
                    <a:pt x="1471" y="259"/>
                  </a:cubicBezTo>
                  <a:lnTo>
                    <a:pt x="1471" y="245"/>
                  </a:lnTo>
                  <a:cubicBezTo>
                    <a:pt x="1471" y="82"/>
                    <a:pt x="1348" y="0"/>
                    <a:pt x="122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66"/>
            <p:cNvSpPr/>
            <p:nvPr/>
          </p:nvSpPr>
          <p:spPr>
            <a:xfrm>
              <a:off x="6890652" y="3759355"/>
              <a:ext cx="12795" cy="1279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3" y="1"/>
                  </a:moveTo>
                  <a:cubicBezTo>
                    <a:pt x="112" y="1"/>
                    <a:pt x="1" y="105"/>
                    <a:pt x="1" y="244"/>
                  </a:cubicBezTo>
                  <a:cubicBezTo>
                    <a:pt x="1" y="376"/>
                    <a:pt x="112" y="486"/>
                    <a:pt x="243" y="486"/>
                  </a:cubicBezTo>
                  <a:cubicBezTo>
                    <a:pt x="382" y="486"/>
                    <a:pt x="486" y="376"/>
                    <a:pt x="486" y="244"/>
                  </a:cubicBezTo>
                  <a:cubicBezTo>
                    <a:pt x="486" y="105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66"/>
            <p:cNvSpPr/>
            <p:nvPr/>
          </p:nvSpPr>
          <p:spPr>
            <a:xfrm>
              <a:off x="7211203" y="3759355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04" y="1"/>
                    <a:pt x="0" y="105"/>
                    <a:pt x="0" y="244"/>
                  </a:cubicBezTo>
                  <a:cubicBezTo>
                    <a:pt x="0" y="376"/>
                    <a:pt x="104" y="486"/>
                    <a:pt x="243" y="486"/>
                  </a:cubicBezTo>
                  <a:cubicBezTo>
                    <a:pt x="375" y="486"/>
                    <a:pt x="486" y="376"/>
                    <a:pt x="486" y="244"/>
                  </a:cubicBezTo>
                  <a:cubicBezTo>
                    <a:pt x="486" y="105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66"/>
            <p:cNvSpPr/>
            <p:nvPr/>
          </p:nvSpPr>
          <p:spPr>
            <a:xfrm>
              <a:off x="6890652" y="3887486"/>
              <a:ext cx="12795" cy="12768"/>
            </a:xfrm>
            <a:custGeom>
              <a:avLst/>
              <a:gdLst/>
              <a:ahLst/>
              <a:cxnLst/>
              <a:rect l="l" t="t" r="r" b="b"/>
              <a:pathLst>
                <a:path w="487" h="486" extrusionOk="0">
                  <a:moveTo>
                    <a:pt x="243" y="0"/>
                  </a:moveTo>
                  <a:cubicBezTo>
                    <a:pt x="112" y="0"/>
                    <a:pt x="1" y="111"/>
                    <a:pt x="1" y="243"/>
                  </a:cubicBezTo>
                  <a:cubicBezTo>
                    <a:pt x="1" y="382"/>
                    <a:pt x="112" y="486"/>
                    <a:pt x="243" y="486"/>
                  </a:cubicBezTo>
                  <a:cubicBezTo>
                    <a:pt x="382" y="486"/>
                    <a:pt x="486" y="382"/>
                    <a:pt x="486" y="243"/>
                  </a:cubicBezTo>
                  <a:cubicBezTo>
                    <a:pt x="486" y="111"/>
                    <a:pt x="382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6"/>
            <p:cNvSpPr/>
            <p:nvPr/>
          </p:nvSpPr>
          <p:spPr>
            <a:xfrm>
              <a:off x="7211203" y="3887486"/>
              <a:ext cx="12768" cy="12768"/>
            </a:xfrm>
            <a:custGeom>
              <a:avLst/>
              <a:gdLst/>
              <a:ahLst/>
              <a:cxnLst/>
              <a:rect l="l" t="t" r="r" b="b"/>
              <a:pathLst>
                <a:path w="486" h="486" extrusionOk="0">
                  <a:moveTo>
                    <a:pt x="243" y="0"/>
                  </a:moveTo>
                  <a:cubicBezTo>
                    <a:pt x="104" y="0"/>
                    <a:pt x="0" y="111"/>
                    <a:pt x="0" y="243"/>
                  </a:cubicBezTo>
                  <a:cubicBezTo>
                    <a:pt x="0" y="382"/>
                    <a:pt x="104" y="486"/>
                    <a:pt x="243" y="486"/>
                  </a:cubicBezTo>
                  <a:cubicBezTo>
                    <a:pt x="375" y="486"/>
                    <a:pt x="486" y="382"/>
                    <a:pt x="486" y="243"/>
                  </a:cubicBezTo>
                  <a:cubicBezTo>
                    <a:pt x="486" y="111"/>
                    <a:pt x="375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6"/>
            <p:cNvSpPr/>
            <p:nvPr/>
          </p:nvSpPr>
          <p:spPr>
            <a:xfrm>
              <a:off x="6871342" y="3932306"/>
              <a:ext cx="371966" cy="12952"/>
            </a:xfrm>
            <a:custGeom>
              <a:avLst/>
              <a:gdLst/>
              <a:ahLst/>
              <a:cxnLst/>
              <a:rect l="l" t="t" r="r" b="b"/>
              <a:pathLst>
                <a:path w="14158" h="493" extrusionOk="0">
                  <a:moveTo>
                    <a:pt x="0" y="0"/>
                  </a:moveTo>
                  <a:lnTo>
                    <a:pt x="0" y="493"/>
                  </a:lnTo>
                  <a:lnTo>
                    <a:pt x="14157" y="493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66"/>
            <p:cNvSpPr/>
            <p:nvPr/>
          </p:nvSpPr>
          <p:spPr>
            <a:xfrm>
              <a:off x="6871342" y="3958001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486"/>
                  </a:lnTo>
                  <a:lnTo>
                    <a:pt x="14157" y="486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6"/>
            <p:cNvSpPr/>
            <p:nvPr/>
          </p:nvSpPr>
          <p:spPr>
            <a:xfrm>
              <a:off x="6871342" y="3983695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243"/>
                  </a:lnTo>
                  <a:cubicBezTo>
                    <a:pt x="0" y="375"/>
                    <a:pt x="111" y="486"/>
                    <a:pt x="250" y="486"/>
                  </a:cubicBezTo>
                  <a:lnTo>
                    <a:pt x="13907" y="486"/>
                  </a:lnTo>
                  <a:cubicBezTo>
                    <a:pt x="14046" y="486"/>
                    <a:pt x="14157" y="375"/>
                    <a:pt x="14157" y="243"/>
                  </a:cubicBez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2" name="Google Shape;6832;p66"/>
          <p:cNvGrpSpPr/>
          <p:nvPr/>
        </p:nvGrpSpPr>
        <p:grpSpPr>
          <a:xfrm>
            <a:off x="7402362" y="3681535"/>
            <a:ext cx="402757" cy="372728"/>
            <a:chOff x="7402362" y="3681535"/>
            <a:chExt cx="402757" cy="372728"/>
          </a:xfrm>
        </p:grpSpPr>
        <p:sp>
          <p:nvSpPr>
            <p:cNvPr id="6833" name="Google Shape;6833;p66"/>
            <p:cNvSpPr/>
            <p:nvPr/>
          </p:nvSpPr>
          <p:spPr>
            <a:xfrm>
              <a:off x="7471248" y="3681535"/>
              <a:ext cx="333871" cy="303763"/>
            </a:xfrm>
            <a:custGeom>
              <a:avLst/>
              <a:gdLst/>
              <a:ahLst/>
              <a:cxnLst/>
              <a:rect l="l" t="t" r="r" b="b"/>
              <a:pathLst>
                <a:path w="12708" h="11562" extrusionOk="0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6"/>
            <p:cNvSpPr/>
            <p:nvPr/>
          </p:nvSpPr>
          <p:spPr>
            <a:xfrm>
              <a:off x="7540502" y="3735683"/>
              <a:ext cx="236741" cy="236558"/>
            </a:xfrm>
            <a:custGeom>
              <a:avLst/>
              <a:gdLst/>
              <a:ahLst/>
              <a:cxnLst/>
              <a:rect l="l" t="t" r="r" b="b"/>
              <a:pathLst>
                <a:path w="9011" h="9004" extrusionOk="0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6"/>
            <p:cNvSpPr/>
            <p:nvPr/>
          </p:nvSpPr>
          <p:spPr>
            <a:xfrm>
              <a:off x="7472693" y="3728274"/>
              <a:ext cx="283585" cy="256998"/>
            </a:xfrm>
            <a:custGeom>
              <a:avLst/>
              <a:gdLst/>
              <a:ahLst/>
              <a:cxnLst/>
              <a:rect l="l" t="t" r="r" b="b"/>
              <a:pathLst>
                <a:path w="10794" h="9782" extrusionOk="0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6"/>
            <p:cNvSpPr/>
            <p:nvPr/>
          </p:nvSpPr>
          <p:spPr>
            <a:xfrm>
              <a:off x="7508791" y="3711985"/>
              <a:ext cx="251691" cy="243572"/>
            </a:xfrm>
            <a:custGeom>
              <a:avLst/>
              <a:gdLst/>
              <a:ahLst/>
              <a:cxnLst/>
              <a:rect l="l" t="t" r="r" b="b"/>
              <a:pathLst>
                <a:path w="9580" h="9271" extrusionOk="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6"/>
            <p:cNvSpPr/>
            <p:nvPr/>
          </p:nvSpPr>
          <p:spPr>
            <a:xfrm>
              <a:off x="7496575" y="3728248"/>
              <a:ext cx="251323" cy="227310"/>
            </a:xfrm>
            <a:custGeom>
              <a:avLst/>
              <a:gdLst/>
              <a:ahLst/>
              <a:cxnLst/>
              <a:rect l="l" t="t" r="r" b="b"/>
              <a:pathLst>
                <a:path w="9566" h="8652" extrusionOk="0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6"/>
            <p:cNvSpPr/>
            <p:nvPr/>
          </p:nvSpPr>
          <p:spPr>
            <a:xfrm>
              <a:off x="7511524" y="3731296"/>
              <a:ext cx="221976" cy="232564"/>
            </a:xfrm>
            <a:custGeom>
              <a:avLst/>
              <a:gdLst/>
              <a:ahLst/>
              <a:cxnLst/>
              <a:rect l="l" t="t" r="r" b="b"/>
              <a:pathLst>
                <a:path w="8449" h="8852" extrusionOk="0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6"/>
            <p:cNvSpPr/>
            <p:nvPr/>
          </p:nvSpPr>
          <p:spPr>
            <a:xfrm>
              <a:off x="7519721" y="3712169"/>
              <a:ext cx="144157" cy="136696"/>
            </a:xfrm>
            <a:custGeom>
              <a:avLst/>
              <a:gdLst/>
              <a:ahLst/>
              <a:cxnLst/>
              <a:rect l="l" t="t" r="r" b="b"/>
              <a:pathLst>
                <a:path w="5487" h="5203" extrusionOk="0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6"/>
            <p:cNvSpPr/>
            <p:nvPr/>
          </p:nvSpPr>
          <p:spPr>
            <a:xfrm>
              <a:off x="7502039" y="3706442"/>
              <a:ext cx="276466" cy="254686"/>
            </a:xfrm>
            <a:custGeom>
              <a:avLst/>
              <a:gdLst/>
              <a:ahLst/>
              <a:cxnLst/>
              <a:rect l="l" t="t" r="r" b="b"/>
              <a:pathLst>
                <a:path w="10523" h="9694" extrusionOk="0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66"/>
            <p:cNvSpPr/>
            <p:nvPr/>
          </p:nvSpPr>
          <p:spPr>
            <a:xfrm>
              <a:off x="7402362" y="3750580"/>
              <a:ext cx="333871" cy="303684"/>
            </a:xfrm>
            <a:custGeom>
              <a:avLst/>
              <a:gdLst/>
              <a:ahLst/>
              <a:cxnLst/>
              <a:rect l="l" t="t" r="r" b="b"/>
              <a:pathLst>
                <a:path w="12708" h="11559" extrusionOk="0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6"/>
            <p:cNvSpPr/>
            <p:nvPr/>
          </p:nvSpPr>
          <p:spPr>
            <a:xfrm>
              <a:off x="7471432" y="3804570"/>
              <a:ext cx="236741" cy="236741"/>
            </a:xfrm>
            <a:custGeom>
              <a:avLst/>
              <a:gdLst/>
              <a:ahLst/>
              <a:cxnLst/>
              <a:rect l="l" t="t" r="r" b="b"/>
              <a:pathLst>
                <a:path w="9011" h="9011" extrusionOk="0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6"/>
            <p:cNvSpPr/>
            <p:nvPr/>
          </p:nvSpPr>
          <p:spPr>
            <a:xfrm>
              <a:off x="7435334" y="3781029"/>
              <a:ext cx="256078" cy="243520"/>
            </a:xfrm>
            <a:custGeom>
              <a:avLst/>
              <a:gdLst/>
              <a:ahLst/>
              <a:cxnLst/>
              <a:rect l="l" t="t" r="r" b="b"/>
              <a:pathLst>
                <a:path w="9747" h="9269" extrusionOk="0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6"/>
            <p:cNvSpPr/>
            <p:nvPr/>
          </p:nvSpPr>
          <p:spPr>
            <a:xfrm>
              <a:off x="7435701" y="3780924"/>
              <a:ext cx="211231" cy="198962"/>
            </a:xfrm>
            <a:custGeom>
              <a:avLst/>
              <a:gdLst/>
              <a:ahLst/>
              <a:cxnLst/>
              <a:rect l="l" t="t" r="r" b="b"/>
              <a:pathLst>
                <a:path w="8040" h="7573" extrusionOk="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6"/>
            <p:cNvSpPr/>
            <p:nvPr/>
          </p:nvSpPr>
          <p:spPr>
            <a:xfrm>
              <a:off x="7452122" y="3785417"/>
              <a:ext cx="174949" cy="174791"/>
            </a:xfrm>
            <a:custGeom>
              <a:avLst/>
              <a:gdLst/>
              <a:ahLst/>
              <a:cxnLst/>
              <a:rect l="l" t="t" r="r" b="b"/>
              <a:pathLst>
                <a:path w="6659" h="6653" extrusionOk="0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6"/>
            <p:cNvSpPr/>
            <p:nvPr/>
          </p:nvSpPr>
          <p:spPr>
            <a:xfrm>
              <a:off x="7432969" y="3775407"/>
              <a:ext cx="276466" cy="254791"/>
            </a:xfrm>
            <a:custGeom>
              <a:avLst/>
              <a:gdLst/>
              <a:ahLst/>
              <a:cxnLst/>
              <a:rect l="l" t="t" r="r" b="b"/>
              <a:pathLst>
                <a:path w="10523" h="9698" extrusionOk="0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6"/>
            <p:cNvSpPr/>
            <p:nvPr/>
          </p:nvSpPr>
          <p:spPr>
            <a:xfrm>
              <a:off x="7528286" y="3838093"/>
              <a:ext cx="82758" cy="129418"/>
            </a:xfrm>
            <a:custGeom>
              <a:avLst/>
              <a:gdLst/>
              <a:ahLst/>
              <a:cxnLst/>
              <a:rect l="l" t="t" r="r" b="b"/>
              <a:pathLst>
                <a:path w="3150" h="4926" extrusionOk="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66"/>
            <p:cNvSpPr/>
            <p:nvPr/>
          </p:nvSpPr>
          <p:spPr>
            <a:xfrm>
              <a:off x="7563622" y="3825798"/>
              <a:ext cx="12164" cy="153353"/>
            </a:xfrm>
            <a:custGeom>
              <a:avLst/>
              <a:gdLst/>
              <a:ahLst/>
              <a:cxnLst/>
              <a:rect l="l" t="t" r="r" b="b"/>
              <a:pathLst>
                <a:path w="463" h="5837" extrusionOk="0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9" name="Google Shape;6849;p66"/>
          <p:cNvGrpSpPr/>
          <p:nvPr/>
        </p:nvGrpSpPr>
        <p:grpSpPr>
          <a:xfrm>
            <a:off x="7960705" y="3736235"/>
            <a:ext cx="378902" cy="264065"/>
            <a:chOff x="7960705" y="3736235"/>
            <a:chExt cx="378902" cy="264065"/>
          </a:xfrm>
        </p:grpSpPr>
        <p:sp>
          <p:nvSpPr>
            <p:cNvPr id="6850" name="Google Shape;6850;p66"/>
            <p:cNvSpPr/>
            <p:nvPr/>
          </p:nvSpPr>
          <p:spPr>
            <a:xfrm>
              <a:off x="7960705" y="3736235"/>
              <a:ext cx="378902" cy="235638"/>
            </a:xfrm>
            <a:custGeom>
              <a:avLst/>
              <a:gdLst/>
              <a:ahLst/>
              <a:cxnLst/>
              <a:rect l="l" t="t" r="r" b="b"/>
              <a:pathLst>
                <a:path w="14422" h="8969" extrusionOk="0">
                  <a:moveTo>
                    <a:pt x="7319" y="0"/>
                  </a:moveTo>
                  <a:cubicBezTo>
                    <a:pt x="6514" y="0"/>
                    <a:pt x="6112" y="964"/>
                    <a:pt x="6674" y="1533"/>
                  </a:cubicBezTo>
                  <a:lnTo>
                    <a:pt x="3691" y="4821"/>
                  </a:lnTo>
                  <a:lnTo>
                    <a:pt x="1888" y="3274"/>
                  </a:lnTo>
                  <a:cubicBezTo>
                    <a:pt x="1888" y="3232"/>
                    <a:pt x="1895" y="3198"/>
                    <a:pt x="1895" y="3163"/>
                  </a:cubicBezTo>
                  <a:cubicBezTo>
                    <a:pt x="1895" y="2670"/>
                    <a:pt x="1489" y="2334"/>
                    <a:pt x="1059" y="2334"/>
                  </a:cubicBezTo>
                  <a:cubicBezTo>
                    <a:pt x="879" y="2334"/>
                    <a:pt x="695" y="2394"/>
                    <a:pt x="535" y="2525"/>
                  </a:cubicBezTo>
                  <a:cubicBezTo>
                    <a:pt x="1" y="2976"/>
                    <a:pt x="223" y="3850"/>
                    <a:pt x="917" y="3974"/>
                  </a:cubicBezTo>
                  <a:lnTo>
                    <a:pt x="917" y="8760"/>
                  </a:lnTo>
                  <a:cubicBezTo>
                    <a:pt x="917" y="8871"/>
                    <a:pt x="1007" y="8969"/>
                    <a:pt x="1125" y="8969"/>
                  </a:cubicBezTo>
                  <a:lnTo>
                    <a:pt x="13506" y="8969"/>
                  </a:lnTo>
                  <a:cubicBezTo>
                    <a:pt x="13624" y="8969"/>
                    <a:pt x="13714" y="8871"/>
                    <a:pt x="13714" y="8760"/>
                  </a:cubicBezTo>
                  <a:lnTo>
                    <a:pt x="13714" y="3974"/>
                  </a:lnTo>
                  <a:cubicBezTo>
                    <a:pt x="14130" y="3891"/>
                    <a:pt x="14421" y="3510"/>
                    <a:pt x="14380" y="3087"/>
                  </a:cubicBezTo>
                  <a:cubicBezTo>
                    <a:pt x="14345" y="2664"/>
                    <a:pt x="13991" y="2338"/>
                    <a:pt x="13561" y="2338"/>
                  </a:cubicBezTo>
                  <a:cubicBezTo>
                    <a:pt x="13062" y="2338"/>
                    <a:pt x="12680" y="2775"/>
                    <a:pt x="12743" y="3274"/>
                  </a:cubicBezTo>
                  <a:lnTo>
                    <a:pt x="10939" y="4821"/>
                  </a:lnTo>
                  <a:lnTo>
                    <a:pt x="7957" y="1533"/>
                  </a:lnTo>
                  <a:cubicBezTo>
                    <a:pt x="8519" y="964"/>
                    <a:pt x="8116" y="0"/>
                    <a:pt x="7319" y="0"/>
                  </a:cubicBezTo>
                  <a:close/>
                </a:path>
              </a:pathLst>
            </a:custGeom>
            <a:solidFill>
              <a:srgbClr val="B8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66"/>
            <p:cNvSpPr/>
            <p:nvPr/>
          </p:nvSpPr>
          <p:spPr>
            <a:xfrm>
              <a:off x="8295653" y="3797450"/>
              <a:ext cx="43034" cy="174423"/>
            </a:xfrm>
            <a:custGeom>
              <a:avLst/>
              <a:gdLst/>
              <a:ahLst/>
              <a:cxnLst/>
              <a:rect l="l" t="t" r="r" b="b"/>
              <a:pathLst>
                <a:path w="1638" h="6639" extrusionOk="0">
                  <a:moveTo>
                    <a:pt x="812" y="0"/>
                  </a:moveTo>
                  <a:cubicBezTo>
                    <a:pt x="414" y="0"/>
                    <a:pt x="68" y="287"/>
                    <a:pt x="1" y="687"/>
                  </a:cubicBezTo>
                  <a:lnTo>
                    <a:pt x="1" y="6639"/>
                  </a:lnTo>
                  <a:lnTo>
                    <a:pt x="757" y="6639"/>
                  </a:lnTo>
                  <a:cubicBezTo>
                    <a:pt x="868" y="6632"/>
                    <a:pt x="965" y="6541"/>
                    <a:pt x="965" y="6430"/>
                  </a:cubicBezTo>
                  <a:lnTo>
                    <a:pt x="965" y="1644"/>
                  </a:lnTo>
                  <a:cubicBezTo>
                    <a:pt x="1325" y="1575"/>
                    <a:pt x="1596" y="1284"/>
                    <a:pt x="1631" y="923"/>
                  </a:cubicBezTo>
                  <a:lnTo>
                    <a:pt x="1638" y="743"/>
                  </a:lnTo>
                  <a:cubicBezTo>
                    <a:pt x="1589" y="334"/>
                    <a:pt x="1256" y="14"/>
                    <a:pt x="840" y="1"/>
                  </a:cubicBezTo>
                  <a:cubicBezTo>
                    <a:pt x="831" y="0"/>
                    <a:pt x="821" y="0"/>
                    <a:pt x="812" y="0"/>
                  </a:cubicBezTo>
                  <a:close/>
                </a:path>
              </a:pathLst>
            </a:custGeom>
            <a:solidFill>
              <a:srgbClr val="92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66"/>
            <p:cNvSpPr/>
            <p:nvPr/>
          </p:nvSpPr>
          <p:spPr>
            <a:xfrm>
              <a:off x="8109407" y="3875821"/>
              <a:ext cx="76033" cy="64972"/>
            </a:xfrm>
            <a:custGeom>
              <a:avLst/>
              <a:gdLst/>
              <a:ahLst/>
              <a:cxnLst/>
              <a:rect l="l" t="t" r="r" b="b"/>
              <a:pathLst>
                <a:path w="2894" h="2473" extrusionOk="0">
                  <a:moveTo>
                    <a:pt x="1659" y="0"/>
                  </a:moveTo>
                  <a:cubicBezTo>
                    <a:pt x="556" y="0"/>
                    <a:pt x="1" y="1332"/>
                    <a:pt x="785" y="2109"/>
                  </a:cubicBezTo>
                  <a:cubicBezTo>
                    <a:pt x="1036" y="2360"/>
                    <a:pt x="1346" y="2473"/>
                    <a:pt x="1649" y="2473"/>
                  </a:cubicBezTo>
                  <a:cubicBezTo>
                    <a:pt x="2284" y="2473"/>
                    <a:pt x="2893" y="1981"/>
                    <a:pt x="2893" y="1235"/>
                  </a:cubicBezTo>
                  <a:cubicBezTo>
                    <a:pt x="2893" y="555"/>
                    <a:pt x="2338" y="0"/>
                    <a:pt x="1659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6"/>
            <p:cNvSpPr/>
            <p:nvPr/>
          </p:nvSpPr>
          <p:spPr>
            <a:xfrm>
              <a:off x="7961624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1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66"/>
            <p:cNvSpPr/>
            <p:nvPr/>
          </p:nvSpPr>
          <p:spPr>
            <a:xfrm>
              <a:off x="8037447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0" y="1402"/>
                  </a:cubicBezTo>
                  <a:cubicBezTo>
                    <a:pt x="686" y="1570"/>
                    <a:pt x="892" y="1645"/>
                    <a:pt x="1094" y="1645"/>
                  </a:cubicBezTo>
                  <a:cubicBezTo>
                    <a:pt x="1515" y="1645"/>
                    <a:pt x="1921" y="1316"/>
                    <a:pt x="1921" y="819"/>
                  </a:cubicBezTo>
                  <a:cubicBezTo>
                    <a:pt x="1921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66"/>
            <p:cNvSpPr/>
            <p:nvPr/>
          </p:nvSpPr>
          <p:spPr>
            <a:xfrm>
              <a:off x="8286352" y="3897495"/>
              <a:ext cx="50522" cy="43245"/>
            </a:xfrm>
            <a:custGeom>
              <a:avLst/>
              <a:gdLst/>
              <a:ahLst/>
              <a:cxnLst/>
              <a:rect l="l" t="t" r="r" b="b"/>
              <a:pathLst>
                <a:path w="1923" h="1646" extrusionOk="0">
                  <a:moveTo>
                    <a:pt x="1104" y="1"/>
                  </a:moveTo>
                  <a:cubicBezTo>
                    <a:pt x="369" y="1"/>
                    <a:pt x="1" y="881"/>
                    <a:pt x="521" y="1402"/>
                  </a:cubicBezTo>
                  <a:cubicBezTo>
                    <a:pt x="687" y="1570"/>
                    <a:pt x="893" y="1645"/>
                    <a:pt x="1094" y="1645"/>
                  </a:cubicBezTo>
                  <a:cubicBezTo>
                    <a:pt x="1516" y="1645"/>
                    <a:pt x="1922" y="1316"/>
                    <a:pt x="1922" y="819"/>
                  </a:cubicBezTo>
                  <a:cubicBezTo>
                    <a:pt x="1922" y="368"/>
                    <a:pt x="1555" y="1"/>
                    <a:pt x="1104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6"/>
            <p:cNvSpPr/>
            <p:nvPr/>
          </p:nvSpPr>
          <p:spPr>
            <a:xfrm>
              <a:off x="8210556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66"/>
            <p:cNvSpPr/>
            <p:nvPr/>
          </p:nvSpPr>
          <p:spPr>
            <a:xfrm>
              <a:off x="8143666" y="3875821"/>
              <a:ext cx="44138" cy="64919"/>
            </a:xfrm>
            <a:custGeom>
              <a:avLst/>
              <a:gdLst/>
              <a:ahLst/>
              <a:cxnLst/>
              <a:rect l="l" t="t" r="r" b="b"/>
              <a:pathLst>
                <a:path w="1680" h="2471" extrusionOk="0">
                  <a:moveTo>
                    <a:pt x="355" y="0"/>
                  </a:moveTo>
                  <a:cubicBezTo>
                    <a:pt x="230" y="0"/>
                    <a:pt x="112" y="14"/>
                    <a:pt x="1" y="49"/>
                  </a:cubicBezTo>
                  <a:cubicBezTo>
                    <a:pt x="1173" y="402"/>
                    <a:pt x="1173" y="2067"/>
                    <a:pt x="1" y="2421"/>
                  </a:cubicBezTo>
                  <a:cubicBezTo>
                    <a:pt x="117" y="2454"/>
                    <a:pt x="233" y="2470"/>
                    <a:pt x="348" y="2470"/>
                  </a:cubicBezTo>
                  <a:cubicBezTo>
                    <a:pt x="944" y="2470"/>
                    <a:pt x="1481" y="2038"/>
                    <a:pt x="1568" y="1415"/>
                  </a:cubicBezTo>
                  <a:cubicBezTo>
                    <a:pt x="1679" y="666"/>
                    <a:pt x="1104" y="0"/>
                    <a:pt x="355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66"/>
            <p:cNvSpPr/>
            <p:nvPr/>
          </p:nvSpPr>
          <p:spPr>
            <a:xfrm>
              <a:off x="7981302" y="3897495"/>
              <a:ext cx="33392" cy="43192"/>
            </a:xfrm>
            <a:custGeom>
              <a:avLst/>
              <a:gdLst/>
              <a:ahLst/>
              <a:cxnLst/>
              <a:rect l="l" t="t" r="r" b="b"/>
              <a:pathLst>
                <a:path w="1271" h="1644" extrusionOk="0">
                  <a:moveTo>
                    <a:pt x="354" y="1"/>
                  </a:moveTo>
                  <a:cubicBezTo>
                    <a:pt x="230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2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66"/>
            <p:cNvSpPr/>
            <p:nvPr/>
          </p:nvSpPr>
          <p:spPr>
            <a:xfrm>
              <a:off x="8057125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20" y="1643"/>
                    <a:pt x="1062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6"/>
            <p:cNvSpPr/>
            <p:nvPr/>
          </p:nvSpPr>
          <p:spPr>
            <a:xfrm>
              <a:off x="8306057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19" y="1643"/>
                    <a:pt x="1062" y="1393"/>
                    <a:pt x="1151" y="999"/>
                  </a:cubicBezTo>
                  <a:cubicBezTo>
                    <a:pt x="1269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66"/>
            <p:cNvSpPr/>
            <p:nvPr/>
          </p:nvSpPr>
          <p:spPr>
            <a:xfrm>
              <a:off x="8230234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66"/>
            <p:cNvSpPr/>
            <p:nvPr/>
          </p:nvSpPr>
          <p:spPr>
            <a:xfrm>
              <a:off x="7970373" y="3960733"/>
              <a:ext cx="365030" cy="39566"/>
            </a:xfrm>
            <a:custGeom>
              <a:avLst/>
              <a:gdLst/>
              <a:ahLst/>
              <a:cxnLst/>
              <a:rect l="l" t="t" r="r" b="b"/>
              <a:pathLst>
                <a:path w="13894" h="1506" extrusionOk="0">
                  <a:moveTo>
                    <a:pt x="757" y="0"/>
                  </a:moveTo>
                  <a:cubicBezTo>
                    <a:pt x="340" y="0"/>
                    <a:pt x="1" y="340"/>
                    <a:pt x="1" y="756"/>
                  </a:cubicBezTo>
                  <a:cubicBezTo>
                    <a:pt x="1" y="1173"/>
                    <a:pt x="340" y="1506"/>
                    <a:pt x="757" y="1506"/>
                  </a:cubicBezTo>
                  <a:lnTo>
                    <a:pt x="13138" y="1506"/>
                  </a:lnTo>
                  <a:cubicBezTo>
                    <a:pt x="13554" y="1506"/>
                    <a:pt x="13894" y="1173"/>
                    <a:pt x="13894" y="756"/>
                  </a:cubicBezTo>
                  <a:cubicBezTo>
                    <a:pt x="13894" y="340"/>
                    <a:pt x="13554" y="0"/>
                    <a:pt x="13138" y="0"/>
                  </a:cubicBezTo>
                  <a:close/>
                </a:path>
              </a:pathLst>
            </a:custGeom>
            <a:solidFill>
              <a:srgbClr val="5A6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66"/>
            <p:cNvSpPr/>
            <p:nvPr/>
          </p:nvSpPr>
          <p:spPr>
            <a:xfrm>
              <a:off x="8291108" y="3960733"/>
              <a:ext cx="44295" cy="39566"/>
            </a:xfrm>
            <a:custGeom>
              <a:avLst/>
              <a:gdLst/>
              <a:ahLst/>
              <a:cxnLst/>
              <a:rect l="l" t="t" r="r" b="b"/>
              <a:pathLst>
                <a:path w="1686" h="1506" extrusionOk="0">
                  <a:moveTo>
                    <a:pt x="0" y="0"/>
                  </a:moveTo>
                  <a:cubicBezTo>
                    <a:pt x="416" y="0"/>
                    <a:pt x="749" y="340"/>
                    <a:pt x="749" y="756"/>
                  </a:cubicBezTo>
                  <a:cubicBezTo>
                    <a:pt x="749" y="1173"/>
                    <a:pt x="416" y="1506"/>
                    <a:pt x="0" y="1506"/>
                  </a:cubicBezTo>
                  <a:lnTo>
                    <a:pt x="930" y="1506"/>
                  </a:lnTo>
                  <a:cubicBezTo>
                    <a:pt x="1346" y="1506"/>
                    <a:pt x="1686" y="1173"/>
                    <a:pt x="1686" y="756"/>
                  </a:cubicBezTo>
                  <a:cubicBezTo>
                    <a:pt x="1686" y="340"/>
                    <a:pt x="1346" y="0"/>
                    <a:pt x="93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4" name="Google Shape;6864;p66"/>
          <p:cNvGrpSpPr/>
          <p:nvPr/>
        </p:nvGrpSpPr>
        <p:grpSpPr>
          <a:xfrm>
            <a:off x="6400828" y="4162270"/>
            <a:ext cx="166200" cy="388019"/>
            <a:chOff x="6400828" y="4162270"/>
            <a:chExt cx="166200" cy="388019"/>
          </a:xfrm>
        </p:grpSpPr>
        <p:sp>
          <p:nvSpPr>
            <p:cNvPr id="6865" name="Google Shape;6865;p66"/>
            <p:cNvSpPr/>
            <p:nvPr/>
          </p:nvSpPr>
          <p:spPr>
            <a:xfrm>
              <a:off x="6433432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46" y="1"/>
                    <a:pt x="1" y="1548"/>
                    <a:pt x="909" y="2456"/>
                  </a:cubicBezTo>
                  <a:cubicBezTo>
                    <a:pt x="1201" y="2750"/>
                    <a:pt x="1560" y="2881"/>
                    <a:pt x="1914" y="2881"/>
                  </a:cubicBezTo>
                  <a:cubicBezTo>
                    <a:pt x="2653" y="2881"/>
                    <a:pt x="3365" y="2305"/>
                    <a:pt x="3365" y="1437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66"/>
            <p:cNvSpPr/>
            <p:nvPr/>
          </p:nvSpPr>
          <p:spPr>
            <a:xfrm>
              <a:off x="647588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2" y="764"/>
                    <a:pt x="1132" y="1437"/>
                  </a:cubicBezTo>
                  <a:cubicBezTo>
                    <a:pt x="1132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8" y="2878"/>
                    <a:pt x="1657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6"/>
            <p:cNvSpPr/>
            <p:nvPr/>
          </p:nvSpPr>
          <p:spPr>
            <a:xfrm>
              <a:off x="6400828" y="4244292"/>
              <a:ext cx="166042" cy="305996"/>
            </a:xfrm>
            <a:custGeom>
              <a:avLst/>
              <a:gdLst/>
              <a:ahLst/>
              <a:cxnLst/>
              <a:rect l="l" t="t" r="r" b="b"/>
              <a:pathLst>
                <a:path w="6320" h="11647" extrusionOk="0">
                  <a:moveTo>
                    <a:pt x="1700" y="0"/>
                  </a:moveTo>
                  <a:cubicBezTo>
                    <a:pt x="763" y="0"/>
                    <a:pt x="0" y="756"/>
                    <a:pt x="7" y="1693"/>
                  </a:cubicBezTo>
                  <a:lnTo>
                    <a:pt x="7" y="5313"/>
                  </a:lnTo>
                  <a:cubicBezTo>
                    <a:pt x="0" y="5611"/>
                    <a:pt x="229" y="5854"/>
                    <a:pt x="527" y="5875"/>
                  </a:cubicBezTo>
                  <a:cubicBezTo>
                    <a:pt x="532" y="5875"/>
                    <a:pt x="536" y="5875"/>
                    <a:pt x="540" y="5875"/>
                  </a:cubicBezTo>
                  <a:cubicBezTo>
                    <a:pt x="840" y="5875"/>
                    <a:pt x="1089" y="5635"/>
                    <a:pt x="1089" y="5327"/>
                  </a:cubicBezTo>
                  <a:lnTo>
                    <a:pt x="1089" y="1991"/>
                  </a:lnTo>
                  <a:cubicBezTo>
                    <a:pt x="1079" y="1783"/>
                    <a:pt x="1233" y="1679"/>
                    <a:pt x="1387" y="1679"/>
                  </a:cubicBezTo>
                  <a:cubicBezTo>
                    <a:pt x="1540" y="1679"/>
                    <a:pt x="1693" y="1783"/>
                    <a:pt x="1679" y="1991"/>
                  </a:cubicBezTo>
                  <a:lnTo>
                    <a:pt x="1679" y="11084"/>
                  </a:lnTo>
                  <a:cubicBezTo>
                    <a:pt x="1679" y="11382"/>
                    <a:pt x="1908" y="11625"/>
                    <a:pt x="2199" y="11646"/>
                  </a:cubicBezTo>
                  <a:cubicBezTo>
                    <a:pt x="2203" y="11646"/>
                    <a:pt x="2208" y="11646"/>
                    <a:pt x="2212" y="11646"/>
                  </a:cubicBezTo>
                  <a:cubicBezTo>
                    <a:pt x="2518" y="11646"/>
                    <a:pt x="2768" y="11406"/>
                    <a:pt x="2768" y="11098"/>
                  </a:cubicBezTo>
                  <a:lnTo>
                    <a:pt x="2768" y="7158"/>
                  </a:lnTo>
                  <a:cubicBezTo>
                    <a:pt x="2789" y="6919"/>
                    <a:pt x="2972" y="6799"/>
                    <a:pt x="3156" y="6799"/>
                  </a:cubicBezTo>
                  <a:cubicBezTo>
                    <a:pt x="3340" y="6799"/>
                    <a:pt x="3524" y="6919"/>
                    <a:pt x="3545" y="7158"/>
                  </a:cubicBezTo>
                  <a:lnTo>
                    <a:pt x="3545" y="11098"/>
                  </a:lnTo>
                  <a:cubicBezTo>
                    <a:pt x="3545" y="11396"/>
                    <a:pt x="3787" y="11639"/>
                    <a:pt x="4093" y="11639"/>
                  </a:cubicBezTo>
                  <a:cubicBezTo>
                    <a:pt x="4391" y="11639"/>
                    <a:pt x="4634" y="11396"/>
                    <a:pt x="4634" y="11098"/>
                  </a:cubicBezTo>
                  <a:lnTo>
                    <a:pt x="4634" y="1991"/>
                  </a:lnTo>
                  <a:cubicBezTo>
                    <a:pt x="4623" y="1783"/>
                    <a:pt x="4777" y="1679"/>
                    <a:pt x="4932" y="1679"/>
                  </a:cubicBezTo>
                  <a:cubicBezTo>
                    <a:pt x="5086" y="1679"/>
                    <a:pt x="5240" y="1783"/>
                    <a:pt x="5230" y="1991"/>
                  </a:cubicBezTo>
                  <a:lnTo>
                    <a:pt x="5230" y="5327"/>
                  </a:lnTo>
                  <a:cubicBezTo>
                    <a:pt x="5230" y="5632"/>
                    <a:pt x="5473" y="5875"/>
                    <a:pt x="5771" y="5875"/>
                  </a:cubicBezTo>
                  <a:cubicBezTo>
                    <a:pt x="6069" y="5875"/>
                    <a:pt x="6312" y="5632"/>
                    <a:pt x="6319" y="5327"/>
                  </a:cubicBezTo>
                  <a:lnTo>
                    <a:pt x="6319" y="1693"/>
                  </a:lnTo>
                  <a:cubicBezTo>
                    <a:pt x="6319" y="763"/>
                    <a:pt x="5563" y="7"/>
                    <a:pt x="4634" y="0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6"/>
            <p:cNvSpPr/>
            <p:nvPr/>
          </p:nvSpPr>
          <p:spPr>
            <a:xfrm>
              <a:off x="6452400" y="4421947"/>
              <a:ext cx="31553" cy="127973"/>
            </a:xfrm>
            <a:custGeom>
              <a:avLst/>
              <a:gdLst/>
              <a:ahLst/>
              <a:cxnLst/>
              <a:rect l="l" t="t" r="r" b="b"/>
              <a:pathLst>
                <a:path w="1201" h="4871" extrusionOk="0">
                  <a:moveTo>
                    <a:pt x="721" y="1"/>
                  </a:moveTo>
                  <a:cubicBezTo>
                    <a:pt x="472" y="1"/>
                    <a:pt x="271" y="202"/>
                    <a:pt x="271" y="452"/>
                  </a:cubicBezTo>
                  <a:lnTo>
                    <a:pt x="271" y="4336"/>
                  </a:lnTo>
                  <a:cubicBezTo>
                    <a:pt x="271" y="4530"/>
                    <a:pt x="167" y="4711"/>
                    <a:pt x="0" y="4808"/>
                  </a:cubicBezTo>
                  <a:lnTo>
                    <a:pt x="35" y="4828"/>
                  </a:lnTo>
                  <a:lnTo>
                    <a:pt x="49" y="4835"/>
                  </a:lnTo>
                  <a:lnTo>
                    <a:pt x="83" y="4849"/>
                  </a:lnTo>
                  <a:lnTo>
                    <a:pt x="97" y="4849"/>
                  </a:lnTo>
                  <a:lnTo>
                    <a:pt x="132" y="4863"/>
                  </a:lnTo>
                  <a:lnTo>
                    <a:pt x="146" y="4863"/>
                  </a:lnTo>
                  <a:lnTo>
                    <a:pt x="187" y="4870"/>
                  </a:lnTo>
                  <a:lnTo>
                    <a:pt x="250" y="4870"/>
                  </a:lnTo>
                  <a:cubicBezTo>
                    <a:pt x="258" y="4870"/>
                    <a:pt x="266" y="4871"/>
                    <a:pt x="274" y="4871"/>
                  </a:cubicBezTo>
                  <a:cubicBezTo>
                    <a:pt x="568" y="4871"/>
                    <a:pt x="812" y="4626"/>
                    <a:pt x="812" y="4329"/>
                  </a:cubicBezTo>
                  <a:lnTo>
                    <a:pt x="812" y="396"/>
                  </a:lnTo>
                  <a:cubicBezTo>
                    <a:pt x="812" y="174"/>
                    <a:pt x="985" y="1"/>
                    <a:pt x="120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6"/>
            <p:cNvSpPr/>
            <p:nvPr/>
          </p:nvSpPr>
          <p:spPr>
            <a:xfrm>
              <a:off x="6501583" y="4288745"/>
              <a:ext cx="29005" cy="261359"/>
            </a:xfrm>
            <a:custGeom>
              <a:avLst/>
              <a:gdLst/>
              <a:ahLst/>
              <a:cxnLst/>
              <a:rect l="l" t="t" r="r" b="b"/>
              <a:pathLst>
                <a:path w="1104" h="9948" extrusionOk="0">
                  <a:moveTo>
                    <a:pt x="715" y="1"/>
                  </a:moveTo>
                  <a:cubicBezTo>
                    <a:pt x="473" y="1"/>
                    <a:pt x="271" y="202"/>
                    <a:pt x="271" y="451"/>
                  </a:cubicBezTo>
                  <a:lnTo>
                    <a:pt x="271" y="9406"/>
                  </a:lnTo>
                  <a:cubicBezTo>
                    <a:pt x="271" y="9600"/>
                    <a:pt x="167" y="9781"/>
                    <a:pt x="1" y="9878"/>
                  </a:cubicBezTo>
                  <a:lnTo>
                    <a:pt x="22" y="9892"/>
                  </a:lnTo>
                  <a:lnTo>
                    <a:pt x="36" y="9898"/>
                  </a:lnTo>
                  <a:lnTo>
                    <a:pt x="77" y="9919"/>
                  </a:lnTo>
                  <a:lnTo>
                    <a:pt x="98" y="9926"/>
                  </a:lnTo>
                  <a:lnTo>
                    <a:pt x="119" y="9933"/>
                  </a:lnTo>
                  <a:lnTo>
                    <a:pt x="147" y="9940"/>
                  </a:lnTo>
                  <a:lnTo>
                    <a:pt x="160" y="9940"/>
                  </a:lnTo>
                  <a:lnTo>
                    <a:pt x="202" y="9947"/>
                  </a:lnTo>
                  <a:lnTo>
                    <a:pt x="264" y="9947"/>
                  </a:lnTo>
                  <a:cubicBezTo>
                    <a:pt x="466" y="9947"/>
                    <a:pt x="653" y="9836"/>
                    <a:pt x="743" y="9663"/>
                  </a:cubicBezTo>
                  <a:cubicBezTo>
                    <a:pt x="750" y="9642"/>
                    <a:pt x="764" y="9628"/>
                    <a:pt x="771" y="9614"/>
                  </a:cubicBezTo>
                  <a:cubicBezTo>
                    <a:pt x="792" y="9559"/>
                    <a:pt x="806" y="9510"/>
                    <a:pt x="806" y="9455"/>
                  </a:cubicBezTo>
                  <a:lnTo>
                    <a:pt x="806" y="9399"/>
                  </a:lnTo>
                  <a:lnTo>
                    <a:pt x="806" y="299"/>
                  </a:lnTo>
                  <a:cubicBezTo>
                    <a:pt x="806" y="132"/>
                    <a:pt x="944" y="1"/>
                    <a:pt x="1104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6"/>
            <p:cNvSpPr/>
            <p:nvPr/>
          </p:nvSpPr>
          <p:spPr>
            <a:xfrm>
              <a:off x="6408105" y="4288745"/>
              <a:ext cx="29189" cy="109924"/>
            </a:xfrm>
            <a:custGeom>
              <a:avLst/>
              <a:gdLst/>
              <a:ahLst/>
              <a:cxnLst/>
              <a:rect l="l" t="t" r="r" b="b"/>
              <a:pathLst>
                <a:path w="1111" h="4184" extrusionOk="0">
                  <a:moveTo>
                    <a:pt x="722" y="1"/>
                  </a:moveTo>
                  <a:cubicBezTo>
                    <a:pt x="479" y="1"/>
                    <a:pt x="278" y="202"/>
                    <a:pt x="278" y="451"/>
                  </a:cubicBezTo>
                  <a:lnTo>
                    <a:pt x="278" y="3649"/>
                  </a:lnTo>
                  <a:cubicBezTo>
                    <a:pt x="278" y="3843"/>
                    <a:pt x="167" y="4024"/>
                    <a:pt x="1" y="4121"/>
                  </a:cubicBezTo>
                  <a:lnTo>
                    <a:pt x="35" y="4141"/>
                  </a:lnTo>
                  <a:lnTo>
                    <a:pt x="49" y="4148"/>
                  </a:lnTo>
                  <a:lnTo>
                    <a:pt x="91" y="4162"/>
                  </a:lnTo>
                  <a:lnTo>
                    <a:pt x="98" y="4162"/>
                  </a:lnTo>
                  <a:lnTo>
                    <a:pt x="139" y="4169"/>
                  </a:lnTo>
                  <a:lnTo>
                    <a:pt x="146" y="4169"/>
                  </a:lnTo>
                  <a:lnTo>
                    <a:pt x="195" y="4183"/>
                  </a:lnTo>
                  <a:lnTo>
                    <a:pt x="250" y="4183"/>
                  </a:lnTo>
                  <a:cubicBezTo>
                    <a:pt x="255" y="4183"/>
                    <a:pt x="259" y="4183"/>
                    <a:pt x="263" y="4183"/>
                  </a:cubicBezTo>
                  <a:cubicBezTo>
                    <a:pt x="569" y="4183"/>
                    <a:pt x="812" y="3943"/>
                    <a:pt x="819" y="3635"/>
                  </a:cubicBezTo>
                  <a:lnTo>
                    <a:pt x="819" y="299"/>
                  </a:lnTo>
                  <a:cubicBezTo>
                    <a:pt x="819" y="132"/>
                    <a:pt x="951" y="1"/>
                    <a:pt x="111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6"/>
            <p:cNvSpPr/>
            <p:nvPr/>
          </p:nvSpPr>
          <p:spPr>
            <a:xfrm>
              <a:off x="6508519" y="4244292"/>
              <a:ext cx="58509" cy="154298"/>
            </a:xfrm>
            <a:custGeom>
              <a:avLst/>
              <a:gdLst/>
              <a:ahLst/>
              <a:cxnLst/>
              <a:rect l="l" t="t" r="r" b="b"/>
              <a:pathLst>
                <a:path w="2227" h="5873" extrusionOk="0">
                  <a:moveTo>
                    <a:pt x="0" y="0"/>
                  </a:moveTo>
                  <a:cubicBezTo>
                    <a:pt x="930" y="0"/>
                    <a:pt x="1686" y="756"/>
                    <a:pt x="1686" y="1693"/>
                  </a:cubicBezTo>
                  <a:lnTo>
                    <a:pt x="1686" y="5327"/>
                  </a:lnTo>
                  <a:cubicBezTo>
                    <a:pt x="1686" y="5521"/>
                    <a:pt x="1582" y="5702"/>
                    <a:pt x="1415" y="5799"/>
                  </a:cubicBezTo>
                  <a:cubicBezTo>
                    <a:pt x="1503" y="5849"/>
                    <a:pt x="1596" y="5872"/>
                    <a:pt x="1686" y="5872"/>
                  </a:cubicBezTo>
                  <a:cubicBezTo>
                    <a:pt x="1968" y="5872"/>
                    <a:pt x="2227" y="5647"/>
                    <a:pt x="2227" y="5327"/>
                  </a:cubicBezTo>
                  <a:lnTo>
                    <a:pt x="2227" y="1693"/>
                  </a:lnTo>
                  <a:cubicBezTo>
                    <a:pt x="2227" y="756"/>
                    <a:pt x="1471" y="0"/>
                    <a:pt x="535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2" name="Google Shape;6872;p66"/>
          <p:cNvGrpSpPr/>
          <p:nvPr/>
        </p:nvGrpSpPr>
        <p:grpSpPr>
          <a:xfrm>
            <a:off x="6919815" y="4162270"/>
            <a:ext cx="225260" cy="388019"/>
            <a:chOff x="6919815" y="4162270"/>
            <a:chExt cx="225260" cy="388019"/>
          </a:xfrm>
        </p:grpSpPr>
        <p:sp>
          <p:nvSpPr>
            <p:cNvPr id="6873" name="Google Shape;6873;p66"/>
            <p:cNvSpPr/>
            <p:nvPr/>
          </p:nvSpPr>
          <p:spPr>
            <a:xfrm>
              <a:off x="6919815" y="4244634"/>
              <a:ext cx="224157" cy="305654"/>
            </a:xfrm>
            <a:custGeom>
              <a:avLst/>
              <a:gdLst/>
              <a:ahLst/>
              <a:cxnLst/>
              <a:rect l="l" t="t" r="r" b="b"/>
              <a:pathLst>
                <a:path w="8532" h="11634" extrusionOk="0">
                  <a:moveTo>
                    <a:pt x="2810" y="1"/>
                  </a:moveTo>
                  <a:cubicBezTo>
                    <a:pt x="2060" y="1"/>
                    <a:pt x="1402" y="493"/>
                    <a:pt x="1187" y="1208"/>
                  </a:cubicBezTo>
                  <a:lnTo>
                    <a:pt x="84" y="5175"/>
                  </a:lnTo>
                  <a:cubicBezTo>
                    <a:pt x="0" y="5467"/>
                    <a:pt x="167" y="5772"/>
                    <a:pt x="458" y="5855"/>
                  </a:cubicBezTo>
                  <a:cubicBezTo>
                    <a:pt x="508" y="5869"/>
                    <a:pt x="557" y="5876"/>
                    <a:pt x="606" y="5876"/>
                  </a:cubicBezTo>
                  <a:cubicBezTo>
                    <a:pt x="846" y="5876"/>
                    <a:pt x="1068" y="5714"/>
                    <a:pt x="1131" y="5467"/>
                  </a:cubicBezTo>
                  <a:lnTo>
                    <a:pt x="2123" y="1915"/>
                  </a:lnTo>
                  <a:cubicBezTo>
                    <a:pt x="2165" y="1758"/>
                    <a:pt x="2285" y="1689"/>
                    <a:pt x="2405" y="1689"/>
                  </a:cubicBezTo>
                  <a:cubicBezTo>
                    <a:pt x="2582" y="1689"/>
                    <a:pt x="2760" y="1837"/>
                    <a:pt x="2699" y="2068"/>
                  </a:cubicBezTo>
                  <a:lnTo>
                    <a:pt x="1637" y="6188"/>
                  </a:lnTo>
                  <a:lnTo>
                    <a:pt x="1464" y="6847"/>
                  </a:lnTo>
                  <a:cubicBezTo>
                    <a:pt x="1443" y="6937"/>
                    <a:pt x="1513" y="7027"/>
                    <a:pt x="1603" y="7027"/>
                  </a:cubicBezTo>
                  <a:lnTo>
                    <a:pt x="2796" y="7027"/>
                  </a:lnTo>
                  <a:lnTo>
                    <a:pt x="2796" y="11071"/>
                  </a:lnTo>
                  <a:cubicBezTo>
                    <a:pt x="2789" y="11369"/>
                    <a:pt x="3018" y="11612"/>
                    <a:pt x="3316" y="11633"/>
                  </a:cubicBezTo>
                  <a:cubicBezTo>
                    <a:pt x="3320" y="11633"/>
                    <a:pt x="3324" y="11633"/>
                    <a:pt x="3329" y="11633"/>
                  </a:cubicBezTo>
                  <a:cubicBezTo>
                    <a:pt x="3628" y="11633"/>
                    <a:pt x="3878" y="11393"/>
                    <a:pt x="3878" y="11085"/>
                  </a:cubicBezTo>
                  <a:lnTo>
                    <a:pt x="3878" y="7027"/>
                  </a:lnTo>
                  <a:lnTo>
                    <a:pt x="4655" y="7027"/>
                  </a:lnTo>
                  <a:lnTo>
                    <a:pt x="4655" y="11085"/>
                  </a:lnTo>
                  <a:cubicBezTo>
                    <a:pt x="4655" y="11383"/>
                    <a:pt x="4897" y="11626"/>
                    <a:pt x="5203" y="11626"/>
                  </a:cubicBezTo>
                  <a:cubicBezTo>
                    <a:pt x="5501" y="11626"/>
                    <a:pt x="5744" y="11383"/>
                    <a:pt x="5744" y="11085"/>
                  </a:cubicBezTo>
                  <a:lnTo>
                    <a:pt x="5744" y="7027"/>
                  </a:lnTo>
                  <a:lnTo>
                    <a:pt x="6930" y="7027"/>
                  </a:lnTo>
                  <a:cubicBezTo>
                    <a:pt x="7027" y="7027"/>
                    <a:pt x="7096" y="6937"/>
                    <a:pt x="7068" y="6847"/>
                  </a:cubicBezTo>
                  <a:lnTo>
                    <a:pt x="6895" y="6188"/>
                  </a:lnTo>
                  <a:lnTo>
                    <a:pt x="5834" y="2068"/>
                  </a:lnTo>
                  <a:cubicBezTo>
                    <a:pt x="5772" y="1836"/>
                    <a:pt x="5955" y="1688"/>
                    <a:pt x="6134" y="1688"/>
                  </a:cubicBezTo>
                  <a:cubicBezTo>
                    <a:pt x="6255" y="1688"/>
                    <a:pt x="6375" y="1755"/>
                    <a:pt x="6416" y="1908"/>
                  </a:cubicBezTo>
                  <a:lnTo>
                    <a:pt x="7408" y="5467"/>
                  </a:lnTo>
                  <a:cubicBezTo>
                    <a:pt x="7477" y="5701"/>
                    <a:pt x="7692" y="5856"/>
                    <a:pt x="7925" y="5856"/>
                  </a:cubicBezTo>
                  <a:cubicBezTo>
                    <a:pt x="7974" y="5856"/>
                    <a:pt x="8024" y="5849"/>
                    <a:pt x="8074" y="5834"/>
                  </a:cubicBezTo>
                  <a:cubicBezTo>
                    <a:pt x="8359" y="5758"/>
                    <a:pt x="8532" y="5460"/>
                    <a:pt x="8456" y="5175"/>
                  </a:cubicBezTo>
                  <a:lnTo>
                    <a:pt x="8470" y="5175"/>
                  </a:lnTo>
                  <a:lnTo>
                    <a:pt x="7367" y="1208"/>
                  </a:lnTo>
                  <a:cubicBezTo>
                    <a:pt x="7152" y="493"/>
                    <a:pt x="6493" y="1"/>
                    <a:pt x="5744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6"/>
            <p:cNvSpPr/>
            <p:nvPr/>
          </p:nvSpPr>
          <p:spPr>
            <a:xfrm>
              <a:off x="6981581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39" y="1"/>
                    <a:pt x="1" y="1555"/>
                    <a:pt x="909" y="2456"/>
                  </a:cubicBezTo>
                  <a:cubicBezTo>
                    <a:pt x="1201" y="2750"/>
                    <a:pt x="1561" y="2882"/>
                    <a:pt x="1915" y="2882"/>
                  </a:cubicBezTo>
                  <a:cubicBezTo>
                    <a:pt x="2654" y="2882"/>
                    <a:pt x="3365" y="2307"/>
                    <a:pt x="3365" y="1444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66"/>
            <p:cNvSpPr/>
            <p:nvPr/>
          </p:nvSpPr>
          <p:spPr>
            <a:xfrm>
              <a:off x="702403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8" y="764"/>
                    <a:pt x="1138" y="1444"/>
                  </a:cubicBezTo>
                  <a:cubicBezTo>
                    <a:pt x="1138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9" y="2878"/>
                    <a:pt x="1663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66"/>
            <p:cNvSpPr/>
            <p:nvPr/>
          </p:nvSpPr>
          <p:spPr>
            <a:xfrm>
              <a:off x="6928563" y="4289113"/>
              <a:ext cx="54515" cy="109556"/>
            </a:xfrm>
            <a:custGeom>
              <a:avLst/>
              <a:gdLst/>
              <a:ahLst/>
              <a:cxnLst/>
              <a:rect l="l" t="t" r="r" b="b"/>
              <a:pathLst>
                <a:path w="2075" h="4170" extrusionOk="0">
                  <a:moveTo>
                    <a:pt x="1533" y="0"/>
                  </a:moveTo>
                  <a:cubicBezTo>
                    <a:pt x="1401" y="0"/>
                    <a:pt x="1284" y="91"/>
                    <a:pt x="1249" y="215"/>
                  </a:cubicBezTo>
                  <a:lnTo>
                    <a:pt x="257" y="3774"/>
                  </a:lnTo>
                  <a:cubicBezTo>
                    <a:pt x="215" y="3912"/>
                    <a:pt x="125" y="4030"/>
                    <a:pt x="0" y="4100"/>
                  </a:cubicBezTo>
                  <a:cubicBezTo>
                    <a:pt x="42" y="4121"/>
                    <a:pt x="84" y="4141"/>
                    <a:pt x="125" y="4148"/>
                  </a:cubicBezTo>
                  <a:cubicBezTo>
                    <a:pt x="176" y="4163"/>
                    <a:pt x="227" y="4170"/>
                    <a:pt x="277" y="4170"/>
                  </a:cubicBezTo>
                  <a:cubicBezTo>
                    <a:pt x="514" y="4170"/>
                    <a:pt x="729" y="4014"/>
                    <a:pt x="798" y="3774"/>
                  </a:cubicBezTo>
                  <a:lnTo>
                    <a:pt x="1790" y="215"/>
                  </a:lnTo>
                  <a:cubicBezTo>
                    <a:pt x="1825" y="91"/>
                    <a:pt x="1943" y="0"/>
                    <a:pt x="20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6"/>
            <p:cNvSpPr/>
            <p:nvPr/>
          </p:nvSpPr>
          <p:spPr>
            <a:xfrm>
              <a:off x="7056484" y="4244634"/>
              <a:ext cx="88591" cy="154167"/>
            </a:xfrm>
            <a:custGeom>
              <a:avLst/>
              <a:gdLst/>
              <a:ahLst/>
              <a:cxnLst/>
              <a:rect l="l" t="t" r="r" b="b"/>
              <a:pathLst>
                <a:path w="3372" h="5868" extrusionOk="0">
                  <a:moveTo>
                    <a:pt x="1" y="1"/>
                  </a:moveTo>
                  <a:cubicBezTo>
                    <a:pt x="750" y="1"/>
                    <a:pt x="1409" y="493"/>
                    <a:pt x="1624" y="1208"/>
                  </a:cubicBezTo>
                  <a:lnTo>
                    <a:pt x="2727" y="5175"/>
                  </a:lnTo>
                  <a:cubicBezTo>
                    <a:pt x="2796" y="5418"/>
                    <a:pt x="2692" y="5668"/>
                    <a:pt x="2477" y="5793"/>
                  </a:cubicBezTo>
                  <a:cubicBezTo>
                    <a:pt x="2565" y="5844"/>
                    <a:pt x="2657" y="5867"/>
                    <a:pt x="2746" y="5867"/>
                  </a:cubicBezTo>
                  <a:cubicBezTo>
                    <a:pt x="3079" y="5867"/>
                    <a:pt x="3371" y="5547"/>
                    <a:pt x="3268" y="5175"/>
                  </a:cubicBezTo>
                  <a:lnTo>
                    <a:pt x="2165" y="1208"/>
                  </a:lnTo>
                  <a:cubicBezTo>
                    <a:pt x="1950" y="493"/>
                    <a:pt x="1291" y="1"/>
                    <a:pt x="542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6"/>
            <p:cNvSpPr/>
            <p:nvPr/>
          </p:nvSpPr>
          <p:spPr>
            <a:xfrm>
              <a:off x="7000550" y="4429251"/>
              <a:ext cx="21333" cy="121037"/>
            </a:xfrm>
            <a:custGeom>
              <a:avLst/>
              <a:gdLst/>
              <a:ahLst/>
              <a:cxnLst/>
              <a:rect l="l" t="t" r="r" b="b"/>
              <a:pathLst>
                <a:path w="812" h="4607" extrusionOk="0">
                  <a:moveTo>
                    <a:pt x="416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1" y="4058"/>
                  </a:lnTo>
                  <a:cubicBezTo>
                    <a:pt x="271" y="4252"/>
                    <a:pt x="167" y="4433"/>
                    <a:pt x="0" y="4530"/>
                  </a:cubicBezTo>
                  <a:cubicBezTo>
                    <a:pt x="76" y="4571"/>
                    <a:pt x="160" y="4599"/>
                    <a:pt x="243" y="4606"/>
                  </a:cubicBezTo>
                  <a:cubicBezTo>
                    <a:pt x="247" y="4606"/>
                    <a:pt x="252" y="4606"/>
                    <a:pt x="256" y="4606"/>
                  </a:cubicBezTo>
                  <a:cubicBezTo>
                    <a:pt x="562" y="4606"/>
                    <a:pt x="812" y="4366"/>
                    <a:pt x="812" y="4058"/>
                  </a:cubicBezTo>
                  <a:lnTo>
                    <a:pt x="812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6"/>
            <p:cNvSpPr/>
            <p:nvPr/>
          </p:nvSpPr>
          <p:spPr>
            <a:xfrm>
              <a:off x="7049574" y="4429251"/>
              <a:ext cx="21517" cy="120932"/>
            </a:xfrm>
            <a:custGeom>
              <a:avLst/>
              <a:gdLst/>
              <a:ahLst/>
              <a:cxnLst/>
              <a:rect l="l" t="t" r="r" b="b"/>
              <a:pathLst>
                <a:path w="819" h="4603" extrusionOk="0">
                  <a:moveTo>
                    <a:pt x="423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7" y="4058"/>
                  </a:lnTo>
                  <a:cubicBezTo>
                    <a:pt x="277" y="4252"/>
                    <a:pt x="173" y="4433"/>
                    <a:pt x="0" y="4530"/>
                  </a:cubicBezTo>
                  <a:cubicBezTo>
                    <a:pt x="87" y="4580"/>
                    <a:pt x="179" y="4602"/>
                    <a:pt x="269" y="4602"/>
                  </a:cubicBezTo>
                  <a:cubicBezTo>
                    <a:pt x="554" y="4602"/>
                    <a:pt x="818" y="4374"/>
                    <a:pt x="818" y="4058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6"/>
            <p:cNvSpPr/>
            <p:nvPr/>
          </p:nvSpPr>
          <p:spPr>
            <a:xfrm>
              <a:off x="7058139" y="4289113"/>
              <a:ext cx="48315" cy="140164"/>
            </a:xfrm>
            <a:custGeom>
              <a:avLst/>
              <a:gdLst/>
              <a:ahLst/>
              <a:cxnLst/>
              <a:rect l="l" t="t" r="r" b="b"/>
              <a:pathLst>
                <a:path w="1839" h="5335" extrusionOk="0">
                  <a:moveTo>
                    <a:pt x="340" y="0"/>
                  </a:moveTo>
                  <a:cubicBezTo>
                    <a:pt x="139" y="0"/>
                    <a:pt x="0" y="181"/>
                    <a:pt x="49" y="375"/>
                  </a:cubicBezTo>
                  <a:lnTo>
                    <a:pt x="1325" y="5334"/>
                  </a:lnTo>
                  <a:lnTo>
                    <a:pt x="1679" y="5334"/>
                  </a:lnTo>
                  <a:cubicBezTo>
                    <a:pt x="1769" y="5334"/>
                    <a:pt x="1838" y="5244"/>
                    <a:pt x="1817" y="5154"/>
                  </a:cubicBezTo>
                  <a:lnTo>
                    <a:pt x="590" y="375"/>
                  </a:lnTo>
                  <a:cubicBezTo>
                    <a:pt x="534" y="181"/>
                    <a:pt x="680" y="0"/>
                    <a:pt x="8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1" name="Google Shape;6881;p66"/>
          <p:cNvGrpSpPr/>
          <p:nvPr/>
        </p:nvGrpSpPr>
        <p:grpSpPr>
          <a:xfrm>
            <a:off x="7385600" y="4177035"/>
            <a:ext cx="388728" cy="358383"/>
            <a:chOff x="7385600" y="4177035"/>
            <a:chExt cx="388728" cy="358383"/>
          </a:xfrm>
        </p:grpSpPr>
        <p:sp>
          <p:nvSpPr>
            <p:cNvPr id="6882" name="Google Shape;6882;p66"/>
            <p:cNvSpPr/>
            <p:nvPr/>
          </p:nvSpPr>
          <p:spPr>
            <a:xfrm>
              <a:off x="7385600" y="4314808"/>
              <a:ext cx="230541" cy="220610"/>
            </a:xfrm>
            <a:custGeom>
              <a:avLst/>
              <a:gdLst/>
              <a:ahLst/>
              <a:cxnLst/>
              <a:rect l="l" t="t" r="r" b="b"/>
              <a:pathLst>
                <a:path w="8775" h="8397" extrusionOk="0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6"/>
            <p:cNvSpPr/>
            <p:nvPr/>
          </p:nvSpPr>
          <p:spPr>
            <a:xfrm>
              <a:off x="7541212" y="4315176"/>
              <a:ext cx="74561" cy="179704"/>
            </a:xfrm>
            <a:custGeom>
              <a:avLst/>
              <a:gdLst/>
              <a:ahLst/>
              <a:cxnLst/>
              <a:rect l="l" t="t" r="r" b="b"/>
              <a:pathLst>
                <a:path w="2838" h="6840" extrusionOk="0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6"/>
            <p:cNvSpPr/>
            <p:nvPr/>
          </p:nvSpPr>
          <p:spPr>
            <a:xfrm>
              <a:off x="7435334" y="4177035"/>
              <a:ext cx="338994" cy="281011"/>
            </a:xfrm>
            <a:custGeom>
              <a:avLst/>
              <a:gdLst/>
              <a:ahLst/>
              <a:cxnLst/>
              <a:rect l="l" t="t" r="r" b="b"/>
              <a:pathLst>
                <a:path w="12903" h="10696" extrusionOk="0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6"/>
            <p:cNvSpPr/>
            <p:nvPr/>
          </p:nvSpPr>
          <p:spPr>
            <a:xfrm>
              <a:off x="7700843" y="4177035"/>
              <a:ext cx="73484" cy="215618"/>
            </a:xfrm>
            <a:custGeom>
              <a:avLst/>
              <a:gdLst/>
              <a:ahLst/>
              <a:cxnLst/>
              <a:rect l="l" t="t" r="r" b="b"/>
              <a:pathLst>
                <a:path w="2797" h="8207" extrusionOk="0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rgbClr val="C0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66"/>
            <p:cNvSpPr/>
            <p:nvPr/>
          </p:nvSpPr>
          <p:spPr>
            <a:xfrm>
              <a:off x="751606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66"/>
            <p:cNvSpPr/>
            <p:nvPr/>
          </p:nvSpPr>
          <p:spPr>
            <a:xfrm>
              <a:off x="758605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66"/>
            <p:cNvSpPr/>
            <p:nvPr/>
          </p:nvSpPr>
          <p:spPr>
            <a:xfrm>
              <a:off x="7655839" y="4261764"/>
              <a:ext cx="28269" cy="28112"/>
            </a:xfrm>
            <a:custGeom>
              <a:avLst/>
              <a:gdLst/>
              <a:ahLst/>
              <a:cxnLst/>
              <a:rect l="l" t="t" r="r" b="b"/>
              <a:pathLst>
                <a:path w="1076" h="1070" extrusionOk="0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66"/>
          <p:cNvGrpSpPr/>
          <p:nvPr/>
        </p:nvGrpSpPr>
        <p:grpSpPr>
          <a:xfrm>
            <a:off x="3625085" y="3259862"/>
            <a:ext cx="369207" cy="258259"/>
            <a:chOff x="3625085" y="3259862"/>
            <a:chExt cx="369207" cy="258259"/>
          </a:xfrm>
        </p:grpSpPr>
        <p:sp>
          <p:nvSpPr>
            <p:cNvPr id="6890" name="Google Shape;6890;p66"/>
            <p:cNvSpPr/>
            <p:nvPr/>
          </p:nvSpPr>
          <p:spPr>
            <a:xfrm>
              <a:off x="3779069" y="3268978"/>
              <a:ext cx="109372" cy="40670"/>
            </a:xfrm>
            <a:custGeom>
              <a:avLst/>
              <a:gdLst/>
              <a:ahLst/>
              <a:cxnLst/>
              <a:rect l="l" t="t" r="r" b="b"/>
              <a:pathLst>
                <a:path w="4163" h="1548" extrusionOk="0">
                  <a:moveTo>
                    <a:pt x="1207" y="1"/>
                  </a:moveTo>
                  <a:cubicBezTo>
                    <a:pt x="909" y="1"/>
                    <a:pt x="638" y="174"/>
                    <a:pt x="514" y="445"/>
                  </a:cubicBezTo>
                  <a:lnTo>
                    <a:pt x="0" y="1547"/>
                  </a:lnTo>
                  <a:lnTo>
                    <a:pt x="4162" y="1547"/>
                  </a:lnTo>
                  <a:lnTo>
                    <a:pt x="3649" y="445"/>
                  </a:lnTo>
                  <a:cubicBezTo>
                    <a:pt x="3524" y="174"/>
                    <a:pt x="3253" y="1"/>
                    <a:pt x="295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6"/>
            <p:cNvSpPr/>
            <p:nvPr/>
          </p:nvSpPr>
          <p:spPr>
            <a:xfrm>
              <a:off x="3913374" y="3283192"/>
              <a:ext cx="57432" cy="31369"/>
            </a:xfrm>
            <a:custGeom>
              <a:avLst/>
              <a:gdLst/>
              <a:ahLst/>
              <a:cxnLst/>
              <a:rect l="l" t="t" r="r" b="b"/>
              <a:pathLst>
                <a:path w="2186" h="1194" extrusionOk="0">
                  <a:moveTo>
                    <a:pt x="347" y="1"/>
                  </a:moveTo>
                  <a:cubicBezTo>
                    <a:pt x="153" y="1"/>
                    <a:pt x="0" y="160"/>
                    <a:pt x="0" y="348"/>
                  </a:cubicBezTo>
                  <a:lnTo>
                    <a:pt x="0" y="1194"/>
                  </a:lnTo>
                  <a:lnTo>
                    <a:pt x="2185" y="1194"/>
                  </a:lnTo>
                  <a:lnTo>
                    <a:pt x="2185" y="348"/>
                  </a:lnTo>
                  <a:cubicBezTo>
                    <a:pt x="2185" y="160"/>
                    <a:pt x="2026" y="1"/>
                    <a:pt x="183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66"/>
            <p:cNvSpPr/>
            <p:nvPr/>
          </p:nvSpPr>
          <p:spPr>
            <a:xfrm>
              <a:off x="3625085" y="3309070"/>
              <a:ext cx="369207" cy="209050"/>
            </a:xfrm>
            <a:custGeom>
              <a:avLst/>
              <a:gdLst/>
              <a:ahLst/>
              <a:cxnLst/>
              <a:rect l="l" t="t" r="r" b="b"/>
              <a:pathLst>
                <a:path w="14053" h="7957" extrusionOk="0">
                  <a:moveTo>
                    <a:pt x="860" y="1"/>
                  </a:moveTo>
                  <a:cubicBezTo>
                    <a:pt x="389" y="1"/>
                    <a:pt x="0" y="382"/>
                    <a:pt x="0" y="854"/>
                  </a:cubicBezTo>
                  <a:lnTo>
                    <a:pt x="0" y="7096"/>
                  </a:lnTo>
                  <a:cubicBezTo>
                    <a:pt x="0" y="7575"/>
                    <a:pt x="389" y="7956"/>
                    <a:pt x="860" y="7956"/>
                  </a:cubicBezTo>
                  <a:lnTo>
                    <a:pt x="13193" y="7956"/>
                  </a:lnTo>
                  <a:cubicBezTo>
                    <a:pt x="13665" y="7956"/>
                    <a:pt x="14053" y="7575"/>
                    <a:pt x="14053" y="7096"/>
                  </a:cubicBezTo>
                  <a:lnTo>
                    <a:pt x="14053" y="861"/>
                  </a:lnTo>
                  <a:cubicBezTo>
                    <a:pt x="14053" y="382"/>
                    <a:pt x="13665" y="1"/>
                    <a:pt x="131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66"/>
            <p:cNvSpPr/>
            <p:nvPr/>
          </p:nvSpPr>
          <p:spPr>
            <a:xfrm>
              <a:off x="3941616" y="3344065"/>
              <a:ext cx="52676" cy="145996"/>
            </a:xfrm>
            <a:custGeom>
              <a:avLst/>
              <a:gdLst/>
              <a:ahLst/>
              <a:cxnLst/>
              <a:rect l="l" t="t" r="r" b="b"/>
              <a:pathLst>
                <a:path w="2005" h="5557" extrusionOk="0">
                  <a:moveTo>
                    <a:pt x="2005" y="0"/>
                  </a:moveTo>
                  <a:lnTo>
                    <a:pt x="798" y="7"/>
                  </a:lnTo>
                  <a:lnTo>
                    <a:pt x="749" y="7"/>
                  </a:lnTo>
                  <a:cubicBezTo>
                    <a:pt x="326" y="28"/>
                    <a:pt x="0" y="382"/>
                    <a:pt x="0" y="805"/>
                  </a:cubicBezTo>
                  <a:lnTo>
                    <a:pt x="0" y="4759"/>
                  </a:lnTo>
                  <a:cubicBezTo>
                    <a:pt x="0" y="5196"/>
                    <a:pt x="354" y="5556"/>
                    <a:pt x="798" y="5556"/>
                  </a:cubicBezTo>
                  <a:lnTo>
                    <a:pt x="2005" y="555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6"/>
            <p:cNvSpPr/>
            <p:nvPr/>
          </p:nvSpPr>
          <p:spPr>
            <a:xfrm>
              <a:off x="3739161" y="3324203"/>
              <a:ext cx="187349" cy="179783"/>
            </a:xfrm>
            <a:custGeom>
              <a:avLst/>
              <a:gdLst/>
              <a:ahLst/>
              <a:cxnLst/>
              <a:rect l="l" t="t" r="r" b="b"/>
              <a:pathLst>
                <a:path w="7131" h="6843" extrusionOk="0">
                  <a:moveTo>
                    <a:pt x="3723" y="0"/>
                  </a:moveTo>
                  <a:cubicBezTo>
                    <a:pt x="3714" y="0"/>
                    <a:pt x="3706" y="0"/>
                    <a:pt x="3697" y="0"/>
                  </a:cubicBezTo>
                  <a:cubicBezTo>
                    <a:pt x="2310" y="0"/>
                    <a:pt x="1062" y="833"/>
                    <a:pt x="534" y="2109"/>
                  </a:cubicBezTo>
                  <a:cubicBezTo>
                    <a:pt x="0" y="3392"/>
                    <a:pt x="299" y="4863"/>
                    <a:pt x="1277" y="5841"/>
                  </a:cubicBezTo>
                  <a:cubicBezTo>
                    <a:pt x="1931" y="6495"/>
                    <a:pt x="2806" y="6842"/>
                    <a:pt x="3698" y="6842"/>
                  </a:cubicBezTo>
                  <a:cubicBezTo>
                    <a:pt x="4139" y="6842"/>
                    <a:pt x="4584" y="6757"/>
                    <a:pt x="5008" y="6583"/>
                  </a:cubicBezTo>
                  <a:cubicBezTo>
                    <a:pt x="6284" y="6056"/>
                    <a:pt x="7117" y="4807"/>
                    <a:pt x="7117" y="3420"/>
                  </a:cubicBezTo>
                  <a:cubicBezTo>
                    <a:pt x="7131" y="1535"/>
                    <a:pt x="5605" y="0"/>
                    <a:pt x="372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66"/>
            <p:cNvSpPr/>
            <p:nvPr/>
          </p:nvSpPr>
          <p:spPr>
            <a:xfrm>
              <a:off x="3755739" y="3339494"/>
              <a:ext cx="155297" cy="149096"/>
            </a:xfrm>
            <a:custGeom>
              <a:avLst/>
              <a:gdLst/>
              <a:ahLst/>
              <a:cxnLst/>
              <a:rect l="l" t="t" r="r" b="b"/>
              <a:pathLst>
                <a:path w="5911" h="5675" extrusionOk="0">
                  <a:moveTo>
                    <a:pt x="3079" y="1"/>
                  </a:moveTo>
                  <a:cubicBezTo>
                    <a:pt x="3075" y="1"/>
                    <a:pt x="3071" y="1"/>
                    <a:pt x="3066" y="1"/>
                  </a:cubicBezTo>
                  <a:cubicBezTo>
                    <a:pt x="1915" y="1"/>
                    <a:pt x="881" y="695"/>
                    <a:pt x="444" y="1749"/>
                  </a:cubicBezTo>
                  <a:cubicBezTo>
                    <a:pt x="0" y="2810"/>
                    <a:pt x="243" y="4031"/>
                    <a:pt x="1055" y="4842"/>
                  </a:cubicBezTo>
                  <a:cubicBezTo>
                    <a:pt x="1598" y="5386"/>
                    <a:pt x="2325" y="5674"/>
                    <a:pt x="3065" y="5674"/>
                  </a:cubicBezTo>
                  <a:cubicBezTo>
                    <a:pt x="3430" y="5674"/>
                    <a:pt x="3798" y="5604"/>
                    <a:pt x="4148" y="5460"/>
                  </a:cubicBezTo>
                  <a:cubicBezTo>
                    <a:pt x="5210" y="5023"/>
                    <a:pt x="5903" y="3982"/>
                    <a:pt x="5903" y="2838"/>
                  </a:cubicBezTo>
                  <a:cubicBezTo>
                    <a:pt x="5910" y="1275"/>
                    <a:pt x="4641" y="1"/>
                    <a:pt x="307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66"/>
            <p:cNvSpPr/>
            <p:nvPr/>
          </p:nvSpPr>
          <p:spPr>
            <a:xfrm>
              <a:off x="3775049" y="3359172"/>
              <a:ext cx="122298" cy="108479"/>
            </a:xfrm>
            <a:custGeom>
              <a:avLst/>
              <a:gdLst/>
              <a:ahLst/>
              <a:cxnLst/>
              <a:rect l="l" t="t" r="r" b="b"/>
              <a:pathLst>
                <a:path w="4655" h="4129" extrusionOk="0">
                  <a:moveTo>
                    <a:pt x="2326" y="0"/>
                  </a:moveTo>
                  <a:cubicBezTo>
                    <a:pt x="1712" y="0"/>
                    <a:pt x="1103" y="276"/>
                    <a:pt x="694" y="799"/>
                  </a:cubicBezTo>
                  <a:cubicBezTo>
                    <a:pt x="1" y="1680"/>
                    <a:pt x="146" y="2956"/>
                    <a:pt x="1013" y="3663"/>
                  </a:cubicBezTo>
                  <a:cubicBezTo>
                    <a:pt x="1396" y="3976"/>
                    <a:pt x="1858" y="4128"/>
                    <a:pt x="2318" y="4128"/>
                  </a:cubicBezTo>
                  <a:cubicBezTo>
                    <a:pt x="2900" y="4128"/>
                    <a:pt x="3478" y="3883"/>
                    <a:pt x="3885" y="3407"/>
                  </a:cubicBezTo>
                  <a:lnTo>
                    <a:pt x="3892" y="3400"/>
                  </a:lnTo>
                  <a:cubicBezTo>
                    <a:pt x="3934" y="3351"/>
                    <a:pt x="3968" y="3310"/>
                    <a:pt x="4003" y="3261"/>
                  </a:cubicBezTo>
                  <a:cubicBezTo>
                    <a:pt x="4655" y="2346"/>
                    <a:pt x="4454" y="1083"/>
                    <a:pt x="3552" y="410"/>
                  </a:cubicBezTo>
                  <a:cubicBezTo>
                    <a:pt x="3185" y="134"/>
                    <a:pt x="2754" y="0"/>
                    <a:pt x="23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6"/>
            <p:cNvSpPr/>
            <p:nvPr/>
          </p:nvSpPr>
          <p:spPr>
            <a:xfrm>
              <a:off x="3798563" y="3359093"/>
              <a:ext cx="98075" cy="90982"/>
            </a:xfrm>
            <a:custGeom>
              <a:avLst/>
              <a:gdLst/>
              <a:ahLst/>
              <a:cxnLst/>
              <a:rect l="l" t="t" r="r" b="b"/>
              <a:pathLst>
                <a:path w="3733" h="3463" extrusionOk="0">
                  <a:moveTo>
                    <a:pt x="1423" y="1"/>
                  </a:moveTo>
                  <a:cubicBezTo>
                    <a:pt x="1124" y="1"/>
                    <a:pt x="823" y="65"/>
                    <a:pt x="541" y="198"/>
                  </a:cubicBezTo>
                  <a:cubicBezTo>
                    <a:pt x="0" y="968"/>
                    <a:pt x="42" y="2002"/>
                    <a:pt x="646" y="2723"/>
                  </a:cubicBezTo>
                  <a:cubicBezTo>
                    <a:pt x="1043" y="3204"/>
                    <a:pt x="1629" y="3463"/>
                    <a:pt x="2226" y="3463"/>
                  </a:cubicBezTo>
                  <a:cubicBezTo>
                    <a:pt x="2524" y="3463"/>
                    <a:pt x="2826" y="3398"/>
                    <a:pt x="3108" y="3264"/>
                  </a:cubicBezTo>
                  <a:cubicBezTo>
                    <a:pt x="3732" y="2390"/>
                    <a:pt x="3580" y="1183"/>
                    <a:pt x="2761" y="490"/>
                  </a:cubicBezTo>
                  <a:cubicBezTo>
                    <a:pt x="2380" y="169"/>
                    <a:pt x="1904" y="1"/>
                    <a:pt x="1423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66"/>
            <p:cNvSpPr/>
            <p:nvPr/>
          </p:nvSpPr>
          <p:spPr>
            <a:xfrm>
              <a:off x="3828461" y="3387441"/>
              <a:ext cx="34286" cy="34286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2"/>
                    <a:pt x="0" y="652"/>
                  </a:cubicBezTo>
                  <a:cubicBezTo>
                    <a:pt x="0" y="1013"/>
                    <a:pt x="291" y="1304"/>
                    <a:pt x="652" y="1304"/>
                  </a:cubicBezTo>
                  <a:cubicBezTo>
                    <a:pt x="1013" y="1304"/>
                    <a:pt x="1304" y="1013"/>
                    <a:pt x="1304" y="652"/>
                  </a:cubicBezTo>
                  <a:cubicBezTo>
                    <a:pt x="1304" y="292"/>
                    <a:pt x="1013" y="0"/>
                    <a:pt x="65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66"/>
            <p:cNvSpPr/>
            <p:nvPr/>
          </p:nvSpPr>
          <p:spPr>
            <a:xfrm>
              <a:off x="3658057" y="3259862"/>
              <a:ext cx="35573" cy="31028"/>
            </a:xfrm>
            <a:custGeom>
              <a:avLst/>
              <a:gdLst/>
              <a:ahLst/>
              <a:cxnLst/>
              <a:rect l="l" t="t" r="r" b="b"/>
              <a:pathLst>
                <a:path w="1354" h="1181" extrusionOk="0">
                  <a:moveTo>
                    <a:pt x="347" y="1"/>
                  </a:moveTo>
                  <a:cubicBezTo>
                    <a:pt x="153" y="1"/>
                    <a:pt x="1" y="153"/>
                    <a:pt x="1" y="348"/>
                  </a:cubicBezTo>
                  <a:lnTo>
                    <a:pt x="1" y="833"/>
                  </a:lnTo>
                  <a:cubicBezTo>
                    <a:pt x="1" y="1021"/>
                    <a:pt x="153" y="1180"/>
                    <a:pt x="347" y="1180"/>
                  </a:cubicBezTo>
                  <a:lnTo>
                    <a:pt x="1006" y="1180"/>
                  </a:lnTo>
                  <a:cubicBezTo>
                    <a:pt x="1194" y="1180"/>
                    <a:pt x="1353" y="1021"/>
                    <a:pt x="1353" y="833"/>
                  </a:cubicBezTo>
                  <a:lnTo>
                    <a:pt x="1353" y="348"/>
                  </a:lnTo>
                  <a:cubicBezTo>
                    <a:pt x="1353" y="153"/>
                    <a:pt x="1194" y="1"/>
                    <a:pt x="100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6"/>
            <p:cNvSpPr/>
            <p:nvPr/>
          </p:nvSpPr>
          <p:spPr>
            <a:xfrm>
              <a:off x="3625085" y="3281931"/>
              <a:ext cx="101517" cy="236190"/>
            </a:xfrm>
            <a:custGeom>
              <a:avLst/>
              <a:gdLst/>
              <a:ahLst/>
              <a:cxnLst/>
              <a:rect l="l" t="t" r="r" b="b"/>
              <a:pathLst>
                <a:path w="3864" h="8990" extrusionOk="0">
                  <a:moveTo>
                    <a:pt x="860" y="0"/>
                  </a:moveTo>
                  <a:cubicBezTo>
                    <a:pt x="389" y="7"/>
                    <a:pt x="7" y="389"/>
                    <a:pt x="0" y="860"/>
                  </a:cubicBezTo>
                  <a:lnTo>
                    <a:pt x="0" y="8129"/>
                  </a:lnTo>
                  <a:cubicBezTo>
                    <a:pt x="7" y="8601"/>
                    <a:pt x="389" y="8989"/>
                    <a:pt x="860" y="8989"/>
                  </a:cubicBezTo>
                  <a:lnTo>
                    <a:pt x="3004" y="8989"/>
                  </a:lnTo>
                  <a:cubicBezTo>
                    <a:pt x="3475" y="8989"/>
                    <a:pt x="3857" y="8601"/>
                    <a:pt x="3864" y="8129"/>
                  </a:cubicBezTo>
                  <a:lnTo>
                    <a:pt x="3864" y="860"/>
                  </a:lnTo>
                  <a:cubicBezTo>
                    <a:pt x="3864" y="396"/>
                    <a:pt x="3496" y="14"/>
                    <a:pt x="303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6"/>
            <p:cNvSpPr/>
            <p:nvPr/>
          </p:nvSpPr>
          <p:spPr>
            <a:xfrm>
              <a:off x="3625269" y="3281931"/>
              <a:ext cx="79474" cy="209944"/>
            </a:xfrm>
            <a:custGeom>
              <a:avLst/>
              <a:gdLst/>
              <a:ahLst/>
              <a:cxnLst/>
              <a:rect l="l" t="t" r="r" b="b"/>
              <a:pathLst>
                <a:path w="3025" h="7991" extrusionOk="0">
                  <a:moveTo>
                    <a:pt x="860" y="0"/>
                  </a:moveTo>
                  <a:cubicBezTo>
                    <a:pt x="382" y="7"/>
                    <a:pt x="0" y="389"/>
                    <a:pt x="0" y="860"/>
                  </a:cubicBezTo>
                  <a:lnTo>
                    <a:pt x="0" y="7991"/>
                  </a:lnTo>
                  <a:lnTo>
                    <a:pt x="2164" y="7991"/>
                  </a:lnTo>
                  <a:cubicBezTo>
                    <a:pt x="2636" y="7984"/>
                    <a:pt x="3017" y="7602"/>
                    <a:pt x="3024" y="7131"/>
                  </a:cubicBezTo>
                  <a:lnTo>
                    <a:pt x="3024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6"/>
            <p:cNvSpPr/>
            <p:nvPr/>
          </p:nvSpPr>
          <p:spPr>
            <a:xfrm>
              <a:off x="3912822" y="3327671"/>
              <a:ext cx="22621" cy="22621"/>
            </a:xfrm>
            <a:custGeom>
              <a:avLst/>
              <a:gdLst/>
              <a:ahLst/>
              <a:cxnLst/>
              <a:rect l="l" t="t" r="r" b="b"/>
              <a:pathLst>
                <a:path w="861" h="861" extrusionOk="0">
                  <a:moveTo>
                    <a:pt x="431" y="0"/>
                  </a:moveTo>
                  <a:cubicBezTo>
                    <a:pt x="195" y="0"/>
                    <a:pt x="0" y="194"/>
                    <a:pt x="0" y="430"/>
                  </a:cubicBezTo>
                  <a:cubicBezTo>
                    <a:pt x="0" y="666"/>
                    <a:pt x="195" y="860"/>
                    <a:pt x="431" y="860"/>
                  </a:cubicBezTo>
                  <a:cubicBezTo>
                    <a:pt x="673" y="860"/>
                    <a:pt x="861" y="666"/>
                    <a:pt x="861" y="430"/>
                  </a:cubicBezTo>
                  <a:cubicBezTo>
                    <a:pt x="861" y="194"/>
                    <a:pt x="673" y="0"/>
                    <a:pt x="431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3" name="Google Shape;6903;p66"/>
          <p:cNvGrpSpPr/>
          <p:nvPr/>
        </p:nvGrpSpPr>
        <p:grpSpPr>
          <a:xfrm>
            <a:off x="6317360" y="3276808"/>
            <a:ext cx="363217" cy="248590"/>
            <a:chOff x="6317360" y="3276808"/>
            <a:chExt cx="363217" cy="248590"/>
          </a:xfrm>
        </p:grpSpPr>
        <p:sp>
          <p:nvSpPr>
            <p:cNvPr id="6904" name="Google Shape;6904;p66"/>
            <p:cNvSpPr/>
            <p:nvPr/>
          </p:nvSpPr>
          <p:spPr>
            <a:xfrm>
              <a:off x="6568840" y="3420045"/>
              <a:ext cx="77110" cy="49051"/>
            </a:xfrm>
            <a:custGeom>
              <a:avLst/>
              <a:gdLst/>
              <a:ahLst/>
              <a:cxnLst/>
              <a:rect l="l" t="t" r="r" b="b"/>
              <a:pathLst>
                <a:path w="2935" h="1867" extrusionOk="0">
                  <a:moveTo>
                    <a:pt x="0" y="1"/>
                  </a:moveTo>
                  <a:lnTo>
                    <a:pt x="0" y="1867"/>
                  </a:lnTo>
                  <a:lnTo>
                    <a:pt x="2934" y="1867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66"/>
            <p:cNvSpPr/>
            <p:nvPr/>
          </p:nvSpPr>
          <p:spPr>
            <a:xfrm>
              <a:off x="6568840" y="3444663"/>
              <a:ext cx="77110" cy="24433"/>
            </a:xfrm>
            <a:custGeom>
              <a:avLst/>
              <a:gdLst/>
              <a:ahLst/>
              <a:cxnLst/>
              <a:rect l="l" t="t" r="r" b="b"/>
              <a:pathLst>
                <a:path w="2935" h="930" extrusionOk="0">
                  <a:moveTo>
                    <a:pt x="0" y="0"/>
                  </a:moveTo>
                  <a:lnTo>
                    <a:pt x="0" y="930"/>
                  </a:lnTo>
                  <a:lnTo>
                    <a:pt x="2934" y="930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6"/>
            <p:cNvSpPr/>
            <p:nvPr/>
          </p:nvSpPr>
          <p:spPr>
            <a:xfrm>
              <a:off x="6626797" y="3387178"/>
              <a:ext cx="53780" cy="114890"/>
            </a:xfrm>
            <a:custGeom>
              <a:avLst/>
              <a:gdLst/>
              <a:ahLst/>
              <a:cxnLst/>
              <a:rect l="l" t="t" r="r" b="b"/>
              <a:pathLst>
                <a:path w="2047" h="4373" extrusionOk="0">
                  <a:moveTo>
                    <a:pt x="1827" y="1"/>
                  </a:moveTo>
                  <a:cubicBezTo>
                    <a:pt x="1806" y="1"/>
                    <a:pt x="1784" y="4"/>
                    <a:pt x="1762" y="10"/>
                  </a:cubicBezTo>
                  <a:lnTo>
                    <a:pt x="167" y="447"/>
                  </a:lnTo>
                  <a:cubicBezTo>
                    <a:pt x="69" y="475"/>
                    <a:pt x="0" y="558"/>
                    <a:pt x="0" y="662"/>
                  </a:cubicBezTo>
                  <a:lnTo>
                    <a:pt x="0" y="3707"/>
                  </a:lnTo>
                  <a:cubicBezTo>
                    <a:pt x="0" y="3811"/>
                    <a:pt x="69" y="3901"/>
                    <a:pt x="167" y="3922"/>
                  </a:cubicBezTo>
                  <a:lnTo>
                    <a:pt x="1762" y="4366"/>
                  </a:lnTo>
                  <a:cubicBezTo>
                    <a:pt x="1781" y="4371"/>
                    <a:pt x="1800" y="4373"/>
                    <a:pt x="1818" y="4373"/>
                  </a:cubicBezTo>
                  <a:cubicBezTo>
                    <a:pt x="1941" y="4373"/>
                    <a:pt x="2046" y="4277"/>
                    <a:pt x="2046" y="4144"/>
                  </a:cubicBezTo>
                  <a:lnTo>
                    <a:pt x="2046" y="225"/>
                  </a:lnTo>
                  <a:cubicBezTo>
                    <a:pt x="2046" y="96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6"/>
            <p:cNvSpPr/>
            <p:nvPr/>
          </p:nvSpPr>
          <p:spPr>
            <a:xfrm>
              <a:off x="6345051" y="3363743"/>
              <a:ext cx="247855" cy="161655"/>
            </a:xfrm>
            <a:custGeom>
              <a:avLst/>
              <a:gdLst/>
              <a:ahLst/>
              <a:cxnLst/>
              <a:rect l="l" t="t" r="r" b="b"/>
              <a:pathLst>
                <a:path w="9434" h="6153" extrusionOk="0">
                  <a:moveTo>
                    <a:pt x="320" y="1"/>
                  </a:moveTo>
                  <a:cubicBezTo>
                    <a:pt x="146" y="1"/>
                    <a:pt x="1" y="146"/>
                    <a:pt x="1" y="320"/>
                  </a:cubicBezTo>
                  <a:lnTo>
                    <a:pt x="1" y="5834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34" y="6014"/>
                    <a:pt x="9434" y="5834"/>
                  </a:cubicBezTo>
                  <a:lnTo>
                    <a:pt x="9434" y="320"/>
                  </a:lnTo>
                  <a:cubicBezTo>
                    <a:pt x="9434" y="146"/>
                    <a:pt x="9288" y="1"/>
                    <a:pt x="91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6"/>
            <p:cNvSpPr/>
            <p:nvPr/>
          </p:nvSpPr>
          <p:spPr>
            <a:xfrm>
              <a:off x="6345051" y="3363743"/>
              <a:ext cx="247671" cy="161655"/>
            </a:xfrm>
            <a:custGeom>
              <a:avLst/>
              <a:gdLst/>
              <a:ahLst/>
              <a:cxnLst/>
              <a:rect l="l" t="t" r="r" b="b"/>
              <a:pathLst>
                <a:path w="9427" h="6153" extrusionOk="0">
                  <a:moveTo>
                    <a:pt x="7658" y="1"/>
                  </a:moveTo>
                  <a:cubicBezTo>
                    <a:pt x="7832" y="1"/>
                    <a:pt x="7970" y="146"/>
                    <a:pt x="7970" y="320"/>
                  </a:cubicBezTo>
                  <a:lnTo>
                    <a:pt x="7970" y="5314"/>
                  </a:lnTo>
                  <a:cubicBezTo>
                    <a:pt x="7970" y="5549"/>
                    <a:pt x="7783" y="5744"/>
                    <a:pt x="7547" y="5744"/>
                  </a:cubicBezTo>
                  <a:lnTo>
                    <a:pt x="313" y="5744"/>
                  </a:lnTo>
                  <a:cubicBezTo>
                    <a:pt x="160" y="5744"/>
                    <a:pt x="28" y="5633"/>
                    <a:pt x="1" y="5480"/>
                  </a:cubicBezTo>
                  <a:lnTo>
                    <a:pt x="1" y="5841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27" y="6014"/>
                    <a:pt x="9427" y="5841"/>
                  </a:cubicBezTo>
                  <a:lnTo>
                    <a:pt x="9427" y="320"/>
                  </a:lnTo>
                  <a:cubicBezTo>
                    <a:pt x="9427" y="313"/>
                    <a:pt x="9427" y="299"/>
                    <a:pt x="9427" y="292"/>
                  </a:cubicBezTo>
                  <a:cubicBezTo>
                    <a:pt x="9413" y="125"/>
                    <a:pt x="9274" y="1"/>
                    <a:pt x="911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6"/>
            <p:cNvSpPr/>
            <p:nvPr/>
          </p:nvSpPr>
          <p:spPr>
            <a:xfrm>
              <a:off x="6317360" y="3276808"/>
              <a:ext cx="147993" cy="147835"/>
            </a:xfrm>
            <a:custGeom>
              <a:avLst/>
              <a:gdLst/>
              <a:ahLst/>
              <a:cxnLst/>
              <a:rect l="l" t="t" r="r" b="b"/>
              <a:pathLst>
                <a:path w="5633" h="5627" extrusionOk="0">
                  <a:moveTo>
                    <a:pt x="2817" y="1"/>
                  </a:moveTo>
                  <a:cubicBezTo>
                    <a:pt x="1263" y="1"/>
                    <a:pt x="0" y="1256"/>
                    <a:pt x="0" y="2810"/>
                  </a:cubicBezTo>
                  <a:cubicBezTo>
                    <a:pt x="0" y="4371"/>
                    <a:pt x="1263" y="5626"/>
                    <a:pt x="2817" y="5626"/>
                  </a:cubicBezTo>
                  <a:cubicBezTo>
                    <a:pt x="4370" y="5626"/>
                    <a:pt x="5633" y="4371"/>
                    <a:pt x="5633" y="2810"/>
                  </a:cubicBezTo>
                  <a:cubicBezTo>
                    <a:pt x="5633" y="1256"/>
                    <a:pt x="4370" y="1"/>
                    <a:pt x="28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6"/>
            <p:cNvSpPr/>
            <p:nvPr/>
          </p:nvSpPr>
          <p:spPr>
            <a:xfrm>
              <a:off x="6339035" y="3298325"/>
              <a:ext cx="133622" cy="126344"/>
            </a:xfrm>
            <a:custGeom>
              <a:avLst/>
              <a:gdLst/>
              <a:ahLst/>
              <a:cxnLst/>
              <a:rect l="l" t="t" r="r" b="b"/>
              <a:pathLst>
                <a:path w="5086" h="4809" extrusionOk="0">
                  <a:moveTo>
                    <a:pt x="3982" y="0"/>
                  </a:moveTo>
                  <a:lnTo>
                    <a:pt x="1" y="3982"/>
                  </a:lnTo>
                  <a:cubicBezTo>
                    <a:pt x="552" y="4533"/>
                    <a:pt x="1274" y="4809"/>
                    <a:pt x="1994" y="4809"/>
                  </a:cubicBezTo>
                  <a:cubicBezTo>
                    <a:pt x="2715" y="4809"/>
                    <a:pt x="3434" y="4533"/>
                    <a:pt x="3982" y="3982"/>
                  </a:cubicBezTo>
                  <a:cubicBezTo>
                    <a:pt x="5085" y="2886"/>
                    <a:pt x="5085" y="1103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6"/>
            <p:cNvSpPr/>
            <p:nvPr/>
          </p:nvSpPr>
          <p:spPr>
            <a:xfrm>
              <a:off x="6505051" y="3446659"/>
              <a:ext cx="54148" cy="54148"/>
            </a:xfrm>
            <a:custGeom>
              <a:avLst/>
              <a:gdLst/>
              <a:ahLst/>
              <a:cxnLst/>
              <a:rect l="l" t="t" r="r" b="b"/>
              <a:pathLst>
                <a:path w="2061" h="2061" extrusionOk="0">
                  <a:moveTo>
                    <a:pt x="98" y="0"/>
                  </a:moveTo>
                  <a:cubicBezTo>
                    <a:pt x="42" y="0"/>
                    <a:pt x="1" y="42"/>
                    <a:pt x="1" y="98"/>
                  </a:cubicBezTo>
                  <a:lnTo>
                    <a:pt x="1" y="1970"/>
                  </a:lnTo>
                  <a:cubicBezTo>
                    <a:pt x="1" y="2019"/>
                    <a:pt x="42" y="2061"/>
                    <a:pt x="98" y="2061"/>
                  </a:cubicBezTo>
                  <a:lnTo>
                    <a:pt x="1971" y="2061"/>
                  </a:lnTo>
                  <a:cubicBezTo>
                    <a:pt x="2019" y="2061"/>
                    <a:pt x="2061" y="2019"/>
                    <a:pt x="2061" y="1970"/>
                  </a:cubicBezTo>
                  <a:lnTo>
                    <a:pt x="2061" y="98"/>
                  </a:lnTo>
                  <a:cubicBezTo>
                    <a:pt x="2061" y="42"/>
                    <a:pt x="2019" y="0"/>
                    <a:pt x="197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6"/>
            <p:cNvSpPr/>
            <p:nvPr/>
          </p:nvSpPr>
          <p:spPr>
            <a:xfrm>
              <a:off x="6358371" y="3325885"/>
              <a:ext cx="57773" cy="49550"/>
            </a:xfrm>
            <a:custGeom>
              <a:avLst/>
              <a:gdLst/>
              <a:ahLst/>
              <a:cxnLst/>
              <a:rect l="l" t="t" r="r" b="b"/>
              <a:pathLst>
                <a:path w="2199" h="1886" extrusionOk="0">
                  <a:moveTo>
                    <a:pt x="1251" y="0"/>
                  </a:moveTo>
                  <a:cubicBezTo>
                    <a:pt x="1019" y="0"/>
                    <a:pt x="783" y="86"/>
                    <a:pt x="590" y="276"/>
                  </a:cubicBezTo>
                  <a:cubicBezTo>
                    <a:pt x="0" y="873"/>
                    <a:pt x="416" y="1885"/>
                    <a:pt x="1256" y="1885"/>
                  </a:cubicBezTo>
                  <a:cubicBezTo>
                    <a:pt x="1776" y="1885"/>
                    <a:pt x="2199" y="1462"/>
                    <a:pt x="2199" y="942"/>
                  </a:cubicBezTo>
                  <a:cubicBezTo>
                    <a:pt x="2199" y="374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6"/>
            <p:cNvSpPr/>
            <p:nvPr/>
          </p:nvSpPr>
          <p:spPr>
            <a:xfrm>
              <a:off x="6484821" y="3293937"/>
              <a:ext cx="113734" cy="113576"/>
            </a:xfrm>
            <a:custGeom>
              <a:avLst/>
              <a:gdLst/>
              <a:ahLst/>
              <a:cxnLst/>
              <a:rect l="l" t="t" r="r" b="b"/>
              <a:pathLst>
                <a:path w="4329" h="4323" extrusionOk="0">
                  <a:moveTo>
                    <a:pt x="2165" y="1"/>
                  </a:moveTo>
                  <a:cubicBezTo>
                    <a:pt x="972" y="1"/>
                    <a:pt x="1" y="965"/>
                    <a:pt x="1" y="2158"/>
                  </a:cubicBezTo>
                  <a:cubicBezTo>
                    <a:pt x="1" y="3351"/>
                    <a:pt x="972" y="4322"/>
                    <a:pt x="2165" y="4322"/>
                  </a:cubicBezTo>
                  <a:cubicBezTo>
                    <a:pt x="3358" y="4322"/>
                    <a:pt x="4329" y="3351"/>
                    <a:pt x="4329" y="2158"/>
                  </a:cubicBezTo>
                  <a:cubicBezTo>
                    <a:pt x="4329" y="965"/>
                    <a:pt x="3358" y="1"/>
                    <a:pt x="216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6"/>
            <p:cNvSpPr/>
            <p:nvPr/>
          </p:nvSpPr>
          <p:spPr>
            <a:xfrm>
              <a:off x="6501583" y="3310541"/>
              <a:ext cx="102463" cy="96919"/>
            </a:xfrm>
            <a:custGeom>
              <a:avLst/>
              <a:gdLst/>
              <a:ahLst/>
              <a:cxnLst/>
              <a:rect l="l" t="t" r="r" b="b"/>
              <a:pathLst>
                <a:path w="3900" h="3689" extrusionOk="0">
                  <a:moveTo>
                    <a:pt x="3053" y="0"/>
                  </a:moveTo>
                  <a:lnTo>
                    <a:pt x="1" y="3059"/>
                  </a:lnTo>
                  <a:cubicBezTo>
                    <a:pt x="421" y="3479"/>
                    <a:pt x="974" y="3688"/>
                    <a:pt x="1527" y="3688"/>
                  </a:cubicBezTo>
                  <a:cubicBezTo>
                    <a:pt x="2080" y="3688"/>
                    <a:pt x="2633" y="3479"/>
                    <a:pt x="3053" y="3059"/>
                  </a:cubicBezTo>
                  <a:cubicBezTo>
                    <a:pt x="3899" y="2213"/>
                    <a:pt x="3899" y="846"/>
                    <a:pt x="305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6"/>
            <p:cNvSpPr/>
            <p:nvPr/>
          </p:nvSpPr>
          <p:spPr>
            <a:xfrm>
              <a:off x="6521445" y="3335448"/>
              <a:ext cx="35389" cy="30502"/>
            </a:xfrm>
            <a:custGeom>
              <a:avLst/>
              <a:gdLst/>
              <a:ahLst/>
              <a:cxnLst/>
              <a:rect l="l" t="t" r="r" b="b"/>
              <a:pathLst>
                <a:path w="1347" h="1161" extrusionOk="0">
                  <a:moveTo>
                    <a:pt x="766" y="0"/>
                  </a:moveTo>
                  <a:cubicBezTo>
                    <a:pt x="625" y="0"/>
                    <a:pt x="480" y="53"/>
                    <a:pt x="362" y="169"/>
                  </a:cubicBezTo>
                  <a:cubicBezTo>
                    <a:pt x="1" y="536"/>
                    <a:pt x="258" y="1161"/>
                    <a:pt x="771" y="1161"/>
                  </a:cubicBezTo>
                  <a:cubicBezTo>
                    <a:pt x="1090" y="1161"/>
                    <a:pt x="1347" y="897"/>
                    <a:pt x="1347" y="578"/>
                  </a:cubicBezTo>
                  <a:cubicBezTo>
                    <a:pt x="1347" y="230"/>
                    <a:pt x="1063" y="0"/>
                    <a:pt x="76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66"/>
            <p:cNvSpPr/>
            <p:nvPr/>
          </p:nvSpPr>
          <p:spPr>
            <a:xfrm>
              <a:off x="6413071" y="3305234"/>
              <a:ext cx="25800" cy="21806"/>
            </a:xfrm>
            <a:custGeom>
              <a:avLst/>
              <a:gdLst/>
              <a:ahLst/>
              <a:cxnLst/>
              <a:rect l="l" t="t" r="r" b="b"/>
              <a:pathLst>
                <a:path w="982" h="830" extrusionOk="0">
                  <a:moveTo>
                    <a:pt x="693" y="1"/>
                  </a:moveTo>
                  <a:cubicBezTo>
                    <a:pt x="647" y="1"/>
                    <a:pt x="599" y="17"/>
                    <a:pt x="554" y="56"/>
                  </a:cubicBezTo>
                  <a:lnTo>
                    <a:pt x="131" y="480"/>
                  </a:lnTo>
                  <a:cubicBezTo>
                    <a:pt x="1" y="631"/>
                    <a:pt x="133" y="830"/>
                    <a:pt x="293" y="830"/>
                  </a:cubicBezTo>
                  <a:cubicBezTo>
                    <a:pt x="338" y="830"/>
                    <a:pt x="385" y="814"/>
                    <a:pt x="429" y="778"/>
                  </a:cubicBezTo>
                  <a:lnTo>
                    <a:pt x="852" y="348"/>
                  </a:lnTo>
                  <a:cubicBezTo>
                    <a:pt x="981" y="197"/>
                    <a:pt x="852" y="1"/>
                    <a:pt x="6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66"/>
            <p:cNvSpPr/>
            <p:nvPr/>
          </p:nvSpPr>
          <p:spPr>
            <a:xfrm>
              <a:off x="6343869" y="3373779"/>
              <a:ext cx="26956" cy="22358"/>
            </a:xfrm>
            <a:custGeom>
              <a:avLst/>
              <a:gdLst/>
              <a:ahLst/>
              <a:cxnLst/>
              <a:rect l="l" t="t" r="r" b="b"/>
              <a:pathLst>
                <a:path w="1026" h="851" extrusionOk="0">
                  <a:moveTo>
                    <a:pt x="712" y="1"/>
                  </a:moveTo>
                  <a:cubicBezTo>
                    <a:pt x="660" y="1"/>
                    <a:pt x="606" y="23"/>
                    <a:pt x="559" y="76"/>
                  </a:cubicBezTo>
                  <a:lnTo>
                    <a:pt x="136" y="499"/>
                  </a:lnTo>
                  <a:cubicBezTo>
                    <a:pt x="1" y="656"/>
                    <a:pt x="135" y="850"/>
                    <a:pt x="292" y="850"/>
                  </a:cubicBezTo>
                  <a:cubicBezTo>
                    <a:pt x="337" y="850"/>
                    <a:pt x="384" y="835"/>
                    <a:pt x="427" y="798"/>
                  </a:cubicBezTo>
                  <a:lnTo>
                    <a:pt x="857" y="375"/>
                  </a:lnTo>
                  <a:cubicBezTo>
                    <a:pt x="1026" y="222"/>
                    <a:pt x="878" y="1"/>
                    <a:pt x="71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6"/>
            <p:cNvSpPr/>
            <p:nvPr/>
          </p:nvSpPr>
          <p:spPr>
            <a:xfrm>
              <a:off x="6412072" y="3373779"/>
              <a:ext cx="27823" cy="22962"/>
            </a:xfrm>
            <a:custGeom>
              <a:avLst/>
              <a:gdLst/>
              <a:ahLst/>
              <a:cxnLst/>
              <a:rect l="l" t="t" r="r" b="b"/>
              <a:pathLst>
                <a:path w="1059" h="874" extrusionOk="0">
                  <a:moveTo>
                    <a:pt x="311" y="1"/>
                  </a:moveTo>
                  <a:cubicBezTo>
                    <a:pt x="144" y="1"/>
                    <a:pt x="0" y="222"/>
                    <a:pt x="169" y="375"/>
                  </a:cubicBezTo>
                  <a:lnTo>
                    <a:pt x="592" y="798"/>
                  </a:lnTo>
                  <a:cubicBezTo>
                    <a:pt x="640" y="851"/>
                    <a:pt x="695" y="873"/>
                    <a:pt x="748" y="873"/>
                  </a:cubicBezTo>
                  <a:cubicBezTo>
                    <a:pt x="915" y="873"/>
                    <a:pt x="1059" y="652"/>
                    <a:pt x="890" y="499"/>
                  </a:cubicBezTo>
                  <a:lnTo>
                    <a:pt x="467" y="76"/>
                  </a:lnTo>
                  <a:cubicBezTo>
                    <a:pt x="419" y="23"/>
                    <a:pt x="363" y="1"/>
                    <a:pt x="3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6"/>
            <p:cNvSpPr/>
            <p:nvPr/>
          </p:nvSpPr>
          <p:spPr>
            <a:xfrm>
              <a:off x="6342870" y="3304656"/>
              <a:ext cx="27980" cy="22988"/>
            </a:xfrm>
            <a:custGeom>
              <a:avLst/>
              <a:gdLst/>
              <a:ahLst/>
              <a:cxnLst/>
              <a:rect l="l" t="t" r="r" b="b"/>
              <a:pathLst>
                <a:path w="1065" h="875" extrusionOk="0">
                  <a:moveTo>
                    <a:pt x="310" y="0"/>
                  </a:moveTo>
                  <a:cubicBezTo>
                    <a:pt x="145" y="0"/>
                    <a:pt x="1" y="223"/>
                    <a:pt x="174" y="370"/>
                  </a:cubicBezTo>
                  <a:lnTo>
                    <a:pt x="597" y="800"/>
                  </a:lnTo>
                  <a:cubicBezTo>
                    <a:pt x="643" y="853"/>
                    <a:pt x="697" y="874"/>
                    <a:pt x="749" y="874"/>
                  </a:cubicBezTo>
                  <a:cubicBezTo>
                    <a:pt x="915" y="874"/>
                    <a:pt x="1064" y="650"/>
                    <a:pt x="895" y="502"/>
                  </a:cubicBezTo>
                  <a:lnTo>
                    <a:pt x="465" y="78"/>
                  </a:lnTo>
                  <a:cubicBezTo>
                    <a:pt x="418" y="23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66"/>
            <p:cNvSpPr/>
            <p:nvPr/>
          </p:nvSpPr>
          <p:spPr>
            <a:xfrm>
              <a:off x="6557727" y="3315402"/>
              <a:ext cx="21754" cy="17392"/>
            </a:xfrm>
            <a:custGeom>
              <a:avLst/>
              <a:gdLst/>
              <a:ahLst/>
              <a:cxnLst/>
              <a:rect l="l" t="t" r="r" b="b"/>
              <a:pathLst>
                <a:path w="828" h="662" extrusionOk="0">
                  <a:moveTo>
                    <a:pt x="516" y="0"/>
                  </a:moveTo>
                  <a:cubicBezTo>
                    <a:pt x="463" y="0"/>
                    <a:pt x="408" y="23"/>
                    <a:pt x="361" y="79"/>
                  </a:cubicBezTo>
                  <a:lnTo>
                    <a:pt x="132" y="308"/>
                  </a:lnTo>
                  <a:cubicBezTo>
                    <a:pt x="0" y="439"/>
                    <a:pt x="90" y="661"/>
                    <a:pt x="278" y="661"/>
                  </a:cubicBezTo>
                  <a:cubicBezTo>
                    <a:pt x="333" y="661"/>
                    <a:pt x="389" y="641"/>
                    <a:pt x="430" y="599"/>
                  </a:cubicBezTo>
                  <a:lnTo>
                    <a:pt x="659" y="370"/>
                  </a:lnTo>
                  <a:cubicBezTo>
                    <a:pt x="827" y="223"/>
                    <a:pt x="681" y="0"/>
                    <a:pt x="5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66"/>
            <p:cNvSpPr/>
            <p:nvPr/>
          </p:nvSpPr>
          <p:spPr>
            <a:xfrm>
              <a:off x="6504945" y="3368761"/>
              <a:ext cx="20676" cy="16683"/>
            </a:xfrm>
            <a:custGeom>
              <a:avLst/>
              <a:gdLst/>
              <a:ahLst/>
              <a:cxnLst/>
              <a:rect l="l" t="t" r="r" b="b"/>
              <a:pathLst>
                <a:path w="787" h="635" extrusionOk="0">
                  <a:moveTo>
                    <a:pt x="494" y="0"/>
                  </a:moveTo>
                  <a:cubicBezTo>
                    <a:pt x="449" y="0"/>
                    <a:pt x="402" y="16"/>
                    <a:pt x="358" y="52"/>
                  </a:cubicBezTo>
                  <a:lnTo>
                    <a:pt x="130" y="288"/>
                  </a:lnTo>
                  <a:cubicBezTo>
                    <a:pt x="1" y="439"/>
                    <a:pt x="130" y="635"/>
                    <a:pt x="288" y="635"/>
                  </a:cubicBezTo>
                  <a:cubicBezTo>
                    <a:pt x="334" y="635"/>
                    <a:pt x="383" y="618"/>
                    <a:pt x="428" y="579"/>
                  </a:cubicBezTo>
                  <a:lnTo>
                    <a:pt x="657" y="351"/>
                  </a:lnTo>
                  <a:cubicBezTo>
                    <a:pt x="787" y="199"/>
                    <a:pt x="654" y="0"/>
                    <a:pt x="4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6"/>
            <p:cNvSpPr/>
            <p:nvPr/>
          </p:nvSpPr>
          <p:spPr>
            <a:xfrm>
              <a:off x="6557753" y="3368761"/>
              <a:ext cx="20703" cy="16683"/>
            </a:xfrm>
            <a:custGeom>
              <a:avLst/>
              <a:gdLst/>
              <a:ahLst/>
              <a:cxnLst/>
              <a:rect l="l" t="t" r="r" b="b"/>
              <a:pathLst>
                <a:path w="788" h="635" extrusionOk="0">
                  <a:moveTo>
                    <a:pt x="294" y="0"/>
                  </a:moveTo>
                  <a:cubicBezTo>
                    <a:pt x="133" y="0"/>
                    <a:pt x="1" y="199"/>
                    <a:pt x="131" y="351"/>
                  </a:cubicBezTo>
                  <a:lnTo>
                    <a:pt x="360" y="579"/>
                  </a:lnTo>
                  <a:cubicBezTo>
                    <a:pt x="405" y="618"/>
                    <a:pt x="454" y="635"/>
                    <a:pt x="500" y="635"/>
                  </a:cubicBezTo>
                  <a:cubicBezTo>
                    <a:pt x="658" y="635"/>
                    <a:pt x="787" y="439"/>
                    <a:pt x="658" y="288"/>
                  </a:cubicBezTo>
                  <a:lnTo>
                    <a:pt x="429" y="52"/>
                  </a:lnTo>
                  <a:cubicBezTo>
                    <a:pt x="385" y="16"/>
                    <a:pt x="338" y="0"/>
                    <a:pt x="2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6"/>
            <p:cNvSpPr/>
            <p:nvPr/>
          </p:nvSpPr>
          <p:spPr>
            <a:xfrm>
              <a:off x="6504945" y="3316006"/>
              <a:ext cx="20808" cy="16604"/>
            </a:xfrm>
            <a:custGeom>
              <a:avLst/>
              <a:gdLst/>
              <a:ahLst/>
              <a:cxnLst/>
              <a:rect l="l" t="t" r="r" b="b"/>
              <a:pathLst>
                <a:path w="792" h="632" extrusionOk="0">
                  <a:moveTo>
                    <a:pt x="291" y="0"/>
                  </a:moveTo>
                  <a:cubicBezTo>
                    <a:pt x="134" y="0"/>
                    <a:pt x="1" y="197"/>
                    <a:pt x="130" y="347"/>
                  </a:cubicBezTo>
                  <a:lnTo>
                    <a:pt x="358" y="576"/>
                  </a:lnTo>
                  <a:cubicBezTo>
                    <a:pt x="404" y="615"/>
                    <a:pt x="452" y="631"/>
                    <a:pt x="499" y="631"/>
                  </a:cubicBezTo>
                  <a:cubicBezTo>
                    <a:pt x="659" y="631"/>
                    <a:pt x="791" y="435"/>
                    <a:pt x="657" y="285"/>
                  </a:cubicBezTo>
                  <a:lnTo>
                    <a:pt x="428" y="56"/>
                  </a:lnTo>
                  <a:cubicBezTo>
                    <a:pt x="384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6"/>
            <p:cNvSpPr/>
            <p:nvPr/>
          </p:nvSpPr>
          <p:spPr>
            <a:xfrm>
              <a:off x="6367094" y="3441168"/>
              <a:ext cx="105931" cy="11008"/>
            </a:xfrm>
            <a:custGeom>
              <a:avLst/>
              <a:gdLst/>
              <a:ahLst/>
              <a:cxnLst/>
              <a:rect l="l" t="t" r="r" b="b"/>
              <a:pathLst>
                <a:path w="4032" h="419" extrusionOk="0">
                  <a:moveTo>
                    <a:pt x="273" y="1"/>
                  </a:moveTo>
                  <a:cubicBezTo>
                    <a:pt x="1" y="1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8"/>
                  </a:cubicBezTo>
                  <a:lnTo>
                    <a:pt x="3740" y="418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1"/>
                    <a:pt x="3759" y="1"/>
                  </a:cubicBezTo>
                  <a:cubicBezTo>
                    <a:pt x="3753" y="1"/>
                    <a:pt x="3746" y="1"/>
                    <a:pt x="3740" y="1"/>
                  </a:cubicBezTo>
                  <a:lnTo>
                    <a:pt x="292" y="1"/>
                  </a:lnTo>
                  <a:cubicBezTo>
                    <a:pt x="286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6"/>
            <p:cNvSpPr/>
            <p:nvPr/>
          </p:nvSpPr>
          <p:spPr>
            <a:xfrm>
              <a:off x="6368013" y="3495290"/>
              <a:ext cx="105011" cy="11008"/>
            </a:xfrm>
            <a:custGeom>
              <a:avLst/>
              <a:gdLst/>
              <a:ahLst/>
              <a:cxnLst/>
              <a:rect l="l" t="t" r="r" b="b"/>
              <a:pathLst>
                <a:path w="3997" h="419" extrusionOk="0">
                  <a:moveTo>
                    <a:pt x="3724" y="1"/>
                  </a:moveTo>
                  <a:cubicBezTo>
                    <a:pt x="3718" y="1"/>
                    <a:pt x="3711" y="1"/>
                    <a:pt x="3705" y="1"/>
                  </a:cubicBezTo>
                  <a:lnTo>
                    <a:pt x="257" y="1"/>
                  </a:lnTo>
                  <a:cubicBezTo>
                    <a:pt x="1" y="22"/>
                    <a:pt x="1" y="404"/>
                    <a:pt x="257" y="418"/>
                  </a:cubicBezTo>
                  <a:lnTo>
                    <a:pt x="3705" y="418"/>
                  </a:lnTo>
                  <a:cubicBezTo>
                    <a:pt x="3711" y="418"/>
                    <a:pt x="3718" y="418"/>
                    <a:pt x="3724" y="418"/>
                  </a:cubicBezTo>
                  <a:cubicBezTo>
                    <a:pt x="3996" y="418"/>
                    <a:pt x="3996" y="1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6"/>
            <p:cNvSpPr/>
            <p:nvPr/>
          </p:nvSpPr>
          <p:spPr>
            <a:xfrm>
              <a:off x="6367094" y="3468334"/>
              <a:ext cx="105931" cy="10982"/>
            </a:xfrm>
            <a:custGeom>
              <a:avLst/>
              <a:gdLst/>
              <a:ahLst/>
              <a:cxnLst/>
              <a:rect l="l" t="t" r="r" b="b"/>
              <a:pathLst>
                <a:path w="4032" h="418" extrusionOk="0">
                  <a:moveTo>
                    <a:pt x="273" y="0"/>
                  </a:moveTo>
                  <a:cubicBezTo>
                    <a:pt x="1" y="0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7"/>
                  </a:cubicBezTo>
                  <a:lnTo>
                    <a:pt x="3740" y="417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0"/>
                    <a:pt x="3759" y="0"/>
                  </a:cubicBezTo>
                  <a:cubicBezTo>
                    <a:pt x="3753" y="0"/>
                    <a:pt x="3746" y="0"/>
                    <a:pt x="3740" y="1"/>
                  </a:cubicBezTo>
                  <a:lnTo>
                    <a:pt x="292" y="1"/>
                  </a:lnTo>
                  <a:cubicBezTo>
                    <a:pt x="286" y="0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6"/>
            <p:cNvSpPr/>
            <p:nvPr/>
          </p:nvSpPr>
          <p:spPr>
            <a:xfrm>
              <a:off x="6532216" y="3446659"/>
              <a:ext cx="27166" cy="54148"/>
            </a:xfrm>
            <a:custGeom>
              <a:avLst/>
              <a:gdLst/>
              <a:ahLst/>
              <a:cxnLst/>
              <a:rect l="l" t="t" r="r" b="b"/>
              <a:pathLst>
                <a:path w="1034" h="2061" extrusionOk="0">
                  <a:moveTo>
                    <a:pt x="0" y="0"/>
                  </a:moveTo>
                  <a:lnTo>
                    <a:pt x="0" y="2061"/>
                  </a:lnTo>
                  <a:lnTo>
                    <a:pt x="937" y="2061"/>
                  </a:lnTo>
                  <a:cubicBezTo>
                    <a:pt x="985" y="2061"/>
                    <a:pt x="1034" y="2019"/>
                    <a:pt x="1034" y="1970"/>
                  </a:cubicBezTo>
                  <a:lnTo>
                    <a:pt x="1034" y="98"/>
                  </a:lnTo>
                  <a:cubicBezTo>
                    <a:pt x="1034" y="42"/>
                    <a:pt x="985" y="0"/>
                    <a:pt x="937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6"/>
            <p:cNvSpPr/>
            <p:nvPr/>
          </p:nvSpPr>
          <p:spPr>
            <a:xfrm>
              <a:off x="6626797" y="3444663"/>
              <a:ext cx="53780" cy="57458"/>
            </a:xfrm>
            <a:custGeom>
              <a:avLst/>
              <a:gdLst/>
              <a:ahLst/>
              <a:cxnLst/>
              <a:rect l="l" t="t" r="r" b="b"/>
              <a:pathLst>
                <a:path w="2047" h="2187" extrusionOk="0">
                  <a:moveTo>
                    <a:pt x="0" y="0"/>
                  </a:moveTo>
                  <a:lnTo>
                    <a:pt x="0" y="1526"/>
                  </a:lnTo>
                  <a:cubicBezTo>
                    <a:pt x="0" y="1623"/>
                    <a:pt x="69" y="1713"/>
                    <a:pt x="167" y="1741"/>
                  </a:cubicBezTo>
                  <a:lnTo>
                    <a:pt x="1762" y="2178"/>
                  </a:lnTo>
                  <a:cubicBezTo>
                    <a:pt x="1783" y="2184"/>
                    <a:pt x="1804" y="2187"/>
                    <a:pt x="1824" y="2187"/>
                  </a:cubicBezTo>
                  <a:cubicBezTo>
                    <a:pt x="1945" y="2187"/>
                    <a:pt x="2046" y="2088"/>
                    <a:pt x="2046" y="1963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6"/>
            <p:cNvSpPr/>
            <p:nvPr/>
          </p:nvSpPr>
          <p:spPr>
            <a:xfrm>
              <a:off x="6391343" y="3325832"/>
              <a:ext cx="24801" cy="49602"/>
            </a:xfrm>
            <a:custGeom>
              <a:avLst/>
              <a:gdLst/>
              <a:ahLst/>
              <a:cxnLst/>
              <a:rect l="l" t="t" r="r" b="b"/>
              <a:pathLst>
                <a:path w="944" h="1888" extrusionOk="0">
                  <a:moveTo>
                    <a:pt x="1" y="1"/>
                  </a:moveTo>
                  <a:lnTo>
                    <a:pt x="1" y="1887"/>
                  </a:lnTo>
                  <a:cubicBezTo>
                    <a:pt x="521" y="1887"/>
                    <a:pt x="944" y="1464"/>
                    <a:pt x="944" y="944"/>
                  </a:cubicBezTo>
                  <a:cubicBezTo>
                    <a:pt x="944" y="424"/>
                    <a:pt x="521" y="1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6"/>
            <p:cNvSpPr/>
            <p:nvPr/>
          </p:nvSpPr>
          <p:spPr>
            <a:xfrm>
              <a:off x="6541674" y="3335500"/>
              <a:ext cx="14608" cy="30450"/>
            </a:xfrm>
            <a:custGeom>
              <a:avLst/>
              <a:gdLst/>
              <a:ahLst/>
              <a:cxnLst/>
              <a:rect l="l" t="t" r="r" b="b"/>
              <a:pathLst>
                <a:path w="556" h="1159" extrusionOk="0">
                  <a:moveTo>
                    <a:pt x="1" y="0"/>
                  </a:moveTo>
                  <a:lnTo>
                    <a:pt x="1" y="1159"/>
                  </a:lnTo>
                  <a:cubicBezTo>
                    <a:pt x="313" y="1145"/>
                    <a:pt x="556" y="888"/>
                    <a:pt x="556" y="576"/>
                  </a:cubicBezTo>
                  <a:cubicBezTo>
                    <a:pt x="556" y="271"/>
                    <a:pt x="313" y="14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1" name="Google Shape;6931;p66"/>
          <p:cNvGrpSpPr/>
          <p:nvPr/>
        </p:nvGrpSpPr>
        <p:grpSpPr>
          <a:xfrm>
            <a:off x="5084391" y="4183682"/>
            <a:ext cx="504064" cy="325595"/>
            <a:chOff x="5084391" y="4183682"/>
            <a:chExt cx="504064" cy="325595"/>
          </a:xfrm>
        </p:grpSpPr>
        <p:sp>
          <p:nvSpPr>
            <p:cNvPr id="6932" name="Google Shape;6932;p66"/>
            <p:cNvSpPr/>
            <p:nvPr/>
          </p:nvSpPr>
          <p:spPr>
            <a:xfrm>
              <a:off x="5209948" y="4186887"/>
              <a:ext cx="186981" cy="137957"/>
            </a:xfrm>
            <a:custGeom>
              <a:avLst/>
              <a:gdLst/>
              <a:ahLst/>
              <a:cxnLst/>
              <a:rect l="l" t="t" r="r" b="b"/>
              <a:pathLst>
                <a:path w="7117" h="5251" extrusionOk="0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6"/>
            <p:cNvSpPr/>
            <p:nvPr/>
          </p:nvSpPr>
          <p:spPr>
            <a:xfrm>
              <a:off x="5212680" y="4186887"/>
              <a:ext cx="184249" cy="137957"/>
            </a:xfrm>
            <a:custGeom>
              <a:avLst/>
              <a:gdLst/>
              <a:ahLst/>
              <a:cxnLst/>
              <a:rect l="l" t="t" r="r" b="b"/>
              <a:pathLst>
                <a:path w="7013" h="5251" extrusionOk="0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6"/>
            <p:cNvSpPr/>
            <p:nvPr/>
          </p:nvSpPr>
          <p:spPr>
            <a:xfrm>
              <a:off x="5084391" y="4236069"/>
              <a:ext cx="504064" cy="145103"/>
            </a:xfrm>
            <a:custGeom>
              <a:avLst/>
              <a:gdLst/>
              <a:ahLst/>
              <a:cxnLst/>
              <a:rect l="l" t="t" r="r" b="b"/>
              <a:pathLst>
                <a:path w="19186" h="5523" extrusionOk="0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6"/>
            <p:cNvSpPr/>
            <p:nvPr/>
          </p:nvSpPr>
          <p:spPr>
            <a:xfrm>
              <a:off x="5209948" y="4348148"/>
              <a:ext cx="209050" cy="161129"/>
            </a:xfrm>
            <a:custGeom>
              <a:avLst/>
              <a:gdLst/>
              <a:ahLst/>
              <a:cxnLst/>
              <a:rect l="l" t="t" r="r" b="b"/>
              <a:pathLst>
                <a:path w="7957" h="6133" extrusionOk="0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6"/>
            <p:cNvSpPr/>
            <p:nvPr/>
          </p:nvSpPr>
          <p:spPr>
            <a:xfrm>
              <a:off x="5382322" y="4183682"/>
              <a:ext cx="203218" cy="76663"/>
            </a:xfrm>
            <a:custGeom>
              <a:avLst/>
              <a:gdLst/>
              <a:ahLst/>
              <a:cxnLst/>
              <a:rect l="l" t="t" r="r" b="b"/>
              <a:pathLst>
                <a:path w="7735" h="2918" extrusionOk="0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6"/>
            <p:cNvSpPr/>
            <p:nvPr/>
          </p:nvSpPr>
          <p:spPr>
            <a:xfrm>
              <a:off x="5274263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6"/>
            <p:cNvSpPr/>
            <p:nvPr/>
          </p:nvSpPr>
          <p:spPr>
            <a:xfrm>
              <a:off x="523361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66"/>
            <p:cNvSpPr/>
            <p:nvPr/>
          </p:nvSpPr>
          <p:spPr>
            <a:xfrm>
              <a:off x="5193002" y="4337901"/>
              <a:ext cx="23698" cy="20309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6"/>
            <p:cNvSpPr/>
            <p:nvPr/>
          </p:nvSpPr>
          <p:spPr>
            <a:xfrm>
              <a:off x="5152542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6"/>
            <p:cNvSpPr/>
            <p:nvPr/>
          </p:nvSpPr>
          <p:spPr>
            <a:xfrm>
              <a:off x="544647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6"/>
            <p:cNvSpPr/>
            <p:nvPr/>
          </p:nvSpPr>
          <p:spPr>
            <a:xfrm>
              <a:off x="5467261" y="4183944"/>
              <a:ext cx="118279" cy="76400"/>
            </a:xfrm>
            <a:custGeom>
              <a:avLst/>
              <a:gdLst/>
              <a:ahLst/>
              <a:cxnLst/>
              <a:rect l="l" t="t" r="r" b="b"/>
              <a:pathLst>
                <a:path w="4502" h="2908" extrusionOk="0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6"/>
            <p:cNvSpPr/>
            <p:nvPr/>
          </p:nvSpPr>
          <p:spPr>
            <a:xfrm>
              <a:off x="5212680" y="4348148"/>
              <a:ext cx="206265" cy="161129"/>
            </a:xfrm>
            <a:custGeom>
              <a:avLst/>
              <a:gdLst/>
              <a:ahLst/>
              <a:cxnLst/>
              <a:rect l="l" t="t" r="r" b="b"/>
              <a:pathLst>
                <a:path w="7851" h="6133" extrusionOk="0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6"/>
            <p:cNvSpPr/>
            <p:nvPr/>
          </p:nvSpPr>
          <p:spPr>
            <a:xfrm>
              <a:off x="5479819" y="4315176"/>
              <a:ext cx="27376" cy="6410"/>
            </a:xfrm>
            <a:custGeom>
              <a:avLst/>
              <a:gdLst/>
              <a:ahLst/>
              <a:cxnLst/>
              <a:rect l="l" t="t" r="r" b="b"/>
              <a:pathLst>
                <a:path w="1042" h="244" extrusionOk="0">
                  <a:moveTo>
                    <a:pt x="1" y="0"/>
                  </a:moveTo>
                  <a:cubicBezTo>
                    <a:pt x="361" y="0"/>
                    <a:pt x="715" y="84"/>
                    <a:pt x="1041" y="243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6"/>
            <p:cNvSpPr/>
            <p:nvPr/>
          </p:nvSpPr>
          <p:spPr>
            <a:xfrm>
              <a:off x="5540508" y="4350696"/>
              <a:ext cx="47947" cy="30476"/>
            </a:xfrm>
            <a:custGeom>
              <a:avLst/>
              <a:gdLst/>
              <a:ahLst/>
              <a:cxnLst/>
              <a:rect l="l" t="t" r="r" b="b"/>
              <a:pathLst>
                <a:path w="1825" h="1160" extrusionOk="0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6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6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8" name="Google Shape;6948;p66"/>
          <p:cNvGrpSpPr/>
          <p:nvPr/>
        </p:nvGrpSpPr>
        <p:grpSpPr>
          <a:xfrm>
            <a:off x="7947595" y="2347996"/>
            <a:ext cx="379795" cy="267165"/>
            <a:chOff x="7947595" y="2347996"/>
            <a:chExt cx="379795" cy="267165"/>
          </a:xfrm>
        </p:grpSpPr>
        <p:sp>
          <p:nvSpPr>
            <p:cNvPr id="6949" name="Google Shape;6949;p66"/>
            <p:cNvSpPr/>
            <p:nvPr/>
          </p:nvSpPr>
          <p:spPr>
            <a:xfrm>
              <a:off x="7947779" y="2386432"/>
              <a:ext cx="379611" cy="228728"/>
            </a:xfrm>
            <a:custGeom>
              <a:avLst/>
              <a:gdLst/>
              <a:ahLst/>
              <a:cxnLst/>
              <a:rect l="l" t="t" r="r" b="b"/>
              <a:pathLst>
                <a:path w="14449" h="8706" extrusionOk="0">
                  <a:moveTo>
                    <a:pt x="7221" y="1"/>
                  </a:moveTo>
                  <a:cubicBezTo>
                    <a:pt x="6361" y="1"/>
                    <a:pt x="5071" y="549"/>
                    <a:pt x="3392" y="1645"/>
                  </a:cubicBezTo>
                  <a:cubicBezTo>
                    <a:pt x="2303" y="2352"/>
                    <a:pt x="1263" y="3122"/>
                    <a:pt x="257" y="3941"/>
                  </a:cubicBezTo>
                  <a:cubicBezTo>
                    <a:pt x="0" y="4156"/>
                    <a:pt x="0" y="4551"/>
                    <a:pt x="257" y="4759"/>
                  </a:cubicBezTo>
                  <a:cubicBezTo>
                    <a:pt x="1263" y="5584"/>
                    <a:pt x="2303" y="6347"/>
                    <a:pt x="3392" y="7062"/>
                  </a:cubicBezTo>
                  <a:cubicBezTo>
                    <a:pt x="5071" y="8151"/>
                    <a:pt x="6361" y="8706"/>
                    <a:pt x="7221" y="8706"/>
                  </a:cubicBezTo>
                  <a:cubicBezTo>
                    <a:pt x="8081" y="8706"/>
                    <a:pt x="9371" y="8151"/>
                    <a:pt x="11057" y="7062"/>
                  </a:cubicBezTo>
                  <a:cubicBezTo>
                    <a:pt x="12139" y="6347"/>
                    <a:pt x="13186" y="5584"/>
                    <a:pt x="14192" y="4759"/>
                  </a:cubicBezTo>
                  <a:cubicBezTo>
                    <a:pt x="14449" y="4551"/>
                    <a:pt x="14449" y="4156"/>
                    <a:pt x="14192" y="3941"/>
                  </a:cubicBezTo>
                  <a:cubicBezTo>
                    <a:pt x="13186" y="3122"/>
                    <a:pt x="12139" y="2352"/>
                    <a:pt x="11057" y="1645"/>
                  </a:cubicBezTo>
                  <a:cubicBezTo>
                    <a:pt x="9371" y="549"/>
                    <a:pt x="8081" y="1"/>
                    <a:pt x="722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6"/>
            <p:cNvSpPr/>
            <p:nvPr/>
          </p:nvSpPr>
          <p:spPr>
            <a:xfrm>
              <a:off x="7947595" y="2386432"/>
              <a:ext cx="208866" cy="228728"/>
            </a:xfrm>
            <a:custGeom>
              <a:avLst/>
              <a:gdLst/>
              <a:ahLst/>
              <a:cxnLst/>
              <a:rect l="l" t="t" r="r" b="b"/>
              <a:pathLst>
                <a:path w="7950" h="8706" extrusionOk="0">
                  <a:moveTo>
                    <a:pt x="7228" y="1"/>
                  </a:moveTo>
                  <a:cubicBezTo>
                    <a:pt x="6368" y="1"/>
                    <a:pt x="5078" y="549"/>
                    <a:pt x="3399" y="1645"/>
                  </a:cubicBezTo>
                  <a:cubicBezTo>
                    <a:pt x="2310" y="2352"/>
                    <a:pt x="1263" y="3122"/>
                    <a:pt x="264" y="3941"/>
                  </a:cubicBezTo>
                  <a:cubicBezTo>
                    <a:pt x="1" y="4156"/>
                    <a:pt x="1" y="4551"/>
                    <a:pt x="264" y="4759"/>
                  </a:cubicBezTo>
                  <a:cubicBezTo>
                    <a:pt x="1263" y="5584"/>
                    <a:pt x="2310" y="6347"/>
                    <a:pt x="3392" y="7062"/>
                  </a:cubicBezTo>
                  <a:cubicBezTo>
                    <a:pt x="5078" y="8151"/>
                    <a:pt x="6368" y="8706"/>
                    <a:pt x="7228" y="8706"/>
                  </a:cubicBezTo>
                  <a:cubicBezTo>
                    <a:pt x="7471" y="8699"/>
                    <a:pt x="7714" y="8664"/>
                    <a:pt x="7949" y="8602"/>
                  </a:cubicBezTo>
                  <a:cubicBezTo>
                    <a:pt x="7145" y="8394"/>
                    <a:pt x="6104" y="7880"/>
                    <a:pt x="4835" y="7062"/>
                  </a:cubicBezTo>
                  <a:cubicBezTo>
                    <a:pt x="3753" y="6347"/>
                    <a:pt x="2706" y="5584"/>
                    <a:pt x="1707" y="4759"/>
                  </a:cubicBezTo>
                  <a:cubicBezTo>
                    <a:pt x="1443" y="4551"/>
                    <a:pt x="1443" y="4156"/>
                    <a:pt x="1707" y="3941"/>
                  </a:cubicBezTo>
                  <a:cubicBezTo>
                    <a:pt x="2706" y="3122"/>
                    <a:pt x="3753" y="2352"/>
                    <a:pt x="4835" y="1645"/>
                  </a:cubicBezTo>
                  <a:cubicBezTo>
                    <a:pt x="6104" y="826"/>
                    <a:pt x="7145" y="306"/>
                    <a:pt x="7949" y="105"/>
                  </a:cubicBezTo>
                  <a:cubicBezTo>
                    <a:pt x="7714" y="35"/>
                    <a:pt x="7471" y="1"/>
                    <a:pt x="722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6"/>
            <p:cNvSpPr/>
            <p:nvPr/>
          </p:nvSpPr>
          <p:spPr>
            <a:xfrm>
              <a:off x="8049269" y="2419063"/>
              <a:ext cx="170062" cy="163678"/>
            </a:xfrm>
            <a:custGeom>
              <a:avLst/>
              <a:gdLst/>
              <a:ahLst/>
              <a:cxnLst/>
              <a:rect l="l" t="t" r="r" b="b"/>
              <a:pathLst>
                <a:path w="6473" h="6230" extrusionOk="0">
                  <a:moveTo>
                    <a:pt x="3359" y="1"/>
                  </a:moveTo>
                  <a:cubicBezTo>
                    <a:pt x="2549" y="1"/>
                    <a:pt x="1753" y="315"/>
                    <a:pt x="1159" y="909"/>
                  </a:cubicBezTo>
                  <a:cubicBezTo>
                    <a:pt x="271" y="1804"/>
                    <a:pt x="1" y="3142"/>
                    <a:pt x="486" y="4301"/>
                  </a:cubicBezTo>
                  <a:cubicBezTo>
                    <a:pt x="965" y="5466"/>
                    <a:pt x="2103" y="6229"/>
                    <a:pt x="3358" y="6229"/>
                  </a:cubicBezTo>
                  <a:cubicBezTo>
                    <a:pt x="5078" y="6222"/>
                    <a:pt x="6472" y="4828"/>
                    <a:pt x="6472" y="3115"/>
                  </a:cubicBezTo>
                  <a:cubicBezTo>
                    <a:pt x="6472" y="1852"/>
                    <a:pt x="5716" y="722"/>
                    <a:pt x="4551" y="236"/>
                  </a:cubicBezTo>
                  <a:cubicBezTo>
                    <a:pt x="4165" y="78"/>
                    <a:pt x="3760" y="1"/>
                    <a:pt x="335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6"/>
            <p:cNvSpPr/>
            <p:nvPr/>
          </p:nvSpPr>
          <p:spPr>
            <a:xfrm>
              <a:off x="8055837" y="2418984"/>
              <a:ext cx="97340" cy="163599"/>
            </a:xfrm>
            <a:custGeom>
              <a:avLst/>
              <a:gdLst/>
              <a:ahLst/>
              <a:cxnLst/>
              <a:rect l="l" t="t" r="r" b="b"/>
              <a:pathLst>
                <a:path w="3705" h="6227" extrusionOk="0">
                  <a:moveTo>
                    <a:pt x="3102" y="0"/>
                  </a:moveTo>
                  <a:cubicBezTo>
                    <a:pt x="1427" y="0"/>
                    <a:pt x="1" y="1361"/>
                    <a:pt x="1" y="3111"/>
                  </a:cubicBezTo>
                  <a:cubicBezTo>
                    <a:pt x="1" y="4863"/>
                    <a:pt x="1432" y="6226"/>
                    <a:pt x="3112" y="6226"/>
                  </a:cubicBezTo>
                  <a:cubicBezTo>
                    <a:pt x="3307" y="6226"/>
                    <a:pt x="3505" y="6208"/>
                    <a:pt x="3705" y="6170"/>
                  </a:cubicBezTo>
                  <a:cubicBezTo>
                    <a:pt x="2241" y="5885"/>
                    <a:pt x="1187" y="4602"/>
                    <a:pt x="1180" y="3111"/>
                  </a:cubicBezTo>
                  <a:cubicBezTo>
                    <a:pt x="1187" y="1619"/>
                    <a:pt x="2241" y="343"/>
                    <a:pt x="3705" y="59"/>
                  </a:cubicBezTo>
                  <a:cubicBezTo>
                    <a:pt x="3502" y="19"/>
                    <a:pt x="3300" y="0"/>
                    <a:pt x="3102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6"/>
            <p:cNvSpPr/>
            <p:nvPr/>
          </p:nvSpPr>
          <p:spPr>
            <a:xfrm>
              <a:off x="8082451" y="2459444"/>
              <a:ext cx="96420" cy="82653"/>
            </a:xfrm>
            <a:custGeom>
              <a:avLst/>
              <a:gdLst/>
              <a:ahLst/>
              <a:cxnLst/>
              <a:rect l="l" t="t" r="r" b="b"/>
              <a:pathLst>
                <a:path w="3670" h="3146" extrusionOk="0">
                  <a:moveTo>
                    <a:pt x="2084" y="1"/>
                  </a:moveTo>
                  <a:cubicBezTo>
                    <a:pt x="1699" y="1"/>
                    <a:pt x="1305" y="143"/>
                    <a:pt x="985" y="461"/>
                  </a:cubicBezTo>
                  <a:cubicBezTo>
                    <a:pt x="0" y="1453"/>
                    <a:pt x="701" y="3145"/>
                    <a:pt x="2095" y="3145"/>
                  </a:cubicBezTo>
                  <a:cubicBezTo>
                    <a:pt x="2962" y="3138"/>
                    <a:pt x="3663" y="2438"/>
                    <a:pt x="3670" y="1571"/>
                  </a:cubicBezTo>
                  <a:cubicBezTo>
                    <a:pt x="3670" y="627"/>
                    <a:pt x="2894" y="1"/>
                    <a:pt x="208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6"/>
            <p:cNvSpPr/>
            <p:nvPr/>
          </p:nvSpPr>
          <p:spPr>
            <a:xfrm>
              <a:off x="8096113" y="2459496"/>
              <a:ext cx="57432" cy="82601"/>
            </a:xfrm>
            <a:custGeom>
              <a:avLst/>
              <a:gdLst/>
              <a:ahLst/>
              <a:cxnLst/>
              <a:rect l="l" t="t" r="r" b="b"/>
              <a:pathLst>
                <a:path w="2186" h="3144" extrusionOk="0">
                  <a:moveTo>
                    <a:pt x="1572" y="0"/>
                  </a:moveTo>
                  <a:cubicBezTo>
                    <a:pt x="744" y="0"/>
                    <a:pt x="1" y="666"/>
                    <a:pt x="1" y="1569"/>
                  </a:cubicBezTo>
                  <a:cubicBezTo>
                    <a:pt x="1" y="2473"/>
                    <a:pt x="746" y="3143"/>
                    <a:pt x="1575" y="3143"/>
                  </a:cubicBezTo>
                  <a:cubicBezTo>
                    <a:pt x="1777" y="3143"/>
                    <a:pt x="1983" y="3104"/>
                    <a:pt x="2185" y="3018"/>
                  </a:cubicBezTo>
                  <a:cubicBezTo>
                    <a:pt x="1610" y="2769"/>
                    <a:pt x="1235" y="2200"/>
                    <a:pt x="1235" y="1569"/>
                  </a:cubicBezTo>
                  <a:cubicBezTo>
                    <a:pt x="1235" y="938"/>
                    <a:pt x="1610" y="369"/>
                    <a:pt x="2185" y="126"/>
                  </a:cubicBezTo>
                  <a:cubicBezTo>
                    <a:pt x="1982" y="40"/>
                    <a:pt x="1775" y="0"/>
                    <a:pt x="157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6"/>
            <p:cNvSpPr/>
            <p:nvPr/>
          </p:nvSpPr>
          <p:spPr>
            <a:xfrm>
              <a:off x="8254563" y="2401513"/>
              <a:ext cx="38174" cy="26325"/>
            </a:xfrm>
            <a:custGeom>
              <a:avLst/>
              <a:gdLst/>
              <a:ahLst/>
              <a:cxnLst/>
              <a:rect l="l" t="t" r="r" b="b"/>
              <a:pathLst>
                <a:path w="1453" h="1002" extrusionOk="0">
                  <a:moveTo>
                    <a:pt x="343" y="1"/>
                  </a:moveTo>
                  <a:cubicBezTo>
                    <a:pt x="142" y="1"/>
                    <a:pt x="1" y="290"/>
                    <a:pt x="212" y="433"/>
                  </a:cubicBezTo>
                  <a:lnTo>
                    <a:pt x="219" y="433"/>
                  </a:lnTo>
                  <a:cubicBezTo>
                    <a:pt x="469" y="599"/>
                    <a:pt x="725" y="772"/>
                    <a:pt x="989" y="960"/>
                  </a:cubicBezTo>
                  <a:cubicBezTo>
                    <a:pt x="1033" y="989"/>
                    <a:pt x="1078" y="1002"/>
                    <a:pt x="1119" y="1002"/>
                  </a:cubicBezTo>
                  <a:cubicBezTo>
                    <a:pt x="1314" y="1002"/>
                    <a:pt x="1452" y="727"/>
                    <a:pt x="1253" y="578"/>
                  </a:cubicBezTo>
                  <a:cubicBezTo>
                    <a:pt x="996" y="391"/>
                    <a:pt x="732" y="211"/>
                    <a:pt x="476" y="44"/>
                  </a:cubicBezTo>
                  <a:cubicBezTo>
                    <a:pt x="431" y="14"/>
                    <a:pt x="385" y="1"/>
                    <a:pt x="34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6"/>
            <p:cNvSpPr/>
            <p:nvPr/>
          </p:nvSpPr>
          <p:spPr>
            <a:xfrm>
              <a:off x="8013933" y="2347996"/>
              <a:ext cx="230331" cy="58693"/>
            </a:xfrm>
            <a:custGeom>
              <a:avLst/>
              <a:gdLst/>
              <a:ahLst/>
              <a:cxnLst/>
              <a:rect l="l" t="t" r="r" b="b"/>
              <a:pathLst>
                <a:path w="8767" h="2234" extrusionOk="0">
                  <a:moveTo>
                    <a:pt x="4710" y="0"/>
                  </a:moveTo>
                  <a:cubicBezTo>
                    <a:pt x="3566" y="0"/>
                    <a:pt x="2095" y="590"/>
                    <a:pt x="201" y="1804"/>
                  </a:cubicBezTo>
                  <a:cubicBezTo>
                    <a:pt x="0" y="1929"/>
                    <a:pt x="90" y="2227"/>
                    <a:pt x="326" y="2227"/>
                  </a:cubicBezTo>
                  <a:lnTo>
                    <a:pt x="319" y="2234"/>
                  </a:lnTo>
                  <a:cubicBezTo>
                    <a:pt x="368" y="2234"/>
                    <a:pt x="410" y="2220"/>
                    <a:pt x="444" y="2199"/>
                  </a:cubicBezTo>
                  <a:cubicBezTo>
                    <a:pt x="2268" y="1034"/>
                    <a:pt x="3656" y="472"/>
                    <a:pt x="4703" y="472"/>
                  </a:cubicBezTo>
                  <a:cubicBezTo>
                    <a:pt x="5626" y="472"/>
                    <a:pt x="6798" y="909"/>
                    <a:pt x="8303" y="1790"/>
                  </a:cubicBezTo>
                  <a:cubicBezTo>
                    <a:pt x="8346" y="1815"/>
                    <a:pt x="8389" y="1827"/>
                    <a:pt x="8428" y="1827"/>
                  </a:cubicBezTo>
                  <a:cubicBezTo>
                    <a:pt x="8636" y="1827"/>
                    <a:pt x="8767" y="1521"/>
                    <a:pt x="8546" y="1387"/>
                  </a:cubicBezTo>
                  <a:cubicBezTo>
                    <a:pt x="6964" y="458"/>
                    <a:pt x="5709" y="0"/>
                    <a:pt x="471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6"/>
            <p:cNvSpPr/>
            <p:nvPr/>
          </p:nvSpPr>
          <p:spPr>
            <a:xfrm>
              <a:off x="8147686" y="2462097"/>
              <a:ext cx="33366" cy="28427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546" y="0"/>
                  </a:moveTo>
                  <a:cubicBezTo>
                    <a:pt x="268" y="0"/>
                    <a:pt x="0" y="216"/>
                    <a:pt x="0" y="540"/>
                  </a:cubicBezTo>
                  <a:cubicBezTo>
                    <a:pt x="0" y="839"/>
                    <a:pt x="243" y="1081"/>
                    <a:pt x="541" y="1081"/>
                  </a:cubicBezTo>
                  <a:cubicBezTo>
                    <a:pt x="1027" y="1081"/>
                    <a:pt x="1270" y="499"/>
                    <a:pt x="923" y="159"/>
                  </a:cubicBezTo>
                  <a:cubicBezTo>
                    <a:pt x="813" y="49"/>
                    <a:pt x="678" y="0"/>
                    <a:pt x="54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8" name="Google Shape;6958;p66"/>
          <p:cNvGrpSpPr/>
          <p:nvPr/>
        </p:nvGrpSpPr>
        <p:grpSpPr>
          <a:xfrm>
            <a:off x="6400644" y="2310269"/>
            <a:ext cx="275362" cy="338784"/>
            <a:chOff x="6400644" y="2310269"/>
            <a:chExt cx="275362" cy="338784"/>
          </a:xfrm>
        </p:grpSpPr>
        <p:sp>
          <p:nvSpPr>
            <p:cNvPr id="6959" name="Google Shape;6959;p66"/>
            <p:cNvSpPr/>
            <p:nvPr/>
          </p:nvSpPr>
          <p:spPr>
            <a:xfrm>
              <a:off x="6503789" y="2310269"/>
              <a:ext cx="69070" cy="45399"/>
            </a:xfrm>
            <a:custGeom>
              <a:avLst/>
              <a:gdLst/>
              <a:ahLst/>
              <a:cxnLst/>
              <a:rect l="l" t="t" r="r" b="b"/>
              <a:pathLst>
                <a:path w="2629" h="1728" extrusionOk="0">
                  <a:moveTo>
                    <a:pt x="1242" y="0"/>
                  </a:moveTo>
                  <a:cubicBezTo>
                    <a:pt x="555" y="0"/>
                    <a:pt x="0" y="555"/>
                    <a:pt x="0" y="1242"/>
                  </a:cubicBezTo>
                  <a:lnTo>
                    <a:pt x="0" y="1728"/>
                  </a:lnTo>
                  <a:lnTo>
                    <a:pt x="382" y="1728"/>
                  </a:lnTo>
                  <a:lnTo>
                    <a:pt x="382" y="1242"/>
                  </a:lnTo>
                  <a:cubicBezTo>
                    <a:pt x="382" y="763"/>
                    <a:pt x="770" y="382"/>
                    <a:pt x="1242" y="382"/>
                  </a:cubicBezTo>
                  <a:lnTo>
                    <a:pt x="1380" y="382"/>
                  </a:lnTo>
                  <a:cubicBezTo>
                    <a:pt x="1859" y="382"/>
                    <a:pt x="2241" y="763"/>
                    <a:pt x="2241" y="1242"/>
                  </a:cubicBezTo>
                  <a:lnTo>
                    <a:pt x="2241" y="1728"/>
                  </a:lnTo>
                  <a:lnTo>
                    <a:pt x="2629" y="1728"/>
                  </a:lnTo>
                  <a:lnTo>
                    <a:pt x="2629" y="1242"/>
                  </a:lnTo>
                  <a:cubicBezTo>
                    <a:pt x="2622" y="555"/>
                    <a:pt x="2067" y="0"/>
                    <a:pt x="1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6"/>
            <p:cNvSpPr/>
            <p:nvPr/>
          </p:nvSpPr>
          <p:spPr>
            <a:xfrm>
              <a:off x="6434351" y="2389533"/>
              <a:ext cx="207763" cy="259520"/>
            </a:xfrm>
            <a:custGeom>
              <a:avLst/>
              <a:gdLst/>
              <a:ahLst/>
              <a:cxnLst/>
              <a:rect l="l" t="t" r="r" b="b"/>
              <a:pathLst>
                <a:path w="7908" h="9878" extrusionOk="0">
                  <a:moveTo>
                    <a:pt x="0" y="1"/>
                  </a:moveTo>
                  <a:lnTo>
                    <a:pt x="500" y="9226"/>
                  </a:lnTo>
                  <a:cubicBezTo>
                    <a:pt x="521" y="9593"/>
                    <a:pt x="826" y="9878"/>
                    <a:pt x="1193" y="9878"/>
                  </a:cubicBezTo>
                  <a:lnTo>
                    <a:pt x="6694" y="9878"/>
                  </a:lnTo>
                  <a:cubicBezTo>
                    <a:pt x="7055" y="9871"/>
                    <a:pt x="7360" y="9587"/>
                    <a:pt x="7381" y="9226"/>
                  </a:cubicBezTo>
                  <a:lnTo>
                    <a:pt x="7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6"/>
            <p:cNvSpPr/>
            <p:nvPr/>
          </p:nvSpPr>
          <p:spPr>
            <a:xfrm>
              <a:off x="6447645" y="2389533"/>
              <a:ext cx="194653" cy="259520"/>
            </a:xfrm>
            <a:custGeom>
              <a:avLst/>
              <a:gdLst/>
              <a:ahLst/>
              <a:cxnLst/>
              <a:rect l="l" t="t" r="r" b="b"/>
              <a:pathLst>
                <a:path w="7409" h="9878" extrusionOk="0">
                  <a:moveTo>
                    <a:pt x="5113" y="1"/>
                  </a:moveTo>
                  <a:lnTo>
                    <a:pt x="4877" y="8595"/>
                  </a:lnTo>
                  <a:cubicBezTo>
                    <a:pt x="4863" y="8969"/>
                    <a:pt x="4558" y="9261"/>
                    <a:pt x="4190" y="9267"/>
                  </a:cubicBezTo>
                  <a:lnTo>
                    <a:pt x="1" y="9267"/>
                  </a:lnTo>
                  <a:cubicBezTo>
                    <a:pt x="42" y="9614"/>
                    <a:pt x="341" y="9878"/>
                    <a:pt x="687" y="9878"/>
                  </a:cubicBezTo>
                  <a:lnTo>
                    <a:pt x="6188" y="9878"/>
                  </a:lnTo>
                  <a:cubicBezTo>
                    <a:pt x="6555" y="9878"/>
                    <a:pt x="6861" y="9593"/>
                    <a:pt x="6881" y="9226"/>
                  </a:cubicBezTo>
                  <a:lnTo>
                    <a:pt x="7409" y="8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6"/>
            <p:cNvSpPr/>
            <p:nvPr/>
          </p:nvSpPr>
          <p:spPr>
            <a:xfrm>
              <a:off x="6434351" y="2343424"/>
              <a:ext cx="207211" cy="42850"/>
            </a:xfrm>
            <a:custGeom>
              <a:avLst/>
              <a:gdLst/>
              <a:ahLst/>
              <a:cxnLst/>
              <a:rect l="l" t="t" r="r" b="b"/>
              <a:pathLst>
                <a:path w="7887" h="1631" extrusionOk="0">
                  <a:moveTo>
                    <a:pt x="1589" y="1"/>
                  </a:moveTo>
                  <a:cubicBezTo>
                    <a:pt x="708" y="1"/>
                    <a:pt x="0" y="708"/>
                    <a:pt x="0" y="1589"/>
                  </a:cubicBezTo>
                  <a:lnTo>
                    <a:pt x="0" y="1631"/>
                  </a:lnTo>
                  <a:lnTo>
                    <a:pt x="7887" y="1631"/>
                  </a:lnTo>
                  <a:lnTo>
                    <a:pt x="7887" y="1589"/>
                  </a:lnTo>
                  <a:cubicBezTo>
                    <a:pt x="7887" y="715"/>
                    <a:pt x="7179" y="8"/>
                    <a:pt x="630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6"/>
            <p:cNvSpPr/>
            <p:nvPr/>
          </p:nvSpPr>
          <p:spPr>
            <a:xfrm>
              <a:off x="6555178" y="2343424"/>
              <a:ext cx="86568" cy="42850"/>
            </a:xfrm>
            <a:custGeom>
              <a:avLst/>
              <a:gdLst/>
              <a:ahLst/>
              <a:cxnLst/>
              <a:rect l="l" t="t" r="r" b="b"/>
              <a:pathLst>
                <a:path w="3295" h="1631" extrusionOk="0">
                  <a:moveTo>
                    <a:pt x="0" y="1"/>
                  </a:moveTo>
                  <a:cubicBezTo>
                    <a:pt x="888" y="1"/>
                    <a:pt x="1609" y="722"/>
                    <a:pt x="1609" y="1610"/>
                  </a:cubicBezTo>
                  <a:lnTo>
                    <a:pt x="1609" y="1631"/>
                  </a:lnTo>
                  <a:lnTo>
                    <a:pt x="3295" y="1631"/>
                  </a:lnTo>
                  <a:lnTo>
                    <a:pt x="3295" y="1610"/>
                  </a:lnTo>
                  <a:cubicBezTo>
                    <a:pt x="3295" y="722"/>
                    <a:pt x="2573" y="1"/>
                    <a:pt x="16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6"/>
            <p:cNvSpPr/>
            <p:nvPr/>
          </p:nvSpPr>
          <p:spPr>
            <a:xfrm>
              <a:off x="6400644" y="2368751"/>
              <a:ext cx="275362" cy="30844"/>
            </a:xfrm>
            <a:custGeom>
              <a:avLst/>
              <a:gdLst/>
              <a:ahLst/>
              <a:cxnLst/>
              <a:rect l="l" t="t" r="r" b="b"/>
              <a:pathLst>
                <a:path w="10481" h="1174" extrusionOk="0">
                  <a:moveTo>
                    <a:pt x="583" y="1"/>
                  </a:moveTo>
                  <a:cubicBezTo>
                    <a:pt x="257" y="1"/>
                    <a:pt x="0" y="265"/>
                    <a:pt x="0" y="584"/>
                  </a:cubicBezTo>
                  <a:lnTo>
                    <a:pt x="0" y="597"/>
                  </a:lnTo>
                  <a:cubicBezTo>
                    <a:pt x="0" y="917"/>
                    <a:pt x="257" y="1173"/>
                    <a:pt x="583" y="1173"/>
                  </a:cubicBezTo>
                  <a:lnTo>
                    <a:pt x="9898" y="1173"/>
                  </a:lnTo>
                  <a:cubicBezTo>
                    <a:pt x="10217" y="1173"/>
                    <a:pt x="10481" y="917"/>
                    <a:pt x="10481" y="597"/>
                  </a:cubicBezTo>
                  <a:lnTo>
                    <a:pt x="10481" y="584"/>
                  </a:lnTo>
                  <a:cubicBezTo>
                    <a:pt x="10474" y="265"/>
                    <a:pt x="10217" y="1"/>
                    <a:pt x="98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6"/>
            <p:cNvSpPr/>
            <p:nvPr/>
          </p:nvSpPr>
          <p:spPr>
            <a:xfrm>
              <a:off x="6400644" y="2368751"/>
              <a:ext cx="275362" cy="31028"/>
            </a:xfrm>
            <a:custGeom>
              <a:avLst/>
              <a:gdLst/>
              <a:ahLst/>
              <a:cxnLst/>
              <a:rect l="l" t="t" r="r" b="b"/>
              <a:pathLst>
                <a:path w="10481" h="1181" extrusionOk="0">
                  <a:moveTo>
                    <a:pt x="8677" y="1"/>
                  </a:moveTo>
                  <a:cubicBezTo>
                    <a:pt x="8677" y="327"/>
                    <a:pt x="8414" y="591"/>
                    <a:pt x="8088" y="591"/>
                  </a:cubicBezTo>
                  <a:lnTo>
                    <a:pt x="0" y="591"/>
                  </a:lnTo>
                  <a:cubicBezTo>
                    <a:pt x="0" y="917"/>
                    <a:pt x="264" y="1180"/>
                    <a:pt x="590" y="1180"/>
                  </a:cubicBezTo>
                  <a:lnTo>
                    <a:pt x="9891" y="1180"/>
                  </a:lnTo>
                  <a:cubicBezTo>
                    <a:pt x="10217" y="1180"/>
                    <a:pt x="10481" y="917"/>
                    <a:pt x="10481" y="591"/>
                  </a:cubicBezTo>
                  <a:cubicBezTo>
                    <a:pt x="10481" y="265"/>
                    <a:pt x="10217" y="1"/>
                    <a:pt x="989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6"/>
            <p:cNvSpPr/>
            <p:nvPr/>
          </p:nvSpPr>
          <p:spPr>
            <a:xfrm>
              <a:off x="6528748" y="2430912"/>
              <a:ext cx="19153" cy="165858"/>
            </a:xfrm>
            <a:custGeom>
              <a:avLst/>
              <a:gdLst/>
              <a:ahLst/>
              <a:cxnLst/>
              <a:rect l="l" t="t" r="r" b="b"/>
              <a:pathLst>
                <a:path w="729" h="6313" extrusionOk="0">
                  <a:moveTo>
                    <a:pt x="349" y="0"/>
                  </a:moveTo>
                  <a:cubicBezTo>
                    <a:pt x="154" y="0"/>
                    <a:pt x="0" y="164"/>
                    <a:pt x="0" y="354"/>
                  </a:cubicBezTo>
                  <a:lnTo>
                    <a:pt x="0" y="5951"/>
                  </a:lnTo>
                  <a:cubicBezTo>
                    <a:pt x="0" y="6153"/>
                    <a:pt x="160" y="6312"/>
                    <a:pt x="361" y="6312"/>
                  </a:cubicBezTo>
                  <a:lnTo>
                    <a:pt x="368" y="6312"/>
                  </a:lnTo>
                  <a:cubicBezTo>
                    <a:pt x="562" y="6312"/>
                    <a:pt x="729" y="6153"/>
                    <a:pt x="729" y="5951"/>
                  </a:cubicBezTo>
                  <a:lnTo>
                    <a:pt x="729" y="354"/>
                  </a:lnTo>
                  <a:cubicBezTo>
                    <a:pt x="729" y="160"/>
                    <a:pt x="562" y="0"/>
                    <a:pt x="368" y="0"/>
                  </a:cubicBezTo>
                  <a:lnTo>
                    <a:pt x="361" y="0"/>
                  </a:lnTo>
                  <a:cubicBezTo>
                    <a:pt x="357" y="0"/>
                    <a:pt x="353" y="0"/>
                    <a:pt x="34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6"/>
            <p:cNvSpPr/>
            <p:nvPr/>
          </p:nvSpPr>
          <p:spPr>
            <a:xfrm>
              <a:off x="6582870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08" y="0"/>
                  </a:moveTo>
                  <a:cubicBezTo>
                    <a:pt x="320" y="0"/>
                    <a:pt x="167" y="157"/>
                    <a:pt x="160" y="347"/>
                  </a:cubicBezTo>
                  <a:lnTo>
                    <a:pt x="0" y="5938"/>
                  </a:lnTo>
                  <a:cubicBezTo>
                    <a:pt x="4" y="6175"/>
                    <a:pt x="185" y="6297"/>
                    <a:pt x="365" y="6297"/>
                  </a:cubicBezTo>
                  <a:cubicBezTo>
                    <a:pt x="537" y="6297"/>
                    <a:pt x="708" y="6186"/>
                    <a:pt x="722" y="5958"/>
                  </a:cubicBezTo>
                  <a:lnTo>
                    <a:pt x="881" y="368"/>
                  </a:lnTo>
                  <a:cubicBezTo>
                    <a:pt x="888" y="167"/>
                    <a:pt x="722" y="0"/>
                    <a:pt x="521" y="0"/>
                  </a:cubicBezTo>
                  <a:cubicBezTo>
                    <a:pt x="517" y="0"/>
                    <a:pt x="513" y="0"/>
                    <a:pt x="50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6"/>
            <p:cNvSpPr/>
            <p:nvPr/>
          </p:nvSpPr>
          <p:spPr>
            <a:xfrm>
              <a:off x="6470423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81" y="0"/>
                  </a:moveTo>
                  <a:cubicBezTo>
                    <a:pt x="377" y="0"/>
                    <a:pt x="373" y="0"/>
                    <a:pt x="368" y="0"/>
                  </a:cubicBezTo>
                  <a:cubicBezTo>
                    <a:pt x="160" y="0"/>
                    <a:pt x="1" y="167"/>
                    <a:pt x="8" y="368"/>
                  </a:cubicBezTo>
                  <a:lnTo>
                    <a:pt x="160" y="5958"/>
                  </a:lnTo>
                  <a:cubicBezTo>
                    <a:pt x="177" y="6186"/>
                    <a:pt x="350" y="6297"/>
                    <a:pt x="523" y="6297"/>
                  </a:cubicBezTo>
                  <a:cubicBezTo>
                    <a:pt x="704" y="6297"/>
                    <a:pt x="885" y="6175"/>
                    <a:pt x="889" y="5938"/>
                  </a:cubicBezTo>
                  <a:lnTo>
                    <a:pt x="729" y="347"/>
                  </a:lnTo>
                  <a:cubicBezTo>
                    <a:pt x="722" y="157"/>
                    <a:pt x="569" y="0"/>
                    <a:pt x="3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6"/>
            <p:cNvSpPr/>
            <p:nvPr/>
          </p:nvSpPr>
          <p:spPr>
            <a:xfrm>
              <a:off x="6529668" y="2430912"/>
              <a:ext cx="18233" cy="165858"/>
            </a:xfrm>
            <a:custGeom>
              <a:avLst/>
              <a:gdLst/>
              <a:ahLst/>
              <a:cxnLst/>
              <a:rect l="l" t="t" r="r" b="b"/>
              <a:pathLst>
                <a:path w="694" h="6313" extrusionOk="0">
                  <a:moveTo>
                    <a:pt x="338" y="0"/>
                  </a:moveTo>
                  <a:cubicBezTo>
                    <a:pt x="334" y="0"/>
                    <a:pt x="330" y="0"/>
                    <a:pt x="326" y="0"/>
                  </a:cubicBezTo>
                  <a:lnTo>
                    <a:pt x="319" y="0"/>
                  </a:lnTo>
                  <a:cubicBezTo>
                    <a:pt x="333" y="42"/>
                    <a:pt x="347" y="90"/>
                    <a:pt x="347" y="139"/>
                  </a:cubicBezTo>
                  <a:lnTo>
                    <a:pt x="347" y="5730"/>
                  </a:lnTo>
                  <a:cubicBezTo>
                    <a:pt x="347" y="5924"/>
                    <a:pt x="194" y="6083"/>
                    <a:pt x="0" y="6090"/>
                  </a:cubicBezTo>
                  <a:cubicBezTo>
                    <a:pt x="56" y="6222"/>
                    <a:pt x="187" y="6312"/>
                    <a:pt x="333" y="6312"/>
                  </a:cubicBezTo>
                  <a:cubicBezTo>
                    <a:pt x="527" y="6312"/>
                    <a:pt x="694" y="6146"/>
                    <a:pt x="694" y="5951"/>
                  </a:cubicBezTo>
                  <a:lnTo>
                    <a:pt x="694" y="361"/>
                  </a:lnTo>
                  <a:cubicBezTo>
                    <a:pt x="694" y="164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6"/>
            <p:cNvSpPr/>
            <p:nvPr/>
          </p:nvSpPr>
          <p:spPr>
            <a:xfrm>
              <a:off x="6583789" y="2430912"/>
              <a:ext cx="22437" cy="165858"/>
            </a:xfrm>
            <a:custGeom>
              <a:avLst/>
              <a:gdLst/>
              <a:ahLst/>
              <a:cxnLst/>
              <a:rect l="l" t="t" r="r" b="b"/>
              <a:pathLst>
                <a:path w="854" h="6313" extrusionOk="0">
                  <a:moveTo>
                    <a:pt x="498" y="0"/>
                  </a:moveTo>
                  <a:cubicBezTo>
                    <a:pt x="494" y="0"/>
                    <a:pt x="490" y="0"/>
                    <a:pt x="486" y="0"/>
                  </a:cubicBezTo>
                  <a:lnTo>
                    <a:pt x="472" y="0"/>
                  </a:lnTo>
                  <a:cubicBezTo>
                    <a:pt x="493" y="42"/>
                    <a:pt x="506" y="97"/>
                    <a:pt x="500" y="153"/>
                  </a:cubicBezTo>
                  <a:lnTo>
                    <a:pt x="347" y="5743"/>
                  </a:lnTo>
                  <a:cubicBezTo>
                    <a:pt x="340" y="5931"/>
                    <a:pt x="187" y="6083"/>
                    <a:pt x="0" y="6090"/>
                  </a:cubicBezTo>
                  <a:cubicBezTo>
                    <a:pt x="62" y="6243"/>
                    <a:pt x="194" y="6312"/>
                    <a:pt x="327" y="6312"/>
                  </a:cubicBezTo>
                  <a:cubicBezTo>
                    <a:pt x="508" y="6312"/>
                    <a:pt x="690" y="6183"/>
                    <a:pt x="694" y="5958"/>
                  </a:cubicBezTo>
                  <a:lnTo>
                    <a:pt x="846" y="368"/>
                  </a:lnTo>
                  <a:cubicBezTo>
                    <a:pt x="853" y="164"/>
                    <a:pt x="693" y="0"/>
                    <a:pt x="4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6"/>
            <p:cNvSpPr/>
            <p:nvPr/>
          </p:nvSpPr>
          <p:spPr>
            <a:xfrm>
              <a:off x="6475547" y="2430912"/>
              <a:ext cx="18338" cy="165963"/>
            </a:xfrm>
            <a:custGeom>
              <a:avLst/>
              <a:gdLst/>
              <a:ahLst/>
              <a:cxnLst/>
              <a:rect l="l" t="t" r="r" b="b"/>
              <a:pathLst>
                <a:path w="698" h="6317" extrusionOk="0">
                  <a:moveTo>
                    <a:pt x="160" y="0"/>
                  </a:moveTo>
                  <a:cubicBezTo>
                    <a:pt x="173" y="42"/>
                    <a:pt x="187" y="90"/>
                    <a:pt x="187" y="132"/>
                  </a:cubicBezTo>
                  <a:lnTo>
                    <a:pt x="347" y="5723"/>
                  </a:lnTo>
                  <a:cubicBezTo>
                    <a:pt x="347" y="5924"/>
                    <a:pt x="194" y="6090"/>
                    <a:pt x="0" y="6097"/>
                  </a:cubicBezTo>
                  <a:cubicBezTo>
                    <a:pt x="63" y="6248"/>
                    <a:pt x="192" y="6316"/>
                    <a:pt x="323" y="6316"/>
                  </a:cubicBezTo>
                  <a:cubicBezTo>
                    <a:pt x="510" y="6316"/>
                    <a:pt x="698" y="6177"/>
                    <a:pt x="694" y="5945"/>
                  </a:cubicBezTo>
                  <a:lnTo>
                    <a:pt x="534" y="347"/>
                  </a:lnTo>
                  <a:cubicBezTo>
                    <a:pt x="520" y="153"/>
                    <a:pt x="368" y="0"/>
                    <a:pt x="1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2" name="Google Shape;6972;p66"/>
          <p:cNvGrpSpPr/>
          <p:nvPr/>
        </p:nvGrpSpPr>
        <p:grpSpPr>
          <a:xfrm>
            <a:off x="1342268" y="4161009"/>
            <a:ext cx="359565" cy="358094"/>
            <a:chOff x="1342268" y="4161009"/>
            <a:chExt cx="359565" cy="358094"/>
          </a:xfrm>
        </p:grpSpPr>
        <p:sp>
          <p:nvSpPr>
            <p:cNvPr id="6973" name="Google Shape;6973;p66"/>
            <p:cNvSpPr/>
            <p:nvPr/>
          </p:nvSpPr>
          <p:spPr>
            <a:xfrm>
              <a:off x="1342268" y="4371845"/>
              <a:ext cx="65077" cy="147257"/>
            </a:xfrm>
            <a:custGeom>
              <a:avLst/>
              <a:gdLst/>
              <a:ahLst/>
              <a:cxnLst/>
              <a:rect l="l" t="t" r="r" b="b"/>
              <a:pathLst>
                <a:path w="2477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6"/>
            <p:cNvSpPr/>
            <p:nvPr/>
          </p:nvSpPr>
          <p:spPr>
            <a:xfrm>
              <a:off x="1342268" y="4371845"/>
              <a:ext cx="31002" cy="147257"/>
            </a:xfrm>
            <a:custGeom>
              <a:avLst/>
              <a:gdLst/>
              <a:ahLst/>
              <a:cxnLst/>
              <a:rect l="l" t="t" r="r" b="b"/>
              <a:pathLst>
                <a:path w="1180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66"/>
            <p:cNvSpPr/>
            <p:nvPr/>
          </p:nvSpPr>
          <p:spPr>
            <a:xfrm>
              <a:off x="1440501" y="4335589"/>
              <a:ext cx="65077" cy="183513"/>
            </a:xfrm>
            <a:custGeom>
              <a:avLst/>
              <a:gdLst/>
              <a:ahLst/>
              <a:cxnLst/>
              <a:rect l="l" t="t" r="r" b="b"/>
              <a:pathLst>
                <a:path w="2477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6"/>
            <p:cNvSpPr/>
            <p:nvPr/>
          </p:nvSpPr>
          <p:spPr>
            <a:xfrm>
              <a:off x="1440501" y="4335589"/>
              <a:ext cx="31002" cy="183513"/>
            </a:xfrm>
            <a:custGeom>
              <a:avLst/>
              <a:gdLst/>
              <a:ahLst/>
              <a:cxnLst/>
              <a:rect l="l" t="t" r="r" b="b"/>
              <a:pathLst>
                <a:path w="1180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6"/>
            <p:cNvSpPr/>
            <p:nvPr/>
          </p:nvSpPr>
          <p:spPr>
            <a:xfrm>
              <a:off x="1538707" y="4299123"/>
              <a:ext cx="64919" cy="219980"/>
            </a:xfrm>
            <a:custGeom>
              <a:avLst/>
              <a:gdLst/>
              <a:ahLst/>
              <a:cxnLst/>
              <a:rect l="l" t="t" r="r" b="b"/>
              <a:pathLst>
                <a:path w="2471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6"/>
            <p:cNvSpPr/>
            <p:nvPr/>
          </p:nvSpPr>
          <p:spPr>
            <a:xfrm>
              <a:off x="1538707" y="4299123"/>
              <a:ext cx="31002" cy="219980"/>
            </a:xfrm>
            <a:custGeom>
              <a:avLst/>
              <a:gdLst/>
              <a:ahLst/>
              <a:cxnLst/>
              <a:rect l="l" t="t" r="r" b="b"/>
              <a:pathLst>
                <a:path w="1180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6"/>
            <p:cNvSpPr/>
            <p:nvPr/>
          </p:nvSpPr>
          <p:spPr>
            <a:xfrm>
              <a:off x="1636940" y="4262683"/>
              <a:ext cx="64893" cy="256420"/>
            </a:xfrm>
            <a:custGeom>
              <a:avLst/>
              <a:gdLst/>
              <a:ahLst/>
              <a:cxnLst/>
              <a:rect l="l" t="t" r="r" b="b"/>
              <a:pathLst>
                <a:path w="247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6"/>
            <p:cNvSpPr/>
            <p:nvPr/>
          </p:nvSpPr>
          <p:spPr>
            <a:xfrm>
              <a:off x="1636940" y="4262683"/>
              <a:ext cx="31002" cy="256420"/>
            </a:xfrm>
            <a:custGeom>
              <a:avLst/>
              <a:gdLst/>
              <a:ahLst/>
              <a:cxnLst/>
              <a:rect l="l" t="t" r="r" b="b"/>
              <a:pathLst>
                <a:path w="118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6"/>
            <p:cNvSpPr/>
            <p:nvPr/>
          </p:nvSpPr>
          <p:spPr>
            <a:xfrm>
              <a:off x="1357953" y="4161009"/>
              <a:ext cx="333687" cy="134699"/>
            </a:xfrm>
            <a:custGeom>
              <a:avLst/>
              <a:gdLst/>
              <a:ahLst/>
              <a:cxnLst/>
              <a:rect l="l" t="t" r="r" b="b"/>
              <a:pathLst>
                <a:path w="12701" h="5127" extrusionOk="0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2" name="Google Shape;6982;p66"/>
          <p:cNvGrpSpPr/>
          <p:nvPr/>
        </p:nvGrpSpPr>
        <p:grpSpPr>
          <a:xfrm>
            <a:off x="1913012" y="2764940"/>
            <a:ext cx="417523" cy="374252"/>
            <a:chOff x="1913012" y="2764940"/>
            <a:chExt cx="417523" cy="374252"/>
          </a:xfrm>
        </p:grpSpPr>
        <p:sp>
          <p:nvSpPr>
            <p:cNvPr id="6983" name="Google Shape;6983;p66"/>
            <p:cNvSpPr/>
            <p:nvPr/>
          </p:nvSpPr>
          <p:spPr>
            <a:xfrm>
              <a:off x="2010693" y="2813676"/>
              <a:ext cx="285214" cy="163494"/>
            </a:xfrm>
            <a:custGeom>
              <a:avLst/>
              <a:gdLst/>
              <a:ahLst/>
              <a:cxnLst/>
              <a:rect l="l" t="t" r="r" b="b"/>
              <a:pathLst>
                <a:path w="10856" h="6223" extrusionOk="0">
                  <a:moveTo>
                    <a:pt x="3594" y="2591"/>
                  </a:moveTo>
                  <a:lnTo>
                    <a:pt x="3594" y="4034"/>
                  </a:lnTo>
                  <a:lnTo>
                    <a:pt x="2151" y="4034"/>
                  </a:lnTo>
                  <a:lnTo>
                    <a:pt x="2151" y="2591"/>
                  </a:lnTo>
                  <a:close/>
                  <a:moveTo>
                    <a:pt x="5508" y="2591"/>
                  </a:moveTo>
                  <a:lnTo>
                    <a:pt x="5508" y="4034"/>
                  </a:lnTo>
                  <a:lnTo>
                    <a:pt x="4072" y="4034"/>
                  </a:lnTo>
                  <a:lnTo>
                    <a:pt x="4072" y="2591"/>
                  </a:lnTo>
                  <a:close/>
                  <a:moveTo>
                    <a:pt x="7422" y="2591"/>
                  </a:moveTo>
                  <a:lnTo>
                    <a:pt x="7422" y="4034"/>
                  </a:lnTo>
                  <a:lnTo>
                    <a:pt x="5986" y="4034"/>
                  </a:lnTo>
                  <a:lnTo>
                    <a:pt x="5986" y="2591"/>
                  </a:lnTo>
                  <a:close/>
                  <a:moveTo>
                    <a:pt x="9337" y="2591"/>
                  </a:moveTo>
                  <a:lnTo>
                    <a:pt x="9344" y="4034"/>
                  </a:lnTo>
                  <a:lnTo>
                    <a:pt x="7901" y="4034"/>
                  </a:lnTo>
                  <a:lnTo>
                    <a:pt x="7901" y="2591"/>
                  </a:lnTo>
                  <a:close/>
                  <a:moveTo>
                    <a:pt x="1915" y="1"/>
                  </a:moveTo>
                  <a:cubicBezTo>
                    <a:pt x="1797" y="1"/>
                    <a:pt x="1679" y="80"/>
                    <a:pt x="1679" y="240"/>
                  </a:cubicBezTo>
                  <a:lnTo>
                    <a:pt x="1679" y="2113"/>
                  </a:lnTo>
                  <a:lnTo>
                    <a:pt x="320" y="2113"/>
                  </a:lnTo>
                  <a:cubicBezTo>
                    <a:pt x="1" y="2113"/>
                    <a:pt x="1" y="2591"/>
                    <a:pt x="320" y="2591"/>
                  </a:cubicBezTo>
                  <a:lnTo>
                    <a:pt x="1679" y="2591"/>
                  </a:lnTo>
                  <a:lnTo>
                    <a:pt x="1679" y="4027"/>
                  </a:lnTo>
                  <a:lnTo>
                    <a:pt x="916" y="4027"/>
                  </a:lnTo>
                  <a:cubicBezTo>
                    <a:pt x="597" y="4027"/>
                    <a:pt x="597" y="4506"/>
                    <a:pt x="916" y="4506"/>
                  </a:cubicBezTo>
                  <a:lnTo>
                    <a:pt x="1679" y="4506"/>
                  </a:lnTo>
                  <a:lnTo>
                    <a:pt x="1679" y="5865"/>
                  </a:lnTo>
                  <a:cubicBezTo>
                    <a:pt x="1679" y="6025"/>
                    <a:pt x="1797" y="6104"/>
                    <a:pt x="1915" y="6104"/>
                  </a:cubicBezTo>
                  <a:cubicBezTo>
                    <a:pt x="2033" y="6104"/>
                    <a:pt x="2151" y="6025"/>
                    <a:pt x="2151" y="5865"/>
                  </a:cubicBezTo>
                  <a:lnTo>
                    <a:pt x="2151" y="4506"/>
                  </a:lnTo>
                  <a:lnTo>
                    <a:pt x="3594" y="4506"/>
                  </a:lnTo>
                  <a:lnTo>
                    <a:pt x="3594" y="5983"/>
                  </a:lnTo>
                  <a:cubicBezTo>
                    <a:pt x="3594" y="6143"/>
                    <a:pt x="3711" y="6222"/>
                    <a:pt x="3830" y="6222"/>
                  </a:cubicBezTo>
                  <a:cubicBezTo>
                    <a:pt x="3949" y="6222"/>
                    <a:pt x="4069" y="6143"/>
                    <a:pt x="4072" y="5983"/>
                  </a:cubicBezTo>
                  <a:lnTo>
                    <a:pt x="4072" y="4506"/>
                  </a:lnTo>
                  <a:lnTo>
                    <a:pt x="5508" y="4506"/>
                  </a:lnTo>
                  <a:lnTo>
                    <a:pt x="5508" y="5983"/>
                  </a:lnTo>
                  <a:cubicBezTo>
                    <a:pt x="5508" y="6143"/>
                    <a:pt x="5628" y="6222"/>
                    <a:pt x="5747" y="6222"/>
                  </a:cubicBezTo>
                  <a:cubicBezTo>
                    <a:pt x="5867" y="6222"/>
                    <a:pt x="5986" y="6143"/>
                    <a:pt x="5986" y="5983"/>
                  </a:cubicBezTo>
                  <a:lnTo>
                    <a:pt x="5986" y="4506"/>
                  </a:lnTo>
                  <a:lnTo>
                    <a:pt x="7422" y="4506"/>
                  </a:lnTo>
                  <a:lnTo>
                    <a:pt x="7422" y="5983"/>
                  </a:lnTo>
                  <a:cubicBezTo>
                    <a:pt x="7422" y="6143"/>
                    <a:pt x="7542" y="6222"/>
                    <a:pt x="7662" y="6222"/>
                  </a:cubicBezTo>
                  <a:cubicBezTo>
                    <a:pt x="7781" y="6222"/>
                    <a:pt x="7901" y="6143"/>
                    <a:pt x="7901" y="5983"/>
                  </a:cubicBezTo>
                  <a:lnTo>
                    <a:pt x="7901" y="4506"/>
                  </a:lnTo>
                  <a:lnTo>
                    <a:pt x="9344" y="4506"/>
                  </a:lnTo>
                  <a:lnTo>
                    <a:pt x="9344" y="5983"/>
                  </a:lnTo>
                  <a:cubicBezTo>
                    <a:pt x="9344" y="6143"/>
                    <a:pt x="9462" y="6222"/>
                    <a:pt x="9579" y="6222"/>
                  </a:cubicBezTo>
                  <a:cubicBezTo>
                    <a:pt x="9697" y="6222"/>
                    <a:pt x="9815" y="6143"/>
                    <a:pt x="9815" y="5983"/>
                  </a:cubicBezTo>
                  <a:lnTo>
                    <a:pt x="9815" y="4506"/>
                  </a:lnTo>
                  <a:lnTo>
                    <a:pt x="10016" y="4506"/>
                  </a:lnTo>
                  <a:cubicBezTo>
                    <a:pt x="10329" y="4506"/>
                    <a:pt x="10329" y="4027"/>
                    <a:pt x="10016" y="4027"/>
                  </a:cubicBezTo>
                  <a:lnTo>
                    <a:pt x="9815" y="4027"/>
                  </a:lnTo>
                  <a:lnTo>
                    <a:pt x="9815" y="2591"/>
                  </a:lnTo>
                  <a:lnTo>
                    <a:pt x="10544" y="2591"/>
                  </a:lnTo>
                  <a:cubicBezTo>
                    <a:pt x="10856" y="2591"/>
                    <a:pt x="10856" y="2113"/>
                    <a:pt x="10544" y="2113"/>
                  </a:cubicBezTo>
                  <a:lnTo>
                    <a:pt x="9815" y="2113"/>
                  </a:lnTo>
                  <a:lnTo>
                    <a:pt x="9815" y="240"/>
                  </a:lnTo>
                  <a:cubicBezTo>
                    <a:pt x="9815" y="80"/>
                    <a:pt x="9696" y="1"/>
                    <a:pt x="9576" y="1"/>
                  </a:cubicBezTo>
                  <a:cubicBezTo>
                    <a:pt x="9456" y="1"/>
                    <a:pt x="9337" y="80"/>
                    <a:pt x="9337" y="240"/>
                  </a:cubicBezTo>
                  <a:lnTo>
                    <a:pt x="9337" y="2113"/>
                  </a:lnTo>
                  <a:lnTo>
                    <a:pt x="7901" y="2113"/>
                  </a:lnTo>
                  <a:lnTo>
                    <a:pt x="7901" y="240"/>
                  </a:lnTo>
                  <a:cubicBezTo>
                    <a:pt x="7901" y="80"/>
                    <a:pt x="7781" y="1"/>
                    <a:pt x="7662" y="1"/>
                  </a:cubicBezTo>
                  <a:cubicBezTo>
                    <a:pt x="7542" y="1"/>
                    <a:pt x="7422" y="80"/>
                    <a:pt x="7422" y="240"/>
                  </a:cubicBezTo>
                  <a:lnTo>
                    <a:pt x="7422" y="2113"/>
                  </a:lnTo>
                  <a:lnTo>
                    <a:pt x="5980" y="2113"/>
                  </a:lnTo>
                  <a:lnTo>
                    <a:pt x="5980" y="240"/>
                  </a:lnTo>
                  <a:cubicBezTo>
                    <a:pt x="5980" y="80"/>
                    <a:pt x="5862" y="1"/>
                    <a:pt x="5744" y="1"/>
                  </a:cubicBezTo>
                  <a:cubicBezTo>
                    <a:pt x="5626" y="1"/>
                    <a:pt x="5508" y="80"/>
                    <a:pt x="5508" y="240"/>
                  </a:cubicBezTo>
                  <a:lnTo>
                    <a:pt x="5508" y="2113"/>
                  </a:lnTo>
                  <a:lnTo>
                    <a:pt x="4072" y="2113"/>
                  </a:lnTo>
                  <a:lnTo>
                    <a:pt x="4072" y="240"/>
                  </a:lnTo>
                  <a:cubicBezTo>
                    <a:pt x="4072" y="80"/>
                    <a:pt x="3954" y="1"/>
                    <a:pt x="3836" y="1"/>
                  </a:cubicBezTo>
                  <a:cubicBezTo>
                    <a:pt x="3718" y="1"/>
                    <a:pt x="3600" y="80"/>
                    <a:pt x="3600" y="240"/>
                  </a:cubicBezTo>
                  <a:lnTo>
                    <a:pt x="3600" y="2113"/>
                  </a:lnTo>
                  <a:lnTo>
                    <a:pt x="2151" y="2113"/>
                  </a:lnTo>
                  <a:lnTo>
                    <a:pt x="2151" y="240"/>
                  </a:lnTo>
                  <a:cubicBezTo>
                    <a:pt x="2151" y="80"/>
                    <a:pt x="2033" y="1"/>
                    <a:pt x="191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66"/>
            <p:cNvSpPr/>
            <p:nvPr/>
          </p:nvSpPr>
          <p:spPr>
            <a:xfrm>
              <a:off x="2022174" y="3062529"/>
              <a:ext cx="89694" cy="76663"/>
            </a:xfrm>
            <a:custGeom>
              <a:avLst/>
              <a:gdLst/>
              <a:ahLst/>
              <a:cxnLst/>
              <a:rect l="l" t="t" r="r" b="b"/>
              <a:pathLst>
                <a:path w="3414" h="2918" extrusionOk="0">
                  <a:moveTo>
                    <a:pt x="1957" y="0"/>
                  </a:moveTo>
                  <a:cubicBezTo>
                    <a:pt x="653" y="0"/>
                    <a:pt x="1" y="1568"/>
                    <a:pt x="923" y="2490"/>
                  </a:cubicBezTo>
                  <a:cubicBezTo>
                    <a:pt x="1218" y="2786"/>
                    <a:pt x="1583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66"/>
            <p:cNvSpPr/>
            <p:nvPr/>
          </p:nvSpPr>
          <p:spPr>
            <a:xfrm>
              <a:off x="2050233" y="3083284"/>
              <a:ext cx="40670" cy="34969"/>
            </a:xfrm>
            <a:custGeom>
              <a:avLst/>
              <a:gdLst/>
              <a:ahLst/>
              <a:cxnLst/>
              <a:rect l="l" t="t" r="r" b="b"/>
              <a:pathLst>
                <a:path w="1548" h="1331" extrusionOk="0">
                  <a:moveTo>
                    <a:pt x="889" y="1"/>
                  </a:moveTo>
                  <a:cubicBezTo>
                    <a:pt x="299" y="1"/>
                    <a:pt x="1" y="715"/>
                    <a:pt x="417" y="1131"/>
                  </a:cubicBezTo>
                  <a:cubicBezTo>
                    <a:pt x="552" y="1269"/>
                    <a:pt x="719" y="1330"/>
                    <a:pt x="882" y="1330"/>
                  </a:cubicBezTo>
                  <a:cubicBezTo>
                    <a:pt x="1222" y="1330"/>
                    <a:pt x="1547" y="1065"/>
                    <a:pt x="1547" y="667"/>
                  </a:cubicBezTo>
                  <a:cubicBezTo>
                    <a:pt x="1547" y="299"/>
                    <a:pt x="1249" y="1"/>
                    <a:pt x="8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66"/>
            <p:cNvSpPr/>
            <p:nvPr/>
          </p:nvSpPr>
          <p:spPr>
            <a:xfrm>
              <a:off x="2174344" y="3062529"/>
              <a:ext cx="89668" cy="76663"/>
            </a:xfrm>
            <a:custGeom>
              <a:avLst/>
              <a:gdLst/>
              <a:ahLst/>
              <a:cxnLst/>
              <a:rect l="l" t="t" r="r" b="b"/>
              <a:pathLst>
                <a:path w="3413" h="2918" extrusionOk="0">
                  <a:moveTo>
                    <a:pt x="1956" y="0"/>
                  </a:moveTo>
                  <a:cubicBezTo>
                    <a:pt x="652" y="0"/>
                    <a:pt x="0" y="1568"/>
                    <a:pt x="923" y="2490"/>
                  </a:cubicBezTo>
                  <a:cubicBezTo>
                    <a:pt x="1218" y="2786"/>
                    <a:pt x="1582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6"/>
            <p:cNvSpPr/>
            <p:nvPr/>
          </p:nvSpPr>
          <p:spPr>
            <a:xfrm>
              <a:off x="2202219" y="3083284"/>
              <a:ext cx="40854" cy="34969"/>
            </a:xfrm>
            <a:custGeom>
              <a:avLst/>
              <a:gdLst/>
              <a:ahLst/>
              <a:cxnLst/>
              <a:rect l="l" t="t" r="r" b="b"/>
              <a:pathLst>
                <a:path w="1555" h="1331" extrusionOk="0">
                  <a:moveTo>
                    <a:pt x="888" y="1"/>
                  </a:moveTo>
                  <a:cubicBezTo>
                    <a:pt x="299" y="1"/>
                    <a:pt x="0" y="715"/>
                    <a:pt x="417" y="1131"/>
                  </a:cubicBezTo>
                  <a:cubicBezTo>
                    <a:pt x="554" y="1269"/>
                    <a:pt x="722" y="1330"/>
                    <a:pt x="887" y="1330"/>
                  </a:cubicBezTo>
                  <a:cubicBezTo>
                    <a:pt x="1228" y="1330"/>
                    <a:pt x="1554" y="1065"/>
                    <a:pt x="1554" y="667"/>
                  </a:cubicBezTo>
                  <a:cubicBezTo>
                    <a:pt x="1554" y="299"/>
                    <a:pt x="1256" y="1"/>
                    <a:pt x="88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6"/>
            <p:cNvSpPr/>
            <p:nvPr/>
          </p:nvSpPr>
          <p:spPr>
            <a:xfrm>
              <a:off x="1995376" y="2792632"/>
              <a:ext cx="335158" cy="174975"/>
            </a:xfrm>
            <a:custGeom>
              <a:avLst/>
              <a:gdLst/>
              <a:ahLst/>
              <a:cxnLst/>
              <a:rect l="l" t="t" r="r" b="b"/>
              <a:pathLst>
                <a:path w="12757" h="6660" extrusionOk="0">
                  <a:moveTo>
                    <a:pt x="1" y="1"/>
                  </a:moveTo>
                  <a:lnTo>
                    <a:pt x="445" y="1263"/>
                  </a:lnTo>
                  <a:lnTo>
                    <a:pt x="11335" y="1263"/>
                  </a:lnTo>
                  <a:lnTo>
                    <a:pt x="10086" y="6659"/>
                  </a:lnTo>
                  <a:lnTo>
                    <a:pt x="11390" y="6659"/>
                  </a:lnTo>
                  <a:lnTo>
                    <a:pt x="12576" y="1506"/>
                  </a:lnTo>
                  <a:cubicBezTo>
                    <a:pt x="12757" y="736"/>
                    <a:pt x="12167" y="1"/>
                    <a:pt x="11376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6"/>
            <p:cNvSpPr/>
            <p:nvPr/>
          </p:nvSpPr>
          <p:spPr>
            <a:xfrm>
              <a:off x="2273654" y="2792632"/>
              <a:ext cx="56696" cy="174975"/>
            </a:xfrm>
            <a:custGeom>
              <a:avLst/>
              <a:gdLst/>
              <a:ahLst/>
              <a:cxnLst/>
              <a:rect l="l" t="t" r="r" b="b"/>
              <a:pathLst>
                <a:path w="2158" h="6660" extrusionOk="0">
                  <a:moveTo>
                    <a:pt x="0" y="1"/>
                  </a:moveTo>
                  <a:cubicBezTo>
                    <a:pt x="791" y="1"/>
                    <a:pt x="1374" y="736"/>
                    <a:pt x="1200" y="1506"/>
                  </a:cubicBezTo>
                  <a:lnTo>
                    <a:pt x="14" y="6659"/>
                  </a:lnTo>
                  <a:lnTo>
                    <a:pt x="791" y="6659"/>
                  </a:lnTo>
                  <a:lnTo>
                    <a:pt x="1977" y="1506"/>
                  </a:lnTo>
                  <a:cubicBezTo>
                    <a:pt x="2158" y="736"/>
                    <a:pt x="1575" y="1"/>
                    <a:pt x="78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6"/>
            <p:cNvSpPr/>
            <p:nvPr/>
          </p:nvSpPr>
          <p:spPr>
            <a:xfrm>
              <a:off x="1913012" y="2764940"/>
              <a:ext cx="412610" cy="236006"/>
            </a:xfrm>
            <a:custGeom>
              <a:avLst/>
              <a:gdLst/>
              <a:ahLst/>
              <a:cxnLst/>
              <a:rect l="l" t="t" r="r" b="b"/>
              <a:pathLst>
                <a:path w="15705" h="8983" extrusionOk="0">
                  <a:moveTo>
                    <a:pt x="632" y="0"/>
                  </a:moveTo>
                  <a:cubicBezTo>
                    <a:pt x="278" y="0"/>
                    <a:pt x="1" y="285"/>
                    <a:pt x="1" y="631"/>
                  </a:cubicBezTo>
                  <a:cubicBezTo>
                    <a:pt x="1" y="978"/>
                    <a:pt x="278" y="1263"/>
                    <a:pt x="632" y="1263"/>
                  </a:cubicBezTo>
                  <a:lnTo>
                    <a:pt x="1769" y="1263"/>
                  </a:lnTo>
                  <a:cubicBezTo>
                    <a:pt x="1825" y="1263"/>
                    <a:pt x="1880" y="1297"/>
                    <a:pt x="1901" y="1353"/>
                  </a:cubicBezTo>
                  <a:lnTo>
                    <a:pt x="4045" y="7408"/>
                  </a:lnTo>
                  <a:cubicBezTo>
                    <a:pt x="4447" y="8358"/>
                    <a:pt x="5383" y="8983"/>
                    <a:pt x="6417" y="8983"/>
                  </a:cubicBezTo>
                  <a:lnTo>
                    <a:pt x="15073" y="8983"/>
                  </a:lnTo>
                  <a:cubicBezTo>
                    <a:pt x="15420" y="8983"/>
                    <a:pt x="15704" y="8698"/>
                    <a:pt x="15704" y="8344"/>
                  </a:cubicBezTo>
                  <a:cubicBezTo>
                    <a:pt x="15704" y="7998"/>
                    <a:pt x="15420" y="7713"/>
                    <a:pt x="15073" y="7713"/>
                  </a:cubicBezTo>
                  <a:lnTo>
                    <a:pt x="6417" y="7713"/>
                  </a:lnTo>
                  <a:cubicBezTo>
                    <a:pt x="5890" y="7713"/>
                    <a:pt x="5411" y="7401"/>
                    <a:pt x="5203" y="6909"/>
                  </a:cubicBezTo>
                  <a:lnTo>
                    <a:pt x="3060" y="853"/>
                  </a:lnTo>
                  <a:cubicBezTo>
                    <a:pt x="2845" y="340"/>
                    <a:pt x="2331" y="0"/>
                    <a:pt x="176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6"/>
            <p:cNvSpPr/>
            <p:nvPr/>
          </p:nvSpPr>
          <p:spPr>
            <a:xfrm>
              <a:off x="2026903" y="2967580"/>
              <a:ext cx="299270" cy="33182"/>
            </a:xfrm>
            <a:custGeom>
              <a:avLst/>
              <a:gdLst/>
              <a:ahLst/>
              <a:cxnLst/>
              <a:rect l="l" t="t" r="r" b="b"/>
              <a:pathLst>
                <a:path w="11391" h="1263" extrusionOk="0">
                  <a:moveTo>
                    <a:pt x="10801" y="0"/>
                  </a:moveTo>
                  <a:cubicBezTo>
                    <a:pt x="10807" y="21"/>
                    <a:pt x="10807" y="42"/>
                    <a:pt x="10801" y="63"/>
                  </a:cubicBezTo>
                  <a:cubicBezTo>
                    <a:pt x="10801" y="409"/>
                    <a:pt x="10523" y="694"/>
                    <a:pt x="10169" y="694"/>
                  </a:cubicBezTo>
                  <a:lnTo>
                    <a:pt x="1513" y="694"/>
                  </a:lnTo>
                  <a:cubicBezTo>
                    <a:pt x="972" y="694"/>
                    <a:pt x="438" y="520"/>
                    <a:pt x="1" y="201"/>
                  </a:cubicBezTo>
                  <a:lnTo>
                    <a:pt x="1" y="201"/>
                  </a:lnTo>
                  <a:cubicBezTo>
                    <a:pt x="479" y="867"/>
                    <a:pt x="1256" y="1263"/>
                    <a:pt x="2082" y="1263"/>
                  </a:cubicBezTo>
                  <a:lnTo>
                    <a:pt x="10738" y="1263"/>
                  </a:lnTo>
                  <a:cubicBezTo>
                    <a:pt x="11078" y="1263"/>
                    <a:pt x="11355" y="999"/>
                    <a:pt x="11376" y="659"/>
                  </a:cubicBezTo>
                  <a:cubicBezTo>
                    <a:pt x="11390" y="319"/>
                    <a:pt x="11140" y="28"/>
                    <a:pt x="1080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66"/>
            <p:cNvSpPr/>
            <p:nvPr/>
          </p:nvSpPr>
          <p:spPr>
            <a:xfrm>
              <a:off x="1994483" y="2978326"/>
              <a:ext cx="287027" cy="92427"/>
            </a:xfrm>
            <a:custGeom>
              <a:avLst/>
              <a:gdLst/>
              <a:ahLst/>
              <a:cxnLst/>
              <a:rect l="l" t="t" r="r" b="b"/>
              <a:pathLst>
                <a:path w="10925" h="3518" extrusionOk="0">
                  <a:moveTo>
                    <a:pt x="1401" y="0"/>
                  </a:moveTo>
                  <a:lnTo>
                    <a:pt x="763" y="923"/>
                  </a:lnTo>
                  <a:cubicBezTo>
                    <a:pt x="0" y="2019"/>
                    <a:pt x="784" y="3517"/>
                    <a:pt x="2123" y="3517"/>
                  </a:cubicBezTo>
                  <a:lnTo>
                    <a:pt x="10287" y="3517"/>
                  </a:lnTo>
                  <a:cubicBezTo>
                    <a:pt x="10640" y="3517"/>
                    <a:pt x="10925" y="3233"/>
                    <a:pt x="10925" y="2886"/>
                  </a:cubicBezTo>
                  <a:cubicBezTo>
                    <a:pt x="10925" y="2539"/>
                    <a:pt x="10640" y="2255"/>
                    <a:pt x="10287" y="2255"/>
                  </a:cubicBezTo>
                  <a:lnTo>
                    <a:pt x="2123" y="2255"/>
                  </a:lnTo>
                  <a:cubicBezTo>
                    <a:pt x="1804" y="2255"/>
                    <a:pt x="1623" y="1901"/>
                    <a:pt x="1797" y="1644"/>
                  </a:cubicBezTo>
                  <a:lnTo>
                    <a:pt x="2449" y="701"/>
                  </a:lnTo>
                  <a:cubicBezTo>
                    <a:pt x="2046" y="562"/>
                    <a:pt x="1686" y="320"/>
                    <a:pt x="1401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6"/>
            <p:cNvSpPr/>
            <p:nvPr/>
          </p:nvSpPr>
          <p:spPr>
            <a:xfrm>
              <a:off x="2003757" y="3021518"/>
              <a:ext cx="277569" cy="49235"/>
            </a:xfrm>
            <a:custGeom>
              <a:avLst/>
              <a:gdLst/>
              <a:ahLst/>
              <a:cxnLst/>
              <a:rect l="l" t="t" r="r" b="b"/>
              <a:pathLst>
                <a:path w="10565" h="1874" extrusionOk="0">
                  <a:moveTo>
                    <a:pt x="126" y="0"/>
                  </a:moveTo>
                  <a:cubicBezTo>
                    <a:pt x="1" y="951"/>
                    <a:pt x="708" y="1811"/>
                    <a:pt x="1666" y="1873"/>
                  </a:cubicBezTo>
                  <a:lnTo>
                    <a:pt x="9455" y="1873"/>
                  </a:lnTo>
                  <a:cubicBezTo>
                    <a:pt x="9892" y="1873"/>
                    <a:pt x="10058" y="1859"/>
                    <a:pt x="10142" y="1838"/>
                  </a:cubicBezTo>
                  <a:cubicBezTo>
                    <a:pt x="10169" y="1825"/>
                    <a:pt x="10204" y="1811"/>
                    <a:pt x="10232" y="1797"/>
                  </a:cubicBezTo>
                  <a:lnTo>
                    <a:pt x="10253" y="1783"/>
                  </a:lnTo>
                  <a:cubicBezTo>
                    <a:pt x="10273" y="1776"/>
                    <a:pt x="10294" y="1755"/>
                    <a:pt x="10315" y="1741"/>
                  </a:cubicBezTo>
                  <a:lnTo>
                    <a:pt x="10322" y="1741"/>
                  </a:lnTo>
                  <a:lnTo>
                    <a:pt x="10350" y="1714"/>
                  </a:lnTo>
                  <a:lnTo>
                    <a:pt x="10357" y="1707"/>
                  </a:lnTo>
                  <a:cubicBezTo>
                    <a:pt x="10371" y="1693"/>
                    <a:pt x="10384" y="1679"/>
                    <a:pt x="10398" y="1665"/>
                  </a:cubicBezTo>
                  <a:lnTo>
                    <a:pt x="10412" y="1651"/>
                  </a:lnTo>
                  <a:lnTo>
                    <a:pt x="10433" y="1630"/>
                  </a:lnTo>
                  <a:lnTo>
                    <a:pt x="10447" y="1610"/>
                  </a:lnTo>
                  <a:lnTo>
                    <a:pt x="10468" y="1575"/>
                  </a:lnTo>
                  <a:lnTo>
                    <a:pt x="10482" y="1547"/>
                  </a:lnTo>
                  <a:lnTo>
                    <a:pt x="10495" y="1526"/>
                  </a:lnTo>
                  <a:lnTo>
                    <a:pt x="10509" y="1499"/>
                  </a:lnTo>
                  <a:lnTo>
                    <a:pt x="10523" y="1471"/>
                  </a:lnTo>
                  <a:cubicBezTo>
                    <a:pt x="10523" y="1464"/>
                    <a:pt x="10530" y="1450"/>
                    <a:pt x="10537" y="1436"/>
                  </a:cubicBezTo>
                  <a:lnTo>
                    <a:pt x="10544" y="1415"/>
                  </a:lnTo>
                  <a:cubicBezTo>
                    <a:pt x="10544" y="1401"/>
                    <a:pt x="10551" y="1388"/>
                    <a:pt x="10551" y="1374"/>
                  </a:cubicBezTo>
                  <a:lnTo>
                    <a:pt x="10551" y="1360"/>
                  </a:lnTo>
                  <a:cubicBezTo>
                    <a:pt x="10551" y="1346"/>
                    <a:pt x="10558" y="1325"/>
                    <a:pt x="10558" y="1311"/>
                  </a:cubicBezTo>
                  <a:lnTo>
                    <a:pt x="10558" y="1297"/>
                  </a:lnTo>
                  <a:lnTo>
                    <a:pt x="10558" y="1235"/>
                  </a:lnTo>
                  <a:cubicBezTo>
                    <a:pt x="10565" y="1221"/>
                    <a:pt x="10565" y="1200"/>
                    <a:pt x="10565" y="1180"/>
                  </a:cubicBezTo>
                  <a:cubicBezTo>
                    <a:pt x="10565" y="1159"/>
                    <a:pt x="10558" y="1145"/>
                    <a:pt x="10558" y="1124"/>
                  </a:cubicBezTo>
                  <a:lnTo>
                    <a:pt x="10558" y="1117"/>
                  </a:lnTo>
                  <a:cubicBezTo>
                    <a:pt x="10551" y="1075"/>
                    <a:pt x="10537" y="1034"/>
                    <a:pt x="10523" y="999"/>
                  </a:cubicBezTo>
                  <a:cubicBezTo>
                    <a:pt x="10384" y="1186"/>
                    <a:pt x="10169" y="1304"/>
                    <a:pt x="9941" y="1325"/>
                  </a:cubicBezTo>
                  <a:lnTo>
                    <a:pt x="1770" y="1325"/>
                  </a:lnTo>
                  <a:cubicBezTo>
                    <a:pt x="979" y="1311"/>
                    <a:pt x="306" y="763"/>
                    <a:pt x="12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6"/>
            <p:cNvSpPr/>
            <p:nvPr/>
          </p:nvSpPr>
          <p:spPr>
            <a:xfrm>
              <a:off x="2020361" y="2978326"/>
              <a:ext cx="38463" cy="32841"/>
            </a:xfrm>
            <a:custGeom>
              <a:avLst/>
              <a:gdLst/>
              <a:ahLst/>
              <a:cxnLst/>
              <a:rect l="l" t="t" r="r" b="b"/>
              <a:pathLst>
                <a:path w="1464" h="1250" extrusionOk="0">
                  <a:moveTo>
                    <a:pt x="416" y="0"/>
                  </a:moveTo>
                  <a:lnTo>
                    <a:pt x="0" y="604"/>
                  </a:lnTo>
                  <a:cubicBezTo>
                    <a:pt x="305" y="902"/>
                    <a:pt x="673" y="1124"/>
                    <a:pt x="1089" y="1249"/>
                  </a:cubicBezTo>
                  <a:lnTo>
                    <a:pt x="1464" y="701"/>
                  </a:lnTo>
                  <a:cubicBezTo>
                    <a:pt x="1061" y="562"/>
                    <a:pt x="701" y="320"/>
                    <a:pt x="41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5" name="Google Shape;6995;p66"/>
          <p:cNvGrpSpPr/>
          <p:nvPr/>
        </p:nvGrpSpPr>
        <p:grpSpPr>
          <a:xfrm>
            <a:off x="830742" y="2763601"/>
            <a:ext cx="384734" cy="381556"/>
            <a:chOff x="830742" y="2763601"/>
            <a:chExt cx="384734" cy="381556"/>
          </a:xfrm>
        </p:grpSpPr>
        <p:sp>
          <p:nvSpPr>
            <p:cNvPr id="6996" name="Google Shape;6996;p66"/>
            <p:cNvSpPr/>
            <p:nvPr/>
          </p:nvSpPr>
          <p:spPr>
            <a:xfrm>
              <a:off x="830742" y="2881012"/>
              <a:ext cx="174423" cy="83678"/>
            </a:xfrm>
            <a:custGeom>
              <a:avLst/>
              <a:gdLst/>
              <a:ahLst/>
              <a:cxnLst/>
              <a:rect l="l" t="t" r="r" b="b"/>
              <a:pathLst>
                <a:path w="6639" h="3185" extrusionOk="0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6"/>
            <p:cNvSpPr/>
            <p:nvPr/>
          </p:nvSpPr>
          <p:spPr>
            <a:xfrm>
              <a:off x="1013520" y="2973045"/>
              <a:ext cx="83494" cy="172111"/>
            </a:xfrm>
            <a:custGeom>
              <a:avLst/>
              <a:gdLst/>
              <a:ahLst/>
              <a:cxnLst/>
              <a:rect l="l" t="t" r="r" b="b"/>
              <a:pathLst>
                <a:path w="3178" h="6551" extrusionOk="0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66"/>
            <p:cNvSpPr/>
            <p:nvPr/>
          </p:nvSpPr>
          <p:spPr>
            <a:xfrm>
              <a:off x="830742" y="2885557"/>
              <a:ext cx="125583" cy="72932"/>
            </a:xfrm>
            <a:custGeom>
              <a:avLst/>
              <a:gdLst/>
              <a:ahLst/>
              <a:cxnLst/>
              <a:rect l="l" t="t" r="r" b="b"/>
              <a:pathLst>
                <a:path w="4780" h="2776" extrusionOk="0">
                  <a:moveTo>
                    <a:pt x="4780" y="1"/>
                  </a:moveTo>
                  <a:lnTo>
                    <a:pt x="4780" y="1"/>
                  </a:lnTo>
                  <a:cubicBezTo>
                    <a:pt x="3032" y="237"/>
                    <a:pt x="1409" y="1034"/>
                    <a:pt x="160" y="2283"/>
                  </a:cubicBezTo>
                  <a:cubicBezTo>
                    <a:pt x="1" y="2443"/>
                    <a:pt x="105" y="2713"/>
                    <a:pt x="327" y="2734"/>
                  </a:cubicBezTo>
                  <a:lnTo>
                    <a:pt x="791" y="2775"/>
                  </a:lnTo>
                  <a:cubicBezTo>
                    <a:pt x="646" y="2664"/>
                    <a:pt x="625" y="2449"/>
                    <a:pt x="750" y="2318"/>
                  </a:cubicBezTo>
                  <a:cubicBezTo>
                    <a:pt x="1867" y="1201"/>
                    <a:pt x="3261" y="403"/>
                    <a:pt x="478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66"/>
            <p:cNvSpPr/>
            <p:nvPr/>
          </p:nvSpPr>
          <p:spPr>
            <a:xfrm>
              <a:off x="1013520" y="3041012"/>
              <a:ext cx="24460" cy="104144"/>
            </a:xfrm>
            <a:custGeom>
              <a:avLst/>
              <a:gdLst/>
              <a:ahLst/>
              <a:cxnLst/>
              <a:rect l="l" t="t" r="r" b="b"/>
              <a:pathLst>
                <a:path w="931" h="3964" extrusionOk="0">
                  <a:moveTo>
                    <a:pt x="583" y="1"/>
                  </a:moveTo>
                  <a:lnTo>
                    <a:pt x="1" y="590"/>
                  </a:lnTo>
                  <a:lnTo>
                    <a:pt x="278" y="3718"/>
                  </a:lnTo>
                  <a:cubicBezTo>
                    <a:pt x="292" y="3870"/>
                    <a:pt x="415" y="3963"/>
                    <a:pt x="543" y="3963"/>
                  </a:cubicBezTo>
                  <a:cubicBezTo>
                    <a:pt x="608" y="3963"/>
                    <a:pt x="675" y="3939"/>
                    <a:pt x="729" y="3885"/>
                  </a:cubicBezTo>
                  <a:cubicBezTo>
                    <a:pt x="798" y="3815"/>
                    <a:pt x="861" y="3746"/>
                    <a:pt x="930" y="3677"/>
                  </a:cubicBezTo>
                  <a:cubicBezTo>
                    <a:pt x="909" y="3642"/>
                    <a:pt x="902" y="3607"/>
                    <a:pt x="902" y="3573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6"/>
            <p:cNvSpPr/>
            <p:nvPr/>
          </p:nvSpPr>
          <p:spPr>
            <a:xfrm>
              <a:off x="903281" y="2763601"/>
              <a:ext cx="312038" cy="310383"/>
            </a:xfrm>
            <a:custGeom>
              <a:avLst/>
              <a:gdLst/>
              <a:ahLst/>
              <a:cxnLst/>
              <a:rect l="l" t="t" r="r" b="b"/>
              <a:pathLst>
                <a:path w="11877" h="11814" extrusionOk="0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6"/>
            <p:cNvSpPr/>
            <p:nvPr/>
          </p:nvSpPr>
          <p:spPr>
            <a:xfrm>
              <a:off x="903281" y="2763601"/>
              <a:ext cx="312012" cy="232065"/>
            </a:xfrm>
            <a:custGeom>
              <a:avLst/>
              <a:gdLst/>
              <a:ahLst/>
              <a:cxnLst/>
              <a:rect l="l" t="t" r="r" b="b"/>
              <a:pathLst>
                <a:path w="11876" h="8833" extrusionOk="0">
                  <a:moveTo>
                    <a:pt x="11637" y="0"/>
                  </a:moveTo>
                  <a:cubicBezTo>
                    <a:pt x="11618" y="0"/>
                    <a:pt x="11597" y="3"/>
                    <a:pt x="11577" y="10"/>
                  </a:cubicBezTo>
                  <a:lnTo>
                    <a:pt x="7207" y="1286"/>
                  </a:lnTo>
                  <a:cubicBezTo>
                    <a:pt x="7068" y="1327"/>
                    <a:pt x="6943" y="1404"/>
                    <a:pt x="6839" y="1501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361" y="8832"/>
                  </a:lnTo>
                  <a:lnTo>
                    <a:pt x="1117" y="8069"/>
                  </a:lnTo>
                  <a:lnTo>
                    <a:pt x="7179" y="2007"/>
                  </a:lnTo>
                  <a:cubicBezTo>
                    <a:pt x="7269" y="1917"/>
                    <a:pt x="7387" y="1848"/>
                    <a:pt x="7512" y="1813"/>
                  </a:cubicBezTo>
                  <a:lnTo>
                    <a:pt x="11750" y="571"/>
                  </a:lnTo>
                  <a:lnTo>
                    <a:pt x="11833" y="266"/>
                  </a:lnTo>
                  <a:cubicBezTo>
                    <a:pt x="11876" y="128"/>
                    <a:pt x="11767" y="0"/>
                    <a:pt x="1163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6"/>
            <p:cNvSpPr/>
            <p:nvPr/>
          </p:nvSpPr>
          <p:spPr>
            <a:xfrm>
              <a:off x="1060732" y="2852218"/>
              <a:ext cx="65261" cy="65261"/>
            </a:xfrm>
            <a:custGeom>
              <a:avLst/>
              <a:gdLst/>
              <a:ahLst/>
              <a:cxnLst/>
              <a:rect l="l" t="t" r="r" b="b"/>
              <a:pathLst>
                <a:path w="2484" h="2484" extrusionOk="0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6"/>
            <p:cNvSpPr/>
            <p:nvPr/>
          </p:nvSpPr>
          <p:spPr>
            <a:xfrm>
              <a:off x="1060732" y="2852218"/>
              <a:ext cx="40302" cy="65287"/>
            </a:xfrm>
            <a:custGeom>
              <a:avLst/>
              <a:gdLst/>
              <a:ahLst/>
              <a:cxnLst/>
              <a:rect l="l" t="t" r="r" b="b"/>
              <a:pathLst>
                <a:path w="1534" h="2485" extrusionOk="0">
                  <a:moveTo>
                    <a:pt x="1239" y="0"/>
                  </a:moveTo>
                  <a:cubicBezTo>
                    <a:pt x="572" y="0"/>
                    <a:pt x="0" y="539"/>
                    <a:pt x="0" y="1242"/>
                  </a:cubicBezTo>
                  <a:cubicBezTo>
                    <a:pt x="0" y="1945"/>
                    <a:pt x="572" y="2484"/>
                    <a:pt x="1239" y="2484"/>
                  </a:cubicBezTo>
                  <a:cubicBezTo>
                    <a:pt x="1336" y="2484"/>
                    <a:pt x="1434" y="2473"/>
                    <a:pt x="1533" y="2449"/>
                  </a:cubicBezTo>
                  <a:cubicBezTo>
                    <a:pt x="590" y="2220"/>
                    <a:pt x="264" y="1048"/>
                    <a:pt x="944" y="361"/>
                  </a:cubicBezTo>
                  <a:cubicBezTo>
                    <a:pt x="1110" y="202"/>
                    <a:pt x="1311" y="91"/>
                    <a:pt x="1533" y="35"/>
                  </a:cubicBezTo>
                  <a:cubicBezTo>
                    <a:pt x="1434" y="12"/>
                    <a:pt x="1336" y="0"/>
                    <a:pt x="1239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6"/>
            <p:cNvSpPr/>
            <p:nvPr/>
          </p:nvSpPr>
          <p:spPr>
            <a:xfrm>
              <a:off x="895084" y="2998739"/>
              <a:ext cx="84387" cy="83520"/>
            </a:xfrm>
            <a:custGeom>
              <a:avLst/>
              <a:gdLst/>
              <a:ahLst/>
              <a:cxnLst/>
              <a:rect l="l" t="t" r="r" b="b"/>
              <a:pathLst>
                <a:path w="3212" h="3179" extrusionOk="0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6"/>
            <p:cNvSpPr/>
            <p:nvPr/>
          </p:nvSpPr>
          <p:spPr>
            <a:xfrm>
              <a:off x="895084" y="2998555"/>
              <a:ext cx="32814" cy="36650"/>
            </a:xfrm>
            <a:custGeom>
              <a:avLst/>
              <a:gdLst/>
              <a:ahLst/>
              <a:cxnLst/>
              <a:rect l="l" t="t" r="r" b="b"/>
              <a:pathLst>
                <a:path w="1249" h="1395" extrusionOk="0">
                  <a:moveTo>
                    <a:pt x="833" y="0"/>
                  </a:moveTo>
                  <a:lnTo>
                    <a:pt x="125" y="708"/>
                  </a:lnTo>
                  <a:cubicBezTo>
                    <a:pt x="0" y="833"/>
                    <a:pt x="0" y="1041"/>
                    <a:pt x="125" y="1173"/>
                  </a:cubicBezTo>
                  <a:lnTo>
                    <a:pt x="347" y="1395"/>
                  </a:lnTo>
                  <a:cubicBezTo>
                    <a:pt x="361" y="1325"/>
                    <a:pt x="396" y="1270"/>
                    <a:pt x="444" y="1221"/>
                  </a:cubicBezTo>
                  <a:lnTo>
                    <a:pt x="1249" y="41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6"/>
            <p:cNvSpPr/>
            <p:nvPr/>
          </p:nvSpPr>
          <p:spPr>
            <a:xfrm>
              <a:off x="903281" y="2964480"/>
              <a:ext cx="110266" cy="109504"/>
            </a:xfrm>
            <a:custGeom>
              <a:avLst/>
              <a:gdLst/>
              <a:ahLst/>
              <a:cxnLst/>
              <a:rect l="l" t="t" r="r" b="b"/>
              <a:pathLst>
                <a:path w="4197" h="4168" extrusionOk="0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66"/>
            <p:cNvSpPr/>
            <p:nvPr/>
          </p:nvSpPr>
          <p:spPr>
            <a:xfrm>
              <a:off x="903281" y="2964480"/>
              <a:ext cx="29557" cy="31185"/>
            </a:xfrm>
            <a:custGeom>
              <a:avLst/>
              <a:gdLst/>
              <a:ahLst/>
              <a:cxnLst/>
              <a:rect l="l" t="t" r="r" b="b"/>
              <a:pathLst>
                <a:path w="1125" h="1187" extrusionOk="0">
                  <a:moveTo>
                    <a:pt x="701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23"/>
                  </a:cubicBezTo>
                  <a:lnTo>
                    <a:pt x="361" y="1186"/>
                  </a:lnTo>
                  <a:lnTo>
                    <a:pt x="1124" y="42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6"/>
            <p:cNvSpPr/>
            <p:nvPr/>
          </p:nvSpPr>
          <p:spPr>
            <a:xfrm>
              <a:off x="854992" y="3038831"/>
              <a:ext cx="34154" cy="31185"/>
            </a:xfrm>
            <a:custGeom>
              <a:avLst/>
              <a:gdLst/>
              <a:ahLst/>
              <a:cxnLst/>
              <a:rect l="l" t="t" r="r" b="b"/>
              <a:pathLst>
                <a:path w="1300" h="1187" extrusionOk="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6"/>
            <p:cNvSpPr/>
            <p:nvPr/>
          </p:nvSpPr>
          <p:spPr>
            <a:xfrm>
              <a:off x="873934" y="3057800"/>
              <a:ext cx="34286" cy="31343"/>
            </a:xfrm>
            <a:custGeom>
              <a:avLst/>
              <a:gdLst/>
              <a:ahLst/>
              <a:cxnLst/>
              <a:rect l="l" t="t" r="r" b="b"/>
              <a:pathLst>
                <a:path w="1305" h="1193" extrusionOk="0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6"/>
            <p:cNvSpPr/>
            <p:nvPr/>
          </p:nvSpPr>
          <p:spPr>
            <a:xfrm>
              <a:off x="912213" y="3095895"/>
              <a:ext cx="34102" cy="31343"/>
            </a:xfrm>
            <a:custGeom>
              <a:avLst/>
              <a:gdLst/>
              <a:ahLst/>
              <a:cxnLst/>
              <a:rect l="l" t="t" r="r" b="b"/>
              <a:pathLst>
                <a:path w="1298" h="1193" extrusionOk="0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6"/>
            <p:cNvSpPr/>
            <p:nvPr/>
          </p:nvSpPr>
          <p:spPr>
            <a:xfrm>
              <a:off x="893061" y="3076926"/>
              <a:ext cx="34312" cy="31343"/>
            </a:xfrm>
            <a:custGeom>
              <a:avLst/>
              <a:gdLst/>
              <a:ahLst/>
              <a:cxnLst/>
              <a:rect l="l" t="t" r="r" b="b"/>
              <a:pathLst>
                <a:path w="1306" h="1193" extrusionOk="0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6"/>
            <p:cNvSpPr/>
            <p:nvPr/>
          </p:nvSpPr>
          <p:spPr>
            <a:xfrm>
              <a:off x="1141809" y="2763601"/>
              <a:ext cx="73668" cy="72801"/>
            </a:xfrm>
            <a:custGeom>
              <a:avLst/>
              <a:gdLst/>
              <a:ahLst/>
              <a:cxnLst/>
              <a:rect l="l" t="t" r="r" b="b"/>
              <a:pathLst>
                <a:path w="2804" h="2771" extrusionOk="0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6"/>
            <p:cNvSpPr/>
            <p:nvPr/>
          </p:nvSpPr>
          <p:spPr>
            <a:xfrm>
              <a:off x="1141809" y="2763601"/>
              <a:ext cx="73484" cy="31974"/>
            </a:xfrm>
            <a:custGeom>
              <a:avLst/>
              <a:gdLst/>
              <a:ahLst/>
              <a:cxnLst/>
              <a:rect l="l" t="t" r="r" b="b"/>
              <a:pathLst>
                <a:path w="2797" h="1217" extrusionOk="0">
                  <a:moveTo>
                    <a:pt x="2563" y="0"/>
                  </a:moveTo>
                  <a:cubicBezTo>
                    <a:pt x="2544" y="0"/>
                    <a:pt x="2524" y="3"/>
                    <a:pt x="2505" y="10"/>
                  </a:cubicBezTo>
                  <a:lnTo>
                    <a:pt x="1686" y="245"/>
                  </a:lnTo>
                  <a:lnTo>
                    <a:pt x="1" y="745"/>
                  </a:lnTo>
                  <a:lnTo>
                    <a:pt x="472" y="1217"/>
                  </a:lnTo>
                  <a:lnTo>
                    <a:pt x="2671" y="578"/>
                  </a:lnTo>
                  <a:lnTo>
                    <a:pt x="2754" y="266"/>
                  </a:lnTo>
                  <a:cubicBezTo>
                    <a:pt x="2797" y="133"/>
                    <a:pt x="2692" y="0"/>
                    <a:pt x="256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6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6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6"/>
            <p:cNvSpPr/>
            <p:nvPr/>
          </p:nvSpPr>
          <p:spPr>
            <a:xfrm>
              <a:off x="919491" y="2924152"/>
              <a:ext cx="133254" cy="133648"/>
            </a:xfrm>
            <a:custGeom>
              <a:avLst/>
              <a:gdLst/>
              <a:ahLst/>
              <a:cxnLst/>
              <a:rect l="l" t="t" r="r" b="b"/>
              <a:pathLst>
                <a:path w="5072" h="5087" extrusionOk="0">
                  <a:moveTo>
                    <a:pt x="4762" y="1"/>
                  </a:moveTo>
                  <a:cubicBezTo>
                    <a:pt x="4676" y="1"/>
                    <a:pt x="4589" y="34"/>
                    <a:pt x="4523" y="100"/>
                  </a:cubicBezTo>
                  <a:lnTo>
                    <a:pt x="132" y="4490"/>
                  </a:lnTo>
                  <a:cubicBezTo>
                    <a:pt x="1" y="4622"/>
                    <a:pt x="1" y="4837"/>
                    <a:pt x="132" y="4962"/>
                  </a:cubicBezTo>
                  <a:lnTo>
                    <a:pt x="153" y="4990"/>
                  </a:lnTo>
                  <a:cubicBezTo>
                    <a:pt x="216" y="5045"/>
                    <a:pt x="299" y="5080"/>
                    <a:pt x="382" y="5087"/>
                  </a:cubicBezTo>
                  <a:cubicBezTo>
                    <a:pt x="306" y="4955"/>
                    <a:pt x="327" y="4781"/>
                    <a:pt x="438" y="4671"/>
                  </a:cubicBezTo>
                  <a:lnTo>
                    <a:pt x="4828" y="280"/>
                  </a:lnTo>
                  <a:cubicBezTo>
                    <a:pt x="4891" y="217"/>
                    <a:pt x="4974" y="183"/>
                    <a:pt x="5071" y="183"/>
                  </a:cubicBezTo>
                  <a:cubicBezTo>
                    <a:pt x="5057" y="162"/>
                    <a:pt x="5036" y="141"/>
                    <a:pt x="5022" y="120"/>
                  </a:cubicBezTo>
                  <a:lnTo>
                    <a:pt x="5002" y="100"/>
                  </a:lnTo>
                  <a:cubicBezTo>
                    <a:pt x="4936" y="34"/>
                    <a:pt x="4849" y="1"/>
                    <a:pt x="476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7" name="Google Shape;7017;p66"/>
          <p:cNvGrpSpPr/>
          <p:nvPr/>
        </p:nvGrpSpPr>
        <p:grpSpPr>
          <a:xfrm>
            <a:off x="3007498" y="4183419"/>
            <a:ext cx="375434" cy="329667"/>
            <a:chOff x="3007498" y="4183419"/>
            <a:chExt cx="375434" cy="329667"/>
          </a:xfrm>
        </p:grpSpPr>
        <p:sp>
          <p:nvSpPr>
            <p:cNvPr id="7018" name="Google Shape;7018;p66"/>
            <p:cNvSpPr/>
            <p:nvPr/>
          </p:nvSpPr>
          <p:spPr>
            <a:xfrm>
              <a:off x="3046302" y="4196792"/>
              <a:ext cx="53622" cy="53465"/>
            </a:xfrm>
            <a:custGeom>
              <a:avLst/>
              <a:gdLst/>
              <a:ahLst/>
              <a:cxnLst/>
              <a:rect l="l" t="t" r="r" b="b"/>
              <a:pathLst>
                <a:path w="2041" h="2035" extrusionOk="0">
                  <a:moveTo>
                    <a:pt x="874" y="1"/>
                  </a:moveTo>
                  <a:cubicBezTo>
                    <a:pt x="738" y="1"/>
                    <a:pt x="605" y="36"/>
                    <a:pt x="486" y="109"/>
                  </a:cubicBezTo>
                  <a:cubicBezTo>
                    <a:pt x="105" y="338"/>
                    <a:pt x="1" y="844"/>
                    <a:pt x="299" y="1323"/>
                  </a:cubicBezTo>
                  <a:cubicBezTo>
                    <a:pt x="543" y="1705"/>
                    <a:pt x="1026" y="2034"/>
                    <a:pt x="1402" y="2034"/>
                  </a:cubicBezTo>
                  <a:cubicBezTo>
                    <a:pt x="1496" y="2034"/>
                    <a:pt x="1583" y="2014"/>
                    <a:pt x="1659" y="1968"/>
                  </a:cubicBezTo>
                  <a:cubicBezTo>
                    <a:pt x="2040" y="1739"/>
                    <a:pt x="1978" y="969"/>
                    <a:pt x="1679" y="490"/>
                  </a:cubicBezTo>
                  <a:cubicBezTo>
                    <a:pt x="1475" y="168"/>
                    <a:pt x="1168" y="1"/>
                    <a:pt x="87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6"/>
            <p:cNvSpPr/>
            <p:nvPr/>
          </p:nvSpPr>
          <p:spPr>
            <a:xfrm>
              <a:off x="3007498" y="4244292"/>
              <a:ext cx="50680" cy="42483"/>
            </a:xfrm>
            <a:custGeom>
              <a:avLst/>
              <a:gdLst/>
              <a:ahLst/>
              <a:cxnLst/>
              <a:rect l="l" t="t" r="r" b="b"/>
              <a:pathLst>
                <a:path w="1929" h="1617" extrusionOk="0">
                  <a:moveTo>
                    <a:pt x="730" y="0"/>
                  </a:moveTo>
                  <a:cubicBezTo>
                    <a:pt x="545" y="0"/>
                    <a:pt x="374" y="75"/>
                    <a:pt x="250" y="215"/>
                  </a:cubicBezTo>
                  <a:cubicBezTo>
                    <a:pt x="0" y="500"/>
                    <a:pt x="49" y="943"/>
                    <a:pt x="417" y="1263"/>
                  </a:cubicBezTo>
                  <a:cubicBezTo>
                    <a:pt x="653" y="1472"/>
                    <a:pt x="1008" y="1616"/>
                    <a:pt x="1295" y="1616"/>
                  </a:cubicBezTo>
                  <a:cubicBezTo>
                    <a:pt x="1454" y="1616"/>
                    <a:pt x="1593" y="1572"/>
                    <a:pt x="1679" y="1471"/>
                  </a:cubicBezTo>
                  <a:cubicBezTo>
                    <a:pt x="1929" y="1186"/>
                    <a:pt x="1679" y="562"/>
                    <a:pt x="1311" y="243"/>
                  </a:cubicBezTo>
                  <a:cubicBezTo>
                    <a:pt x="1126" y="78"/>
                    <a:pt x="920" y="0"/>
                    <a:pt x="73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6"/>
            <p:cNvSpPr/>
            <p:nvPr/>
          </p:nvSpPr>
          <p:spPr>
            <a:xfrm>
              <a:off x="3169126" y="4210112"/>
              <a:ext cx="43218" cy="47763"/>
            </a:xfrm>
            <a:custGeom>
              <a:avLst/>
              <a:gdLst/>
              <a:ahLst/>
              <a:cxnLst/>
              <a:rect l="l" t="t" r="r" b="b"/>
              <a:pathLst>
                <a:path w="1645" h="1818" extrusionOk="0">
                  <a:moveTo>
                    <a:pt x="911" y="0"/>
                  </a:moveTo>
                  <a:cubicBezTo>
                    <a:pt x="642" y="0"/>
                    <a:pt x="365" y="176"/>
                    <a:pt x="209" y="503"/>
                  </a:cubicBezTo>
                  <a:cubicBezTo>
                    <a:pt x="1" y="947"/>
                    <a:pt x="15" y="1620"/>
                    <a:pt x="355" y="1780"/>
                  </a:cubicBezTo>
                  <a:cubicBezTo>
                    <a:pt x="407" y="1805"/>
                    <a:pt x="464" y="1817"/>
                    <a:pt x="524" y="1817"/>
                  </a:cubicBezTo>
                  <a:cubicBezTo>
                    <a:pt x="852" y="1817"/>
                    <a:pt x="1261" y="1463"/>
                    <a:pt x="1437" y="1093"/>
                  </a:cubicBezTo>
                  <a:cubicBezTo>
                    <a:pt x="1645" y="649"/>
                    <a:pt x="1513" y="226"/>
                    <a:pt x="1173" y="60"/>
                  </a:cubicBezTo>
                  <a:cubicBezTo>
                    <a:pt x="1090" y="20"/>
                    <a:pt x="1001" y="0"/>
                    <a:pt x="911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6"/>
            <p:cNvSpPr/>
            <p:nvPr/>
          </p:nvSpPr>
          <p:spPr>
            <a:xfrm>
              <a:off x="3056338" y="4262263"/>
              <a:ext cx="135592" cy="89195"/>
            </a:xfrm>
            <a:custGeom>
              <a:avLst/>
              <a:gdLst/>
              <a:ahLst/>
              <a:cxnLst/>
              <a:rect l="l" t="t" r="r" b="b"/>
              <a:pathLst>
                <a:path w="5161" h="3395" extrusionOk="0">
                  <a:moveTo>
                    <a:pt x="2705" y="1"/>
                  </a:moveTo>
                  <a:cubicBezTo>
                    <a:pt x="2531" y="1"/>
                    <a:pt x="2357" y="18"/>
                    <a:pt x="2185" y="51"/>
                  </a:cubicBezTo>
                  <a:cubicBezTo>
                    <a:pt x="867" y="322"/>
                    <a:pt x="0" y="1543"/>
                    <a:pt x="202" y="2535"/>
                  </a:cubicBezTo>
                  <a:cubicBezTo>
                    <a:pt x="336" y="3177"/>
                    <a:pt x="850" y="3395"/>
                    <a:pt x="1553" y="3395"/>
                  </a:cubicBezTo>
                  <a:cubicBezTo>
                    <a:pt x="1935" y="3395"/>
                    <a:pt x="2373" y="3330"/>
                    <a:pt x="2837" y="3235"/>
                  </a:cubicBezTo>
                  <a:cubicBezTo>
                    <a:pt x="4155" y="2965"/>
                    <a:pt x="5161" y="2493"/>
                    <a:pt x="4904" y="1522"/>
                  </a:cubicBezTo>
                  <a:cubicBezTo>
                    <a:pt x="4641" y="516"/>
                    <a:pt x="3815" y="204"/>
                    <a:pt x="3462" y="107"/>
                  </a:cubicBezTo>
                  <a:cubicBezTo>
                    <a:pt x="3214" y="37"/>
                    <a:pt x="2959" y="1"/>
                    <a:pt x="27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66"/>
            <p:cNvSpPr/>
            <p:nvPr/>
          </p:nvSpPr>
          <p:spPr>
            <a:xfrm>
              <a:off x="3111563" y="4183419"/>
              <a:ext cx="46292" cy="57589"/>
            </a:xfrm>
            <a:custGeom>
              <a:avLst/>
              <a:gdLst/>
              <a:ahLst/>
              <a:cxnLst/>
              <a:rect l="l" t="t" r="r" b="b"/>
              <a:pathLst>
                <a:path w="1762" h="2192" extrusionOk="0">
                  <a:moveTo>
                    <a:pt x="892" y="1"/>
                  </a:moveTo>
                  <a:cubicBezTo>
                    <a:pt x="510" y="1"/>
                    <a:pt x="171" y="298"/>
                    <a:pt x="90" y="798"/>
                  </a:cubicBezTo>
                  <a:cubicBezTo>
                    <a:pt x="0" y="1353"/>
                    <a:pt x="243" y="2102"/>
                    <a:pt x="680" y="2185"/>
                  </a:cubicBezTo>
                  <a:cubicBezTo>
                    <a:pt x="705" y="2190"/>
                    <a:pt x="729" y="2192"/>
                    <a:pt x="754" y="2192"/>
                  </a:cubicBezTo>
                  <a:cubicBezTo>
                    <a:pt x="1168" y="2192"/>
                    <a:pt x="1587" y="1613"/>
                    <a:pt x="1672" y="1089"/>
                  </a:cubicBezTo>
                  <a:cubicBezTo>
                    <a:pt x="1762" y="535"/>
                    <a:pt x="1471" y="104"/>
                    <a:pt x="1034" y="14"/>
                  </a:cubicBezTo>
                  <a:cubicBezTo>
                    <a:pt x="986" y="5"/>
                    <a:pt x="938" y="1"/>
                    <a:pt x="89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66"/>
            <p:cNvSpPr/>
            <p:nvPr/>
          </p:nvSpPr>
          <p:spPr>
            <a:xfrm>
              <a:off x="3056706" y="4265415"/>
              <a:ext cx="50496" cy="86069"/>
            </a:xfrm>
            <a:custGeom>
              <a:avLst/>
              <a:gdLst/>
              <a:ahLst/>
              <a:cxnLst/>
              <a:rect l="l" t="t" r="r" b="b"/>
              <a:pathLst>
                <a:path w="1922" h="3276" extrusionOk="0">
                  <a:moveTo>
                    <a:pt x="1922" y="1"/>
                  </a:moveTo>
                  <a:cubicBezTo>
                    <a:pt x="742" y="361"/>
                    <a:pt x="0" y="1485"/>
                    <a:pt x="188" y="2415"/>
                  </a:cubicBezTo>
                  <a:cubicBezTo>
                    <a:pt x="320" y="3057"/>
                    <a:pt x="833" y="3276"/>
                    <a:pt x="1538" y="3276"/>
                  </a:cubicBezTo>
                  <a:cubicBezTo>
                    <a:pt x="1570" y="3276"/>
                    <a:pt x="1604" y="3276"/>
                    <a:pt x="1637" y="3275"/>
                  </a:cubicBezTo>
                  <a:cubicBezTo>
                    <a:pt x="1464" y="3101"/>
                    <a:pt x="1339" y="2879"/>
                    <a:pt x="1283" y="2643"/>
                  </a:cubicBezTo>
                  <a:cubicBezTo>
                    <a:pt x="1034" y="1783"/>
                    <a:pt x="1297" y="722"/>
                    <a:pt x="192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6"/>
            <p:cNvSpPr/>
            <p:nvPr/>
          </p:nvSpPr>
          <p:spPr>
            <a:xfrm>
              <a:off x="3007498" y="4248286"/>
              <a:ext cx="46502" cy="38489"/>
            </a:xfrm>
            <a:custGeom>
              <a:avLst/>
              <a:gdLst/>
              <a:ahLst/>
              <a:cxnLst/>
              <a:rect l="l" t="t" r="r" b="b"/>
              <a:pathLst>
                <a:path w="1770" h="1465" extrusionOk="0">
                  <a:moveTo>
                    <a:pt x="320" y="1"/>
                  </a:moveTo>
                  <a:cubicBezTo>
                    <a:pt x="292" y="15"/>
                    <a:pt x="271" y="42"/>
                    <a:pt x="250" y="63"/>
                  </a:cubicBezTo>
                  <a:cubicBezTo>
                    <a:pt x="0" y="348"/>
                    <a:pt x="49" y="791"/>
                    <a:pt x="417" y="1111"/>
                  </a:cubicBezTo>
                  <a:cubicBezTo>
                    <a:pt x="649" y="1320"/>
                    <a:pt x="1004" y="1464"/>
                    <a:pt x="1293" y="1464"/>
                  </a:cubicBezTo>
                  <a:cubicBezTo>
                    <a:pt x="1453" y="1464"/>
                    <a:pt x="1593" y="1420"/>
                    <a:pt x="1679" y="1319"/>
                  </a:cubicBezTo>
                  <a:cubicBezTo>
                    <a:pt x="1735" y="1249"/>
                    <a:pt x="1762" y="1173"/>
                    <a:pt x="1769" y="1090"/>
                  </a:cubicBezTo>
                  <a:lnTo>
                    <a:pt x="1769" y="1090"/>
                  </a:lnTo>
                  <a:cubicBezTo>
                    <a:pt x="1764" y="1090"/>
                    <a:pt x="1758" y="1090"/>
                    <a:pt x="1753" y="1090"/>
                  </a:cubicBezTo>
                  <a:cubicBezTo>
                    <a:pt x="1435" y="1090"/>
                    <a:pt x="1001" y="898"/>
                    <a:pt x="708" y="639"/>
                  </a:cubicBezTo>
                  <a:cubicBezTo>
                    <a:pt x="507" y="479"/>
                    <a:pt x="368" y="250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6"/>
            <p:cNvSpPr/>
            <p:nvPr/>
          </p:nvSpPr>
          <p:spPr>
            <a:xfrm>
              <a:off x="3046302" y="4197448"/>
              <a:ext cx="44506" cy="52887"/>
            </a:xfrm>
            <a:custGeom>
              <a:avLst/>
              <a:gdLst/>
              <a:ahLst/>
              <a:cxnLst/>
              <a:rect l="l" t="t" r="r" b="b"/>
              <a:pathLst>
                <a:path w="1694" h="2013" extrusionOk="0">
                  <a:moveTo>
                    <a:pt x="715" y="1"/>
                  </a:moveTo>
                  <a:lnTo>
                    <a:pt x="715" y="1"/>
                  </a:lnTo>
                  <a:cubicBezTo>
                    <a:pt x="632" y="14"/>
                    <a:pt x="556" y="49"/>
                    <a:pt x="486" y="91"/>
                  </a:cubicBezTo>
                  <a:cubicBezTo>
                    <a:pt x="105" y="320"/>
                    <a:pt x="1" y="826"/>
                    <a:pt x="299" y="1305"/>
                  </a:cubicBezTo>
                  <a:cubicBezTo>
                    <a:pt x="542" y="1685"/>
                    <a:pt x="1021" y="2013"/>
                    <a:pt x="1396" y="2013"/>
                  </a:cubicBezTo>
                  <a:cubicBezTo>
                    <a:pt x="1492" y="2013"/>
                    <a:pt x="1582" y="1991"/>
                    <a:pt x="1659" y="1943"/>
                  </a:cubicBezTo>
                  <a:cubicBezTo>
                    <a:pt x="1673" y="1936"/>
                    <a:pt x="1686" y="1929"/>
                    <a:pt x="1693" y="1915"/>
                  </a:cubicBezTo>
                  <a:cubicBezTo>
                    <a:pt x="1319" y="1714"/>
                    <a:pt x="1007" y="1409"/>
                    <a:pt x="806" y="1034"/>
                  </a:cubicBezTo>
                  <a:cubicBezTo>
                    <a:pt x="597" y="639"/>
                    <a:pt x="584" y="264"/>
                    <a:pt x="71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6"/>
            <p:cNvSpPr/>
            <p:nvPr/>
          </p:nvSpPr>
          <p:spPr>
            <a:xfrm>
              <a:off x="3111905" y="4183419"/>
              <a:ext cx="34837" cy="55593"/>
            </a:xfrm>
            <a:custGeom>
              <a:avLst/>
              <a:gdLst/>
              <a:ahLst/>
              <a:cxnLst/>
              <a:rect l="l" t="t" r="r" b="b"/>
              <a:pathLst>
                <a:path w="1326" h="2116" extrusionOk="0">
                  <a:moveTo>
                    <a:pt x="883" y="1"/>
                  </a:moveTo>
                  <a:cubicBezTo>
                    <a:pt x="503" y="1"/>
                    <a:pt x="158" y="303"/>
                    <a:pt x="77" y="798"/>
                  </a:cubicBezTo>
                  <a:cubicBezTo>
                    <a:pt x="1" y="1277"/>
                    <a:pt x="174" y="1908"/>
                    <a:pt x="514" y="2116"/>
                  </a:cubicBezTo>
                  <a:cubicBezTo>
                    <a:pt x="424" y="1728"/>
                    <a:pt x="438" y="1318"/>
                    <a:pt x="570" y="937"/>
                  </a:cubicBezTo>
                  <a:cubicBezTo>
                    <a:pt x="715" y="514"/>
                    <a:pt x="1000" y="243"/>
                    <a:pt x="1326" y="146"/>
                  </a:cubicBezTo>
                  <a:cubicBezTo>
                    <a:pt x="1236" y="77"/>
                    <a:pt x="1132" y="35"/>
                    <a:pt x="1021" y="14"/>
                  </a:cubicBezTo>
                  <a:cubicBezTo>
                    <a:pt x="974" y="5"/>
                    <a:pt x="928" y="1"/>
                    <a:pt x="88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6"/>
            <p:cNvSpPr/>
            <p:nvPr/>
          </p:nvSpPr>
          <p:spPr>
            <a:xfrm>
              <a:off x="3169678" y="4210086"/>
              <a:ext cx="37937" cy="42982"/>
            </a:xfrm>
            <a:custGeom>
              <a:avLst/>
              <a:gdLst/>
              <a:ahLst/>
              <a:cxnLst/>
              <a:rect l="l" t="t" r="r" b="b"/>
              <a:pathLst>
                <a:path w="1444" h="1636" extrusionOk="0">
                  <a:moveTo>
                    <a:pt x="884" y="0"/>
                  </a:moveTo>
                  <a:cubicBezTo>
                    <a:pt x="615" y="0"/>
                    <a:pt x="343" y="173"/>
                    <a:pt x="188" y="504"/>
                  </a:cubicBezTo>
                  <a:cubicBezTo>
                    <a:pt x="15" y="865"/>
                    <a:pt x="1" y="1365"/>
                    <a:pt x="174" y="1635"/>
                  </a:cubicBezTo>
                  <a:cubicBezTo>
                    <a:pt x="237" y="1295"/>
                    <a:pt x="396" y="976"/>
                    <a:pt x="625" y="719"/>
                  </a:cubicBezTo>
                  <a:cubicBezTo>
                    <a:pt x="828" y="490"/>
                    <a:pt x="1116" y="359"/>
                    <a:pt x="1420" y="359"/>
                  </a:cubicBezTo>
                  <a:cubicBezTo>
                    <a:pt x="1428" y="359"/>
                    <a:pt x="1436" y="359"/>
                    <a:pt x="1443" y="359"/>
                  </a:cubicBezTo>
                  <a:cubicBezTo>
                    <a:pt x="1388" y="227"/>
                    <a:pt x="1284" y="123"/>
                    <a:pt x="1152" y="61"/>
                  </a:cubicBezTo>
                  <a:cubicBezTo>
                    <a:pt x="1066" y="20"/>
                    <a:pt x="975" y="0"/>
                    <a:pt x="88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6"/>
            <p:cNvSpPr/>
            <p:nvPr/>
          </p:nvSpPr>
          <p:spPr>
            <a:xfrm>
              <a:off x="3245316" y="4339740"/>
              <a:ext cx="43034" cy="57826"/>
            </a:xfrm>
            <a:custGeom>
              <a:avLst/>
              <a:gdLst/>
              <a:ahLst/>
              <a:cxnLst/>
              <a:rect l="l" t="t" r="r" b="b"/>
              <a:pathLst>
                <a:path w="1638" h="2201" extrusionOk="0">
                  <a:moveTo>
                    <a:pt x="810" y="1"/>
                  </a:moveTo>
                  <a:cubicBezTo>
                    <a:pt x="383" y="1"/>
                    <a:pt x="34" y="357"/>
                    <a:pt x="14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798" y="2201"/>
                    <a:pt x="804" y="2201"/>
                    <a:pt x="811" y="2201"/>
                  </a:cubicBezTo>
                  <a:cubicBezTo>
                    <a:pt x="1246" y="2201"/>
                    <a:pt x="1610" y="1533"/>
                    <a:pt x="1623" y="980"/>
                  </a:cubicBezTo>
                  <a:cubicBezTo>
                    <a:pt x="1637" y="418"/>
                    <a:pt x="1290" y="22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6"/>
            <p:cNvSpPr/>
            <p:nvPr/>
          </p:nvSpPr>
          <p:spPr>
            <a:xfrm>
              <a:off x="3187175" y="4355793"/>
              <a:ext cx="41038" cy="49366"/>
            </a:xfrm>
            <a:custGeom>
              <a:avLst/>
              <a:gdLst/>
              <a:ahLst/>
              <a:cxnLst/>
              <a:rect l="l" t="t" r="r" b="b"/>
              <a:pathLst>
                <a:path w="1562" h="1879" extrusionOk="0">
                  <a:moveTo>
                    <a:pt x="728" y="1"/>
                  </a:moveTo>
                  <a:cubicBezTo>
                    <a:pt x="675" y="1"/>
                    <a:pt x="622" y="8"/>
                    <a:pt x="569" y="22"/>
                  </a:cubicBezTo>
                  <a:cubicBezTo>
                    <a:pt x="209" y="119"/>
                    <a:pt x="1" y="514"/>
                    <a:pt x="125" y="986"/>
                  </a:cubicBezTo>
                  <a:cubicBezTo>
                    <a:pt x="240" y="1418"/>
                    <a:pt x="628" y="1879"/>
                    <a:pt x="969" y="1879"/>
                  </a:cubicBezTo>
                  <a:cubicBezTo>
                    <a:pt x="1000" y="1879"/>
                    <a:pt x="1031" y="1875"/>
                    <a:pt x="1062" y="1867"/>
                  </a:cubicBezTo>
                  <a:cubicBezTo>
                    <a:pt x="1422" y="1763"/>
                    <a:pt x="1561" y="1111"/>
                    <a:pt x="1436" y="639"/>
                  </a:cubicBezTo>
                  <a:cubicBezTo>
                    <a:pt x="1330" y="237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6"/>
            <p:cNvSpPr/>
            <p:nvPr/>
          </p:nvSpPr>
          <p:spPr>
            <a:xfrm>
              <a:off x="3329861" y="4419977"/>
              <a:ext cx="53070" cy="39671"/>
            </a:xfrm>
            <a:custGeom>
              <a:avLst/>
              <a:gdLst/>
              <a:ahLst/>
              <a:cxnLst/>
              <a:rect l="l" t="t" r="r" b="b"/>
              <a:pathLst>
                <a:path w="2020" h="1510" extrusionOk="0">
                  <a:moveTo>
                    <a:pt x="1259" y="0"/>
                  </a:moveTo>
                  <a:cubicBezTo>
                    <a:pt x="1106" y="0"/>
                    <a:pt x="941" y="45"/>
                    <a:pt x="777" y="138"/>
                  </a:cubicBezTo>
                  <a:cubicBezTo>
                    <a:pt x="361" y="388"/>
                    <a:pt x="1" y="957"/>
                    <a:pt x="188" y="1283"/>
                  </a:cubicBezTo>
                  <a:cubicBezTo>
                    <a:pt x="284" y="1440"/>
                    <a:pt x="496" y="1510"/>
                    <a:pt x="737" y="1510"/>
                  </a:cubicBezTo>
                  <a:cubicBezTo>
                    <a:pt x="984" y="1510"/>
                    <a:pt x="1260" y="1437"/>
                    <a:pt x="1471" y="1311"/>
                  </a:cubicBezTo>
                  <a:cubicBezTo>
                    <a:pt x="1887" y="1061"/>
                    <a:pt x="2019" y="631"/>
                    <a:pt x="1832" y="312"/>
                  </a:cubicBezTo>
                  <a:cubicBezTo>
                    <a:pt x="1713" y="112"/>
                    <a:pt x="1502" y="0"/>
                    <a:pt x="125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6"/>
            <p:cNvSpPr/>
            <p:nvPr/>
          </p:nvSpPr>
          <p:spPr>
            <a:xfrm>
              <a:off x="3187911" y="4418111"/>
              <a:ext cx="136328" cy="94975"/>
            </a:xfrm>
            <a:custGeom>
              <a:avLst/>
              <a:gdLst/>
              <a:ahLst/>
              <a:cxnLst/>
              <a:rect l="l" t="t" r="r" b="b"/>
              <a:pathLst>
                <a:path w="5189" h="3615" extrusionOk="0">
                  <a:moveTo>
                    <a:pt x="2405" y="0"/>
                  </a:moveTo>
                  <a:cubicBezTo>
                    <a:pt x="1490" y="0"/>
                    <a:pt x="662" y="471"/>
                    <a:pt x="382" y="1160"/>
                  </a:cubicBezTo>
                  <a:cubicBezTo>
                    <a:pt x="0" y="2089"/>
                    <a:pt x="930" y="2699"/>
                    <a:pt x="2178" y="3206"/>
                  </a:cubicBezTo>
                  <a:cubicBezTo>
                    <a:pt x="2779" y="3449"/>
                    <a:pt x="3343" y="3614"/>
                    <a:pt x="3805" y="3614"/>
                  </a:cubicBezTo>
                  <a:cubicBezTo>
                    <a:pt x="4303" y="3614"/>
                    <a:pt x="4679" y="3422"/>
                    <a:pt x="4849" y="2928"/>
                  </a:cubicBezTo>
                  <a:cubicBezTo>
                    <a:pt x="5189" y="1950"/>
                    <a:pt x="4675" y="1236"/>
                    <a:pt x="4439" y="951"/>
                  </a:cubicBezTo>
                  <a:cubicBezTo>
                    <a:pt x="4162" y="619"/>
                    <a:pt x="3808" y="362"/>
                    <a:pt x="3406" y="195"/>
                  </a:cubicBezTo>
                  <a:cubicBezTo>
                    <a:pt x="3075" y="61"/>
                    <a:pt x="2734" y="0"/>
                    <a:pt x="240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6"/>
            <p:cNvSpPr/>
            <p:nvPr/>
          </p:nvSpPr>
          <p:spPr>
            <a:xfrm>
              <a:off x="3294682" y="4365277"/>
              <a:ext cx="56171" cy="51336"/>
            </a:xfrm>
            <a:custGeom>
              <a:avLst/>
              <a:gdLst/>
              <a:ahLst/>
              <a:cxnLst/>
              <a:rect l="l" t="t" r="r" b="b"/>
              <a:pathLst>
                <a:path w="2138" h="1954" extrusionOk="0">
                  <a:moveTo>
                    <a:pt x="1305" y="1"/>
                  </a:moveTo>
                  <a:cubicBezTo>
                    <a:pt x="1067" y="1"/>
                    <a:pt x="815" y="108"/>
                    <a:pt x="604" y="334"/>
                  </a:cubicBezTo>
                  <a:cubicBezTo>
                    <a:pt x="216" y="750"/>
                    <a:pt x="1" y="1506"/>
                    <a:pt x="320" y="1818"/>
                  </a:cubicBezTo>
                  <a:cubicBezTo>
                    <a:pt x="418" y="1912"/>
                    <a:pt x="556" y="1953"/>
                    <a:pt x="710" y="1953"/>
                  </a:cubicBezTo>
                  <a:cubicBezTo>
                    <a:pt x="1056" y="1953"/>
                    <a:pt x="1487" y="1745"/>
                    <a:pt x="1756" y="1457"/>
                  </a:cubicBezTo>
                  <a:cubicBezTo>
                    <a:pt x="2137" y="1048"/>
                    <a:pt x="2137" y="514"/>
                    <a:pt x="1825" y="209"/>
                  </a:cubicBezTo>
                  <a:cubicBezTo>
                    <a:pt x="1682" y="72"/>
                    <a:pt x="1498" y="1"/>
                    <a:pt x="13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66"/>
            <p:cNvSpPr/>
            <p:nvPr/>
          </p:nvSpPr>
          <p:spPr>
            <a:xfrm>
              <a:off x="3191011" y="4418111"/>
              <a:ext cx="80026" cy="70384"/>
            </a:xfrm>
            <a:custGeom>
              <a:avLst/>
              <a:gdLst/>
              <a:ahLst/>
              <a:cxnLst/>
              <a:rect l="l" t="t" r="r" b="b"/>
              <a:pathLst>
                <a:path w="3046" h="2679" extrusionOk="0">
                  <a:moveTo>
                    <a:pt x="2285" y="1"/>
                  </a:moveTo>
                  <a:cubicBezTo>
                    <a:pt x="1371" y="1"/>
                    <a:pt x="542" y="472"/>
                    <a:pt x="264" y="1153"/>
                  </a:cubicBezTo>
                  <a:cubicBezTo>
                    <a:pt x="0" y="1791"/>
                    <a:pt x="347" y="2276"/>
                    <a:pt x="992" y="2679"/>
                  </a:cubicBezTo>
                  <a:cubicBezTo>
                    <a:pt x="944" y="2436"/>
                    <a:pt x="957" y="2186"/>
                    <a:pt x="1041" y="1950"/>
                  </a:cubicBezTo>
                  <a:cubicBezTo>
                    <a:pt x="1311" y="1104"/>
                    <a:pt x="2123" y="369"/>
                    <a:pt x="3045" y="112"/>
                  </a:cubicBezTo>
                  <a:cubicBezTo>
                    <a:pt x="2792" y="36"/>
                    <a:pt x="2535" y="1"/>
                    <a:pt x="228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6"/>
            <p:cNvSpPr/>
            <p:nvPr/>
          </p:nvSpPr>
          <p:spPr>
            <a:xfrm>
              <a:off x="3187175" y="4355977"/>
              <a:ext cx="33182" cy="49182"/>
            </a:xfrm>
            <a:custGeom>
              <a:avLst/>
              <a:gdLst/>
              <a:ahLst/>
              <a:cxnLst/>
              <a:rect l="l" t="t" r="r" b="b"/>
              <a:pathLst>
                <a:path w="1263" h="1872" extrusionOk="0">
                  <a:moveTo>
                    <a:pt x="666" y="1"/>
                  </a:moveTo>
                  <a:cubicBezTo>
                    <a:pt x="632" y="1"/>
                    <a:pt x="604" y="8"/>
                    <a:pt x="569" y="15"/>
                  </a:cubicBezTo>
                  <a:cubicBezTo>
                    <a:pt x="209" y="112"/>
                    <a:pt x="1" y="507"/>
                    <a:pt x="125" y="979"/>
                  </a:cubicBezTo>
                  <a:cubicBezTo>
                    <a:pt x="240" y="1411"/>
                    <a:pt x="628" y="1872"/>
                    <a:pt x="969" y="1872"/>
                  </a:cubicBezTo>
                  <a:cubicBezTo>
                    <a:pt x="1000" y="1872"/>
                    <a:pt x="1031" y="1868"/>
                    <a:pt x="1062" y="1860"/>
                  </a:cubicBezTo>
                  <a:cubicBezTo>
                    <a:pt x="1145" y="1832"/>
                    <a:pt x="1214" y="1784"/>
                    <a:pt x="1263" y="1721"/>
                  </a:cubicBezTo>
                  <a:cubicBezTo>
                    <a:pt x="992" y="1541"/>
                    <a:pt x="729" y="1139"/>
                    <a:pt x="632" y="750"/>
                  </a:cubicBezTo>
                  <a:cubicBezTo>
                    <a:pt x="555" y="507"/>
                    <a:pt x="569" y="237"/>
                    <a:pt x="66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6"/>
            <p:cNvSpPr/>
            <p:nvPr/>
          </p:nvSpPr>
          <p:spPr>
            <a:xfrm>
              <a:off x="3245316" y="4339740"/>
              <a:ext cx="28453" cy="57826"/>
            </a:xfrm>
            <a:custGeom>
              <a:avLst/>
              <a:gdLst/>
              <a:ahLst/>
              <a:cxnLst/>
              <a:rect l="l" t="t" r="r" b="b"/>
              <a:pathLst>
                <a:path w="1083" h="2201" extrusionOk="0">
                  <a:moveTo>
                    <a:pt x="810" y="1"/>
                  </a:moveTo>
                  <a:cubicBezTo>
                    <a:pt x="383" y="1"/>
                    <a:pt x="35" y="357"/>
                    <a:pt x="21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805" y="2200"/>
                    <a:pt x="819" y="2194"/>
                    <a:pt x="833" y="2194"/>
                  </a:cubicBezTo>
                  <a:cubicBezTo>
                    <a:pt x="631" y="1819"/>
                    <a:pt x="541" y="1389"/>
                    <a:pt x="583" y="959"/>
                  </a:cubicBezTo>
                  <a:cubicBezTo>
                    <a:pt x="624" y="522"/>
                    <a:pt x="826" y="203"/>
                    <a:pt x="1082" y="57"/>
                  </a:cubicBezTo>
                  <a:cubicBezTo>
                    <a:pt x="1006" y="22"/>
                    <a:pt x="930" y="9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6"/>
            <p:cNvSpPr/>
            <p:nvPr/>
          </p:nvSpPr>
          <p:spPr>
            <a:xfrm>
              <a:off x="3296338" y="4365198"/>
              <a:ext cx="51047" cy="44033"/>
            </a:xfrm>
            <a:custGeom>
              <a:avLst/>
              <a:gdLst/>
              <a:ahLst/>
              <a:cxnLst/>
              <a:rect l="l" t="t" r="r" b="b"/>
              <a:pathLst>
                <a:path w="1943" h="1676" extrusionOk="0">
                  <a:moveTo>
                    <a:pt x="1244" y="1"/>
                  </a:moveTo>
                  <a:cubicBezTo>
                    <a:pt x="1006" y="1"/>
                    <a:pt x="752" y="110"/>
                    <a:pt x="541" y="337"/>
                  </a:cubicBezTo>
                  <a:cubicBezTo>
                    <a:pt x="201" y="697"/>
                    <a:pt x="0" y="1322"/>
                    <a:pt x="160" y="1675"/>
                  </a:cubicBezTo>
                  <a:cubicBezTo>
                    <a:pt x="306" y="1301"/>
                    <a:pt x="548" y="968"/>
                    <a:pt x="867" y="725"/>
                  </a:cubicBezTo>
                  <a:cubicBezTo>
                    <a:pt x="1123" y="533"/>
                    <a:pt x="1392" y="446"/>
                    <a:pt x="1644" y="446"/>
                  </a:cubicBezTo>
                  <a:cubicBezTo>
                    <a:pt x="1747" y="446"/>
                    <a:pt x="1847" y="461"/>
                    <a:pt x="1942" y="489"/>
                  </a:cubicBezTo>
                  <a:cubicBezTo>
                    <a:pt x="1901" y="385"/>
                    <a:pt x="1838" y="288"/>
                    <a:pt x="1762" y="212"/>
                  </a:cubicBezTo>
                  <a:cubicBezTo>
                    <a:pt x="1620" y="72"/>
                    <a:pt x="1437" y="1"/>
                    <a:pt x="1244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6"/>
            <p:cNvSpPr/>
            <p:nvPr/>
          </p:nvSpPr>
          <p:spPr>
            <a:xfrm>
              <a:off x="3333697" y="4419898"/>
              <a:ext cx="46844" cy="28138"/>
            </a:xfrm>
            <a:custGeom>
              <a:avLst/>
              <a:gdLst/>
              <a:ahLst/>
              <a:cxnLst/>
              <a:rect l="l" t="t" r="r" b="b"/>
              <a:pathLst>
                <a:path w="1783" h="1071" extrusionOk="0">
                  <a:moveTo>
                    <a:pt x="1114" y="0"/>
                  </a:moveTo>
                  <a:cubicBezTo>
                    <a:pt x="962" y="0"/>
                    <a:pt x="799" y="45"/>
                    <a:pt x="638" y="141"/>
                  </a:cubicBezTo>
                  <a:cubicBezTo>
                    <a:pt x="299" y="342"/>
                    <a:pt x="0" y="745"/>
                    <a:pt x="0" y="1071"/>
                  </a:cubicBezTo>
                  <a:cubicBezTo>
                    <a:pt x="236" y="821"/>
                    <a:pt x="548" y="648"/>
                    <a:pt x="881" y="564"/>
                  </a:cubicBezTo>
                  <a:cubicBezTo>
                    <a:pt x="974" y="539"/>
                    <a:pt x="1068" y="527"/>
                    <a:pt x="1162" y="527"/>
                  </a:cubicBezTo>
                  <a:cubicBezTo>
                    <a:pt x="1375" y="527"/>
                    <a:pt x="1584" y="592"/>
                    <a:pt x="1762" y="717"/>
                  </a:cubicBezTo>
                  <a:cubicBezTo>
                    <a:pt x="1783" y="578"/>
                    <a:pt x="1755" y="433"/>
                    <a:pt x="1686" y="315"/>
                  </a:cubicBezTo>
                  <a:cubicBezTo>
                    <a:pt x="1566" y="114"/>
                    <a:pt x="1355" y="0"/>
                    <a:pt x="111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8" name="Google Shape;7038;p66"/>
          <p:cNvGrpSpPr/>
          <p:nvPr/>
        </p:nvGrpSpPr>
        <p:grpSpPr>
          <a:xfrm>
            <a:off x="6919276" y="2766990"/>
            <a:ext cx="274550" cy="354728"/>
            <a:chOff x="7606826" y="2419290"/>
            <a:chExt cx="274550" cy="354728"/>
          </a:xfrm>
        </p:grpSpPr>
        <p:sp>
          <p:nvSpPr>
            <p:cNvPr id="7039" name="Google Shape;7039;p66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6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6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6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6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6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6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6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6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6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6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6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6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6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6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4" name="Google Shape;7054;p66"/>
          <p:cNvGrpSpPr/>
          <p:nvPr/>
        </p:nvGrpSpPr>
        <p:grpSpPr>
          <a:xfrm>
            <a:off x="7550168" y="2777003"/>
            <a:ext cx="263316" cy="354728"/>
            <a:chOff x="8062968" y="2419290"/>
            <a:chExt cx="263316" cy="354728"/>
          </a:xfrm>
        </p:grpSpPr>
        <p:sp>
          <p:nvSpPr>
            <p:cNvPr id="7055" name="Google Shape;7055;p66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6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6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6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6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6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6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6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6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6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6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6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6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6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6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6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6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6" name="Google Shape;7076;p67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7" name="Google Shape;7077;p67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78" name="Google Shape;7078;p67"/>
          <p:cNvGrpSpPr/>
          <p:nvPr/>
        </p:nvGrpSpPr>
        <p:grpSpPr>
          <a:xfrm>
            <a:off x="7075663" y="2444129"/>
            <a:ext cx="362163" cy="347098"/>
            <a:chOff x="7075663" y="2444129"/>
            <a:chExt cx="362163" cy="347098"/>
          </a:xfrm>
        </p:grpSpPr>
        <p:sp>
          <p:nvSpPr>
            <p:cNvPr id="7079" name="Google Shape;7079;p67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7"/>
            <p:cNvSpPr/>
            <p:nvPr/>
          </p:nvSpPr>
          <p:spPr>
            <a:xfrm>
              <a:off x="7166053" y="2517201"/>
              <a:ext cx="27405" cy="27405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7"/>
            <p:cNvSpPr/>
            <p:nvPr/>
          </p:nvSpPr>
          <p:spPr>
            <a:xfrm>
              <a:off x="7320266" y="2517201"/>
              <a:ext cx="27405" cy="27641"/>
            </a:xfrm>
            <a:custGeom>
              <a:avLst/>
              <a:gdLst/>
              <a:ahLst/>
              <a:cxnLst/>
              <a:rect l="l" t="t" r="r" b="b"/>
              <a:pathLst>
                <a:path w="1046" h="1055" extrusionOk="0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7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7"/>
            <p:cNvSpPr/>
            <p:nvPr/>
          </p:nvSpPr>
          <p:spPr>
            <a:xfrm>
              <a:off x="7298153" y="2544580"/>
              <a:ext cx="139672" cy="246647"/>
            </a:xfrm>
            <a:custGeom>
              <a:avLst/>
              <a:gdLst/>
              <a:ahLst/>
              <a:cxnLst/>
              <a:rect l="l" t="t" r="r" b="b"/>
              <a:pathLst>
                <a:path w="5331" h="9414" extrusionOk="0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7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7"/>
            <p:cNvSpPr/>
            <p:nvPr/>
          </p:nvSpPr>
          <p:spPr>
            <a:xfrm>
              <a:off x="7374002" y="2743464"/>
              <a:ext cx="63823" cy="47763"/>
            </a:xfrm>
            <a:custGeom>
              <a:avLst/>
              <a:gdLst/>
              <a:ahLst/>
              <a:cxnLst/>
              <a:rect l="l" t="t" r="r" b="b"/>
              <a:pathLst>
                <a:path w="2436" h="1823" extrusionOk="0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7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7" name="Google Shape;7087;p67"/>
          <p:cNvGrpSpPr/>
          <p:nvPr/>
        </p:nvGrpSpPr>
        <p:grpSpPr>
          <a:xfrm>
            <a:off x="6638175" y="2436584"/>
            <a:ext cx="372197" cy="362163"/>
            <a:chOff x="6638175" y="2436584"/>
            <a:chExt cx="372197" cy="362163"/>
          </a:xfrm>
        </p:grpSpPr>
        <p:sp>
          <p:nvSpPr>
            <p:cNvPr id="7088" name="Google Shape;7088;p67"/>
            <p:cNvSpPr/>
            <p:nvPr/>
          </p:nvSpPr>
          <p:spPr>
            <a:xfrm>
              <a:off x="6638175" y="2436584"/>
              <a:ext cx="182090" cy="362163"/>
            </a:xfrm>
            <a:custGeom>
              <a:avLst/>
              <a:gdLst/>
              <a:ahLst/>
              <a:cxnLst/>
              <a:rect l="l" t="t" r="r" b="b"/>
              <a:pathLst>
                <a:path w="6950" h="13823" extrusionOk="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7"/>
            <p:cNvSpPr/>
            <p:nvPr/>
          </p:nvSpPr>
          <p:spPr>
            <a:xfrm>
              <a:off x="6662017" y="2441850"/>
              <a:ext cx="158248" cy="356792"/>
            </a:xfrm>
            <a:custGeom>
              <a:avLst/>
              <a:gdLst/>
              <a:ahLst/>
              <a:cxnLst/>
              <a:rect l="l" t="t" r="r" b="b"/>
              <a:pathLst>
                <a:path w="6040" h="13618" extrusionOk="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7"/>
            <p:cNvSpPr/>
            <p:nvPr/>
          </p:nvSpPr>
          <p:spPr>
            <a:xfrm>
              <a:off x="6638175" y="2617652"/>
              <a:ext cx="182090" cy="181094"/>
            </a:xfrm>
            <a:custGeom>
              <a:avLst/>
              <a:gdLst/>
              <a:ahLst/>
              <a:cxnLst/>
              <a:rect l="l" t="t" r="r" b="b"/>
              <a:pathLst>
                <a:path w="6950" h="6912" extrusionOk="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7"/>
            <p:cNvSpPr/>
            <p:nvPr/>
          </p:nvSpPr>
          <p:spPr>
            <a:xfrm>
              <a:off x="6662017" y="2617652"/>
              <a:ext cx="158248" cy="180990"/>
            </a:xfrm>
            <a:custGeom>
              <a:avLst/>
              <a:gdLst/>
              <a:ahLst/>
              <a:cxnLst/>
              <a:rect l="l" t="t" r="r" b="b"/>
              <a:pathLst>
                <a:path w="6040" h="6908" extrusionOk="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7"/>
            <p:cNvSpPr/>
            <p:nvPr/>
          </p:nvSpPr>
          <p:spPr>
            <a:xfrm>
              <a:off x="6846623" y="2467762"/>
              <a:ext cx="160999" cy="153899"/>
            </a:xfrm>
            <a:custGeom>
              <a:avLst/>
              <a:gdLst/>
              <a:ahLst/>
              <a:cxnLst/>
              <a:rect l="l" t="t" r="r" b="b"/>
              <a:pathLst>
                <a:path w="6145" h="5874" extrusionOk="0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7"/>
            <p:cNvSpPr/>
            <p:nvPr/>
          </p:nvSpPr>
          <p:spPr>
            <a:xfrm>
              <a:off x="6857155" y="2478530"/>
              <a:ext cx="151462" cy="143576"/>
            </a:xfrm>
            <a:custGeom>
              <a:avLst/>
              <a:gdLst/>
              <a:ahLst/>
              <a:cxnLst/>
              <a:rect l="l" t="t" r="r" b="b"/>
              <a:pathLst>
                <a:path w="5781" h="5480" extrusionOk="0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67"/>
            <p:cNvSpPr/>
            <p:nvPr/>
          </p:nvSpPr>
          <p:spPr>
            <a:xfrm>
              <a:off x="6846623" y="2636621"/>
              <a:ext cx="160999" cy="153794"/>
            </a:xfrm>
            <a:custGeom>
              <a:avLst/>
              <a:gdLst/>
              <a:ahLst/>
              <a:cxnLst/>
              <a:rect l="l" t="t" r="r" b="b"/>
              <a:pathLst>
                <a:path w="6145" h="5870" extrusionOk="0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67"/>
            <p:cNvSpPr/>
            <p:nvPr/>
          </p:nvSpPr>
          <p:spPr>
            <a:xfrm>
              <a:off x="6857155" y="2647546"/>
              <a:ext cx="153218" cy="142790"/>
            </a:xfrm>
            <a:custGeom>
              <a:avLst/>
              <a:gdLst/>
              <a:ahLst/>
              <a:cxnLst/>
              <a:rect l="l" t="t" r="r" b="b"/>
              <a:pathLst>
                <a:path w="5848" h="5450" extrusionOk="0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7"/>
            <p:cNvSpPr/>
            <p:nvPr/>
          </p:nvSpPr>
          <p:spPr>
            <a:xfrm>
              <a:off x="6863941" y="2485552"/>
              <a:ext cx="118555" cy="118581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7"/>
            <p:cNvSpPr/>
            <p:nvPr/>
          </p:nvSpPr>
          <p:spPr>
            <a:xfrm>
              <a:off x="6863941" y="2654332"/>
              <a:ext cx="118555" cy="11855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7"/>
            <p:cNvSpPr/>
            <p:nvPr/>
          </p:nvSpPr>
          <p:spPr>
            <a:xfrm>
              <a:off x="6863941" y="2758294"/>
              <a:ext cx="20881" cy="14593"/>
            </a:xfrm>
            <a:custGeom>
              <a:avLst/>
              <a:gdLst/>
              <a:ahLst/>
              <a:cxnLst/>
              <a:rect l="l" t="t" r="r" b="b"/>
              <a:pathLst>
                <a:path w="797" h="55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7"/>
            <p:cNvSpPr/>
            <p:nvPr/>
          </p:nvSpPr>
          <p:spPr>
            <a:xfrm>
              <a:off x="6967902" y="2654332"/>
              <a:ext cx="14593" cy="20619"/>
            </a:xfrm>
            <a:custGeom>
              <a:avLst/>
              <a:gdLst/>
              <a:ahLst/>
              <a:cxnLst/>
              <a:rect l="l" t="t" r="r" b="b"/>
              <a:pathLst>
                <a:path w="557" h="78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7"/>
            <p:cNvSpPr/>
            <p:nvPr/>
          </p:nvSpPr>
          <p:spPr>
            <a:xfrm>
              <a:off x="6944820" y="2566169"/>
              <a:ext cx="37676" cy="37702"/>
            </a:xfrm>
            <a:custGeom>
              <a:avLst/>
              <a:gdLst/>
              <a:ahLst/>
              <a:cxnLst/>
              <a:rect l="l" t="t" r="r" b="b"/>
              <a:pathLst>
                <a:path w="1438" h="1439" extrusionOk="0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1" name="Google Shape;7101;p67"/>
          <p:cNvGrpSpPr/>
          <p:nvPr/>
        </p:nvGrpSpPr>
        <p:grpSpPr>
          <a:xfrm>
            <a:off x="6192906" y="2439440"/>
            <a:ext cx="371699" cy="356084"/>
            <a:chOff x="6192906" y="2439440"/>
            <a:chExt cx="371699" cy="356084"/>
          </a:xfrm>
        </p:grpSpPr>
        <p:sp>
          <p:nvSpPr>
            <p:cNvPr id="7102" name="Google Shape;7102;p67"/>
            <p:cNvSpPr/>
            <p:nvPr/>
          </p:nvSpPr>
          <p:spPr>
            <a:xfrm>
              <a:off x="6227805" y="2461710"/>
              <a:ext cx="247904" cy="110381"/>
            </a:xfrm>
            <a:custGeom>
              <a:avLst/>
              <a:gdLst/>
              <a:ahLst/>
              <a:cxnLst/>
              <a:rect l="l" t="t" r="r" b="b"/>
              <a:pathLst>
                <a:path w="9462" h="4213" extrusionOk="0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7"/>
            <p:cNvSpPr/>
            <p:nvPr/>
          </p:nvSpPr>
          <p:spPr>
            <a:xfrm>
              <a:off x="6483962" y="2670078"/>
              <a:ext cx="14593" cy="54575"/>
            </a:xfrm>
            <a:custGeom>
              <a:avLst/>
              <a:gdLst/>
              <a:ahLst/>
              <a:cxnLst/>
              <a:rect l="l" t="t" r="r" b="b"/>
              <a:pathLst>
                <a:path w="557" h="2083" extrusionOk="0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7"/>
            <p:cNvSpPr/>
            <p:nvPr/>
          </p:nvSpPr>
          <p:spPr>
            <a:xfrm>
              <a:off x="6246905" y="2554117"/>
              <a:ext cx="251651" cy="128118"/>
            </a:xfrm>
            <a:custGeom>
              <a:avLst/>
              <a:gdLst/>
              <a:ahLst/>
              <a:cxnLst/>
              <a:rect l="l" t="t" r="r" b="b"/>
              <a:pathLst>
                <a:path w="9605" h="4890" extrusionOk="0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7"/>
            <p:cNvSpPr/>
            <p:nvPr/>
          </p:nvSpPr>
          <p:spPr>
            <a:xfrm>
              <a:off x="6246905" y="2584142"/>
              <a:ext cx="167287" cy="97831"/>
            </a:xfrm>
            <a:custGeom>
              <a:avLst/>
              <a:gdLst/>
              <a:ahLst/>
              <a:cxnLst/>
              <a:rect l="l" t="t" r="r" b="b"/>
              <a:pathLst>
                <a:path w="6385" h="3734" extrusionOk="0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7"/>
            <p:cNvSpPr/>
            <p:nvPr/>
          </p:nvSpPr>
          <p:spPr>
            <a:xfrm>
              <a:off x="6192906" y="2605102"/>
              <a:ext cx="197915" cy="190369"/>
            </a:xfrm>
            <a:custGeom>
              <a:avLst/>
              <a:gdLst/>
              <a:ahLst/>
              <a:cxnLst/>
              <a:rect l="l" t="t" r="r" b="b"/>
              <a:pathLst>
                <a:path w="7554" h="7266" extrusionOk="0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7"/>
            <p:cNvSpPr/>
            <p:nvPr/>
          </p:nvSpPr>
          <p:spPr>
            <a:xfrm>
              <a:off x="6280807" y="2605102"/>
              <a:ext cx="113787" cy="190291"/>
            </a:xfrm>
            <a:custGeom>
              <a:avLst/>
              <a:gdLst/>
              <a:ahLst/>
              <a:cxnLst/>
              <a:rect l="l" t="t" r="r" b="b"/>
              <a:pathLst>
                <a:path w="4343" h="7263" extrusionOk="0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7"/>
            <p:cNvSpPr/>
            <p:nvPr/>
          </p:nvSpPr>
          <p:spPr>
            <a:xfrm>
              <a:off x="6499787" y="2747735"/>
              <a:ext cx="64819" cy="14593"/>
            </a:xfrm>
            <a:custGeom>
              <a:avLst/>
              <a:gdLst/>
              <a:ahLst/>
              <a:cxnLst/>
              <a:rect l="l" t="t" r="r" b="b"/>
              <a:pathLst>
                <a:path w="2474" h="557" extrusionOk="0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7"/>
            <p:cNvSpPr/>
            <p:nvPr/>
          </p:nvSpPr>
          <p:spPr>
            <a:xfrm>
              <a:off x="6437274" y="2714592"/>
              <a:ext cx="94189" cy="80932"/>
            </a:xfrm>
            <a:custGeom>
              <a:avLst/>
              <a:gdLst/>
              <a:ahLst/>
              <a:cxnLst/>
              <a:rect l="l" t="t" r="r" b="b"/>
              <a:pathLst>
                <a:path w="3595" h="3089" extrusionOk="0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7"/>
            <p:cNvSpPr/>
            <p:nvPr/>
          </p:nvSpPr>
          <p:spPr>
            <a:xfrm>
              <a:off x="6477438" y="2714854"/>
              <a:ext cx="54024" cy="80644"/>
            </a:xfrm>
            <a:custGeom>
              <a:avLst/>
              <a:gdLst/>
              <a:ahLst/>
              <a:cxnLst/>
              <a:rect l="l" t="t" r="r" b="b"/>
              <a:pathLst>
                <a:path w="2062" h="3078" extrusionOk="0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7"/>
            <p:cNvSpPr/>
            <p:nvPr/>
          </p:nvSpPr>
          <p:spPr>
            <a:xfrm>
              <a:off x="6193902" y="2439440"/>
              <a:ext cx="47003" cy="37466"/>
            </a:xfrm>
            <a:custGeom>
              <a:avLst/>
              <a:gdLst/>
              <a:ahLst/>
              <a:cxnLst/>
              <a:rect l="l" t="t" r="r" b="b"/>
              <a:pathLst>
                <a:path w="1794" h="1430" extrusionOk="0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7"/>
            <p:cNvSpPr/>
            <p:nvPr/>
          </p:nvSpPr>
          <p:spPr>
            <a:xfrm>
              <a:off x="6241376" y="2659598"/>
              <a:ext cx="94949" cy="81351"/>
            </a:xfrm>
            <a:custGeom>
              <a:avLst/>
              <a:gdLst/>
              <a:ahLst/>
              <a:cxnLst/>
              <a:rect l="l" t="t" r="r" b="b"/>
              <a:pathLst>
                <a:path w="3624" h="3105" extrusionOk="0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7"/>
            <p:cNvSpPr/>
            <p:nvPr/>
          </p:nvSpPr>
          <p:spPr>
            <a:xfrm>
              <a:off x="6282065" y="2659598"/>
              <a:ext cx="54024" cy="81403"/>
            </a:xfrm>
            <a:custGeom>
              <a:avLst/>
              <a:gdLst/>
              <a:ahLst/>
              <a:cxnLst/>
              <a:rect l="l" t="t" r="r" b="b"/>
              <a:pathLst>
                <a:path w="2062" h="3107" extrusionOk="0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7"/>
            <p:cNvSpPr/>
            <p:nvPr/>
          </p:nvSpPr>
          <p:spPr>
            <a:xfrm>
              <a:off x="6439265" y="2510180"/>
              <a:ext cx="65317" cy="28899"/>
            </a:xfrm>
            <a:custGeom>
              <a:avLst/>
              <a:gdLst/>
              <a:ahLst/>
              <a:cxnLst/>
              <a:rect l="l" t="t" r="r" b="b"/>
              <a:pathLst>
                <a:path w="2493" h="1103" extrusionOk="0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5" name="Google Shape;7115;p67"/>
          <p:cNvGrpSpPr/>
          <p:nvPr/>
        </p:nvGrpSpPr>
        <p:grpSpPr>
          <a:xfrm>
            <a:off x="5762467" y="2436584"/>
            <a:ext cx="362163" cy="362163"/>
            <a:chOff x="5762467" y="2436584"/>
            <a:chExt cx="362163" cy="362163"/>
          </a:xfrm>
        </p:grpSpPr>
        <p:sp>
          <p:nvSpPr>
            <p:cNvPr id="7116" name="Google Shape;7116;p67"/>
            <p:cNvSpPr/>
            <p:nvPr/>
          </p:nvSpPr>
          <p:spPr>
            <a:xfrm>
              <a:off x="5762467" y="2778127"/>
              <a:ext cx="362163" cy="20619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7"/>
            <p:cNvSpPr/>
            <p:nvPr/>
          </p:nvSpPr>
          <p:spPr>
            <a:xfrm>
              <a:off x="5762702" y="2777891"/>
              <a:ext cx="361927" cy="9301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7"/>
            <p:cNvSpPr/>
            <p:nvPr/>
          </p:nvSpPr>
          <p:spPr>
            <a:xfrm>
              <a:off x="5852359" y="2528493"/>
              <a:ext cx="182352" cy="249660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7"/>
            <p:cNvSpPr/>
            <p:nvPr/>
          </p:nvSpPr>
          <p:spPr>
            <a:xfrm>
              <a:off x="5838551" y="2508922"/>
              <a:ext cx="209967" cy="19860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7"/>
            <p:cNvSpPr/>
            <p:nvPr/>
          </p:nvSpPr>
          <p:spPr>
            <a:xfrm>
              <a:off x="6014589" y="2508922"/>
              <a:ext cx="33929" cy="19598"/>
            </a:xfrm>
            <a:custGeom>
              <a:avLst/>
              <a:gdLst/>
              <a:ahLst/>
              <a:cxnLst/>
              <a:rect l="l" t="t" r="r" b="b"/>
              <a:pathLst>
                <a:path w="1295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7"/>
            <p:cNvSpPr/>
            <p:nvPr/>
          </p:nvSpPr>
          <p:spPr>
            <a:xfrm>
              <a:off x="5762467" y="2565173"/>
              <a:ext cx="89918" cy="19598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67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7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7"/>
            <p:cNvSpPr/>
            <p:nvPr/>
          </p:nvSpPr>
          <p:spPr>
            <a:xfrm>
              <a:off x="5894803" y="2686217"/>
              <a:ext cx="97726" cy="91936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67"/>
            <p:cNvSpPr/>
            <p:nvPr/>
          </p:nvSpPr>
          <p:spPr>
            <a:xfrm>
              <a:off x="5930959" y="2686217"/>
              <a:ext cx="25152" cy="91700"/>
            </a:xfrm>
            <a:custGeom>
              <a:avLst/>
              <a:gdLst/>
              <a:ahLst/>
              <a:cxnLst/>
              <a:rect l="l" t="t" r="r" b="b"/>
              <a:pathLst>
                <a:path w="960" h="3500" extrusionOk="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7"/>
            <p:cNvSpPr/>
            <p:nvPr/>
          </p:nvSpPr>
          <p:spPr>
            <a:xfrm>
              <a:off x="5770484" y="2584745"/>
              <a:ext cx="81901" cy="193173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7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67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67"/>
            <p:cNvSpPr/>
            <p:nvPr/>
          </p:nvSpPr>
          <p:spPr>
            <a:xfrm>
              <a:off x="6034685" y="2584745"/>
              <a:ext cx="81901" cy="193408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67"/>
            <p:cNvSpPr/>
            <p:nvPr/>
          </p:nvSpPr>
          <p:spPr>
            <a:xfrm>
              <a:off x="6034685" y="2584745"/>
              <a:ext cx="17371" cy="193173"/>
            </a:xfrm>
            <a:custGeom>
              <a:avLst/>
              <a:gdLst/>
              <a:ahLst/>
              <a:cxnLst/>
              <a:rect l="l" t="t" r="r" b="b"/>
              <a:pathLst>
                <a:path w="663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7"/>
            <p:cNvSpPr/>
            <p:nvPr/>
          </p:nvSpPr>
          <p:spPr>
            <a:xfrm>
              <a:off x="5872192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7"/>
            <p:cNvSpPr/>
            <p:nvPr/>
          </p:nvSpPr>
          <p:spPr>
            <a:xfrm>
              <a:off x="5928706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7"/>
            <p:cNvSpPr/>
            <p:nvPr/>
          </p:nvSpPr>
          <p:spPr>
            <a:xfrm>
              <a:off x="5984957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7"/>
            <p:cNvSpPr/>
            <p:nvPr/>
          </p:nvSpPr>
          <p:spPr>
            <a:xfrm>
              <a:off x="5796369" y="2651817"/>
              <a:ext cx="29894" cy="5902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7"/>
            <p:cNvSpPr/>
            <p:nvPr/>
          </p:nvSpPr>
          <p:spPr>
            <a:xfrm>
              <a:off x="6060806" y="2651817"/>
              <a:ext cx="29658" cy="5902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7"/>
            <p:cNvSpPr/>
            <p:nvPr/>
          </p:nvSpPr>
          <p:spPr>
            <a:xfrm>
              <a:off x="6034685" y="2565173"/>
              <a:ext cx="89945" cy="19860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67"/>
            <p:cNvSpPr/>
            <p:nvPr/>
          </p:nvSpPr>
          <p:spPr>
            <a:xfrm>
              <a:off x="6034685" y="2565173"/>
              <a:ext cx="17371" cy="19598"/>
            </a:xfrm>
            <a:custGeom>
              <a:avLst/>
              <a:gdLst/>
              <a:ahLst/>
              <a:cxnLst/>
              <a:rect l="l" t="t" r="r" b="b"/>
              <a:pathLst>
                <a:path w="663" h="748" extrusionOk="0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7"/>
            <p:cNvSpPr/>
            <p:nvPr/>
          </p:nvSpPr>
          <p:spPr>
            <a:xfrm>
              <a:off x="5892550" y="2436584"/>
              <a:ext cx="101735" cy="72364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7"/>
            <p:cNvSpPr/>
            <p:nvPr/>
          </p:nvSpPr>
          <p:spPr>
            <a:xfrm>
              <a:off x="5976416" y="2436584"/>
              <a:ext cx="18130" cy="72364"/>
            </a:xfrm>
            <a:custGeom>
              <a:avLst/>
              <a:gdLst/>
              <a:ahLst/>
              <a:cxnLst/>
              <a:rect l="l" t="t" r="r" b="b"/>
              <a:pathLst>
                <a:path w="692" h="2762" extrusionOk="0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67"/>
            <p:cNvSpPr/>
            <p:nvPr/>
          </p:nvSpPr>
          <p:spPr>
            <a:xfrm>
              <a:off x="5919405" y="2450706"/>
              <a:ext cx="48260" cy="44619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1" name="Google Shape;7141;p67"/>
          <p:cNvGrpSpPr/>
          <p:nvPr/>
        </p:nvGrpSpPr>
        <p:grpSpPr>
          <a:xfrm>
            <a:off x="5323721" y="2437029"/>
            <a:ext cx="362922" cy="361219"/>
            <a:chOff x="5323721" y="2437029"/>
            <a:chExt cx="362922" cy="361219"/>
          </a:xfrm>
        </p:grpSpPr>
        <p:sp>
          <p:nvSpPr>
            <p:cNvPr id="7142" name="Google Shape;7142;p67"/>
            <p:cNvSpPr/>
            <p:nvPr/>
          </p:nvSpPr>
          <p:spPr>
            <a:xfrm>
              <a:off x="5611528" y="2437029"/>
              <a:ext cx="75115" cy="73989"/>
            </a:xfrm>
            <a:custGeom>
              <a:avLst/>
              <a:gdLst/>
              <a:ahLst/>
              <a:cxnLst/>
              <a:rect l="l" t="t" r="r" b="b"/>
              <a:pathLst>
                <a:path w="2867" h="2824" extrusionOk="0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67"/>
            <p:cNvSpPr/>
            <p:nvPr/>
          </p:nvSpPr>
          <p:spPr>
            <a:xfrm>
              <a:off x="5323721" y="2714042"/>
              <a:ext cx="88346" cy="84207"/>
            </a:xfrm>
            <a:custGeom>
              <a:avLst/>
              <a:gdLst/>
              <a:ahLst/>
              <a:cxnLst/>
              <a:rect l="l" t="t" r="r" b="b"/>
              <a:pathLst>
                <a:path w="3372" h="3214" extrusionOk="0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7"/>
            <p:cNvSpPr/>
            <p:nvPr/>
          </p:nvSpPr>
          <p:spPr>
            <a:xfrm>
              <a:off x="5395536" y="2683702"/>
              <a:ext cx="43728" cy="42601"/>
            </a:xfrm>
            <a:custGeom>
              <a:avLst/>
              <a:gdLst/>
              <a:ahLst/>
              <a:cxnLst/>
              <a:rect l="l" t="t" r="r" b="b"/>
              <a:pathLst>
                <a:path w="1669" h="1626" extrusionOk="0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7"/>
            <p:cNvSpPr/>
            <p:nvPr/>
          </p:nvSpPr>
          <p:spPr>
            <a:xfrm>
              <a:off x="5413640" y="2504651"/>
              <a:ext cx="204936" cy="203155"/>
            </a:xfrm>
            <a:custGeom>
              <a:avLst/>
              <a:gdLst/>
              <a:ahLst/>
              <a:cxnLst/>
              <a:rect l="l" t="t" r="r" b="b"/>
              <a:pathLst>
                <a:path w="7822" h="7754" extrusionOk="0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7"/>
            <p:cNvSpPr/>
            <p:nvPr/>
          </p:nvSpPr>
          <p:spPr>
            <a:xfrm>
              <a:off x="5417386" y="2554877"/>
              <a:ext cx="201190" cy="153191"/>
            </a:xfrm>
            <a:custGeom>
              <a:avLst/>
              <a:gdLst/>
              <a:ahLst/>
              <a:cxnLst/>
              <a:rect l="l" t="t" r="r" b="b"/>
              <a:pathLst>
                <a:path w="7679" h="5847" extrusionOk="0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7"/>
            <p:cNvSpPr/>
            <p:nvPr/>
          </p:nvSpPr>
          <p:spPr>
            <a:xfrm>
              <a:off x="5413640" y="2579243"/>
              <a:ext cx="132362" cy="128563"/>
            </a:xfrm>
            <a:custGeom>
              <a:avLst/>
              <a:gdLst/>
              <a:ahLst/>
              <a:cxnLst/>
              <a:rect l="l" t="t" r="r" b="b"/>
              <a:pathLst>
                <a:path w="5052" h="4907" extrusionOk="0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7"/>
            <p:cNvSpPr/>
            <p:nvPr/>
          </p:nvSpPr>
          <p:spPr>
            <a:xfrm>
              <a:off x="5417386" y="2632481"/>
              <a:ext cx="128616" cy="75325"/>
            </a:xfrm>
            <a:custGeom>
              <a:avLst/>
              <a:gdLst/>
              <a:ahLst/>
              <a:cxnLst/>
              <a:rect l="l" t="t" r="r" b="b"/>
              <a:pathLst>
                <a:path w="4909" h="2875" extrusionOk="0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7"/>
            <p:cNvSpPr/>
            <p:nvPr/>
          </p:nvSpPr>
          <p:spPr>
            <a:xfrm>
              <a:off x="5540710" y="2480102"/>
              <a:ext cx="103228" cy="101342"/>
            </a:xfrm>
            <a:custGeom>
              <a:avLst/>
              <a:gdLst/>
              <a:ahLst/>
              <a:cxnLst/>
              <a:rect l="l" t="t" r="r" b="b"/>
              <a:pathLst>
                <a:path w="3940" h="3868" extrusionOk="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7"/>
            <p:cNvSpPr/>
            <p:nvPr/>
          </p:nvSpPr>
          <p:spPr>
            <a:xfrm>
              <a:off x="5619310" y="2557890"/>
              <a:ext cx="26750" cy="23213"/>
            </a:xfrm>
            <a:custGeom>
              <a:avLst/>
              <a:gdLst/>
              <a:ahLst/>
              <a:cxnLst/>
              <a:rect l="l" t="t" r="r" b="b"/>
              <a:pathLst>
                <a:path w="1021" h="886" extrusionOk="0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7"/>
            <p:cNvSpPr/>
            <p:nvPr/>
          </p:nvSpPr>
          <p:spPr>
            <a:xfrm>
              <a:off x="5575608" y="2456181"/>
              <a:ext cx="91202" cy="91176"/>
            </a:xfrm>
            <a:custGeom>
              <a:avLst/>
              <a:gdLst/>
              <a:ahLst/>
              <a:cxnLst/>
              <a:rect l="l" t="t" r="r" b="b"/>
              <a:pathLst>
                <a:path w="3481" h="3480" extrusionOk="0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7"/>
            <p:cNvSpPr/>
            <p:nvPr/>
          </p:nvSpPr>
          <p:spPr>
            <a:xfrm>
              <a:off x="5575608" y="2456181"/>
              <a:ext cx="91438" cy="91176"/>
            </a:xfrm>
            <a:custGeom>
              <a:avLst/>
              <a:gdLst/>
              <a:ahLst/>
              <a:cxnLst/>
              <a:rect l="l" t="t" r="r" b="b"/>
              <a:pathLst>
                <a:path w="3490" h="3480" extrusionOk="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7"/>
            <p:cNvSpPr/>
            <p:nvPr/>
          </p:nvSpPr>
          <p:spPr>
            <a:xfrm>
              <a:off x="5523680" y="2521865"/>
              <a:ext cx="29868" cy="27012"/>
            </a:xfrm>
            <a:custGeom>
              <a:avLst/>
              <a:gdLst/>
              <a:ahLst/>
              <a:cxnLst/>
              <a:rect l="l" t="t" r="r" b="b"/>
              <a:pathLst>
                <a:path w="1140" h="1031" extrusionOk="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67"/>
            <p:cNvSpPr/>
            <p:nvPr/>
          </p:nvSpPr>
          <p:spPr>
            <a:xfrm>
              <a:off x="5505366" y="2541358"/>
              <a:ext cx="29344" cy="26593"/>
            </a:xfrm>
            <a:custGeom>
              <a:avLst/>
              <a:gdLst/>
              <a:ahLst/>
              <a:cxnLst/>
              <a:rect l="l" t="t" r="r" b="b"/>
              <a:pathLst>
                <a:path w="1120" h="1015" extrusionOk="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67"/>
            <p:cNvSpPr/>
            <p:nvPr/>
          </p:nvSpPr>
          <p:spPr>
            <a:xfrm>
              <a:off x="5486266" y="2560222"/>
              <a:ext cx="43675" cy="40898"/>
            </a:xfrm>
            <a:custGeom>
              <a:avLst/>
              <a:gdLst/>
              <a:ahLst/>
              <a:cxnLst/>
              <a:rect l="l" t="t" r="r" b="b"/>
              <a:pathLst>
                <a:path w="1667" h="1561" extrusionOk="0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7"/>
            <p:cNvSpPr/>
            <p:nvPr/>
          </p:nvSpPr>
          <p:spPr>
            <a:xfrm>
              <a:off x="5467376" y="2579295"/>
              <a:ext cx="29161" cy="26593"/>
            </a:xfrm>
            <a:custGeom>
              <a:avLst/>
              <a:gdLst/>
              <a:ahLst/>
              <a:cxnLst/>
              <a:rect l="l" t="t" r="r" b="b"/>
              <a:pathLst>
                <a:path w="1113" h="1015" extrusionOk="0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7"/>
            <p:cNvSpPr/>
            <p:nvPr/>
          </p:nvSpPr>
          <p:spPr>
            <a:xfrm>
              <a:off x="5448381" y="2598264"/>
              <a:ext cx="29318" cy="26698"/>
            </a:xfrm>
            <a:custGeom>
              <a:avLst/>
              <a:gdLst/>
              <a:ahLst/>
              <a:cxnLst/>
              <a:rect l="l" t="t" r="r" b="b"/>
              <a:pathLst>
                <a:path w="1119" h="1019" extrusionOk="0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7"/>
            <p:cNvSpPr/>
            <p:nvPr/>
          </p:nvSpPr>
          <p:spPr>
            <a:xfrm>
              <a:off x="5429491" y="2617364"/>
              <a:ext cx="43440" cy="40741"/>
            </a:xfrm>
            <a:custGeom>
              <a:avLst/>
              <a:gdLst/>
              <a:ahLst/>
              <a:cxnLst/>
              <a:rect l="l" t="t" r="r" b="b"/>
              <a:pathLst>
                <a:path w="1658" h="1555" extrusionOk="0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9" name="Google Shape;7159;p67"/>
          <p:cNvGrpSpPr/>
          <p:nvPr/>
        </p:nvGrpSpPr>
        <p:grpSpPr>
          <a:xfrm>
            <a:off x="4875937" y="2468731"/>
            <a:ext cx="407122" cy="315448"/>
            <a:chOff x="4875937" y="2468731"/>
            <a:chExt cx="407122" cy="315448"/>
          </a:xfrm>
        </p:grpSpPr>
        <p:sp>
          <p:nvSpPr>
            <p:cNvPr id="7160" name="Google Shape;7160;p67"/>
            <p:cNvSpPr/>
            <p:nvPr/>
          </p:nvSpPr>
          <p:spPr>
            <a:xfrm>
              <a:off x="4876199" y="2482801"/>
              <a:ext cx="223041" cy="247380"/>
            </a:xfrm>
            <a:custGeom>
              <a:avLst/>
              <a:gdLst/>
              <a:ahLst/>
              <a:cxnLst/>
              <a:rect l="l" t="t" r="r" b="b"/>
              <a:pathLst>
                <a:path w="8513" h="9442" extrusionOk="0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7"/>
            <p:cNvSpPr/>
            <p:nvPr/>
          </p:nvSpPr>
          <p:spPr>
            <a:xfrm>
              <a:off x="5044456" y="2482801"/>
              <a:ext cx="54784" cy="247642"/>
            </a:xfrm>
            <a:custGeom>
              <a:avLst/>
              <a:gdLst/>
              <a:ahLst/>
              <a:cxnLst/>
              <a:rect l="l" t="t" r="r" b="b"/>
              <a:pathLst>
                <a:path w="2091" h="9452" extrusionOk="0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67"/>
            <p:cNvSpPr/>
            <p:nvPr/>
          </p:nvSpPr>
          <p:spPr>
            <a:xfrm>
              <a:off x="5099214" y="2530249"/>
              <a:ext cx="183845" cy="200194"/>
            </a:xfrm>
            <a:custGeom>
              <a:avLst/>
              <a:gdLst/>
              <a:ahLst/>
              <a:cxnLst/>
              <a:rect l="l" t="t" r="r" b="b"/>
              <a:pathLst>
                <a:path w="7017" h="7641" extrusionOk="0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67"/>
            <p:cNvSpPr/>
            <p:nvPr/>
          </p:nvSpPr>
          <p:spPr>
            <a:xfrm>
              <a:off x="5169770" y="2530249"/>
              <a:ext cx="113289" cy="200194"/>
            </a:xfrm>
            <a:custGeom>
              <a:avLst/>
              <a:gdLst/>
              <a:ahLst/>
              <a:cxnLst/>
              <a:rect l="l" t="t" r="r" b="b"/>
              <a:pathLst>
                <a:path w="4324" h="7641" extrusionOk="0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7"/>
            <p:cNvSpPr/>
            <p:nvPr/>
          </p:nvSpPr>
          <p:spPr>
            <a:xfrm>
              <a:off x="5141396" y="2560405"/>
              <a:ext cx="75115" cy="69849"/>
            </a:xfrm>
            <a:custGeom>
              <a:avLst/>
              <a:gdLst/>
              <a:ahLst/>
              <a:cxnLst/>
              <a:rect l="l" t="t" r="r" b="b"/>
              <a:pathLst>
                <a:path w="2867" h="2666" extrusionOk="0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7"/>
            <p:cNvSpPr/>
            <p:nvPr/>
          </p:nvSpPr>
          <p:spPr>
            <a:xfrm>
              <a:off x="5128846" y="2512669"/>
              <a:ext cx="62042" cy="17606"/>
            </a:xfrm>
            <a:custGeom>
              <a:avLst/>
              <a:gdLst/>
              <a:ahLst/>
              <a:cxnLst/>
              <a:rect l="l" t="t" r="r" b="b"/>
              <a:pathLst>
                <a:path w="2368" h="672" extrusionOk="0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67"/>
            <p:cNvSpPr/>
            <p:nvPr/>
          </p:nvSpPr>
          <p:spPr>
            <a:xfrm>
              <a:off x="5135867" y="2468731"/>
              <a:ext cx="47998" cy="43728"/>
            </a:xfrm>
            <a:custGeom>
              <a:avLst/>
              <a:gdLst/>
              <a:ahLst/>
              <a:cxnLst/>
              <a:rect l="l" t="t" r="r" b="b"/>
              <a:pathLst>
                <a:path w="1832" h="1669" extrusionOk="0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67"/>
            <p:cNvSpPr/>
            <p:nvPr/>
          </p:nvSpPr>
          <p:spPr>
            <a:xfrm>
              <a:off x="5150697" y="2468731"/>
              <a:ext cx="33405" cy="43728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7"/>
            <p:cNvSpPr/>
            <p:nvPr/>
          </p:nvSpPr>
          <p:spPr>
            <a:xfrm>
              <a:off x="4924905" y="2690488"/>
              <a:ext cx="109778" cy="93691"/>
            </a:xfrm>
            <a:custGeom>
              <a:avLst/>
              <a:gdLst/>
              <a:ahLst/>
              <a:cxnLst/>
              <a:rect l="l" t="t" r="r" b="b"/>
              <a:pathLst>
                <a:path w="4190" h="3576" extrusionOk="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7"/>
            <p:cNvSpPr/>
            <p:nvPr/>
          </p:nvSpPr>
          <p:spPr>
            <a:xfrm>
              <a:off x="4949533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7"/>
            <p:cNvSpPr/>
            <p:nvPr/>
          </p:nvSpPr>
          <p:spPr>
            <a:xfrm>
              <a:off x="4961087" y="2717605"/>
              <a:ext cx="46479" cy="39824"/>
            </a:xfrm>
            <a:custGeom>
              <a:avLst/>
              <a:gdLst/>
              <a:ahLst/>
              <a:cxnLst/>
              <a:rect l="l" t="t" r="r" b="b"/>
              <a:pathLst>
                <a:path w="1774" h="1520" extrusionOk="0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67"/>
            <p:cNvSpPr/>
            <p:nvPr/>
          </p:nvSpPr>
          <p:spPr>
            <a:xfrm>
              <a:off x="5121300" y="2690488"/>
              <a:ext cx="109516" cy="93691"/>
            </a:xfrm>
            <a:custGeom>
              <a:avLst/>
              <a:gdLst/>
              <a:ahLst/>
              <a:cxnLst/>
              <a:rect l="l" t="t" r="r" b="b"/>
              <a:pathLst>
                <a:path w="4180" h="3576" extrusionOk="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67"/>
            <p:cNvSpPr/>
            <p:nvPr/>
          </p:nvSpPr>
          <p:spPr>
            <a:xfrm>
              <a:off x="5144409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7"/>
            <p:cNvSpPr/>
            <p:nvPr/>
          </p:nvSpPr>
          <p:spPr>
            <a:xfrm>
              <a:off x="5157220" y="2717605"/>
              <a:ext cx="46741" cy="39824"/>
            </a:xfrm>
            <a:custGeom>
              <a:avLst/>
              <a:gdLst/>
              <a:ahLst/>
              <a:cxnLst/>
              <a:rect l="l" t="t" r="r" b="b"/>
              <a:pathLst>
                <a:path w="1784" h="1520" extrusionOk="0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67"/>
            <p:cNvSpPr/>
            <p:nvPr/>
          </p:nvSpPr>
          <p:spPr>
            <a:xfrm>
              <a:off x="4936223" y="2525245"/>
              <a:ext cx="102730" cy="102494"/>
            </a:xfrm>
            <a:custGeom>
              <a:avLst/>
              <a:gdLst/>
              <a:ahLst/>
              <a:cxnLst/>
              <a:rect l="l" t="t" r="r" b="b"/>
              <a:pathLst>
                <a:path w="3921" h="3912" extrusionOk="0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67"/>
            <p:cNvSpPr/>
            <p:nvPr/>
          </p:nvSpPr>
          <p:spPr>
            <a:xfrm>
              <a:off x="5098952" y="2670890"/>
              <a:ext cx="183872" cy="59815"/>
            </a:xfrm>
            <a:custGeom>
              <a:avLst/>
              <a:gdLst/>
              <a:ahLst/>
              <a:cxnLst/>
              <a:rect l="l" t="t" r="r" b="b"/>
              <a:pathLst>
                <a:path w="7018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7"/>
            <p:cNvSpPr/>
            <p:nvPr/>
          </p:nvSpPr>
          <p:spPr>
            <a:xfrm>
              <a:off x="5233069" y="2670890"/>
              <a:ext cx="49990" cy="59553"/>
            </a:xfrm>
            <a:custGeom>
              <a:avLst/>
              <a:gdLst/>
              <a:ahLst/>
              <a:cxnLst/>
              <a:rect l="l" t="t" r="r" b="b"/>
              <a:pathLst>
                <a:path w="1908" h="2273" extrusionOk="0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7"/>
            <p:cNvSpPr/>
            <p:nvPr/>
          </p:nvSpPr>
          <p:spPr>
            <a:xfrm>
              <a:off x="4875937" y="2670655"/>
              <a:ext cx="223303" cy="59788"/>
            </a:xfrm>
            <a:custGeom>
              <a:avLst/>
              <a:gdLst/>
              <a:ahLst/>
              <a:cxnLst/>
              <a:rect l="l" t="t" r="r" b="b"/>
              <a:pathLst>
                <a:path w="8523" h="2282" extrusionOk="0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7"/>
            <p:cNvSpPr/>
            <p:nvPr/>
          </p:nvSpPr>
          <p:spPr>
            <a:xfrm>
              <a:off x="5063529" y="2670890"/>
              <a:ext cx="35711" cy="59815"/>
            </a:xfrm>
            <a:custGeom>
              <a:avLst/>
              <a:gdLst/>
              <a:ahLst/>
              <a:cxnLst/>
              <a:rect l="l" t="t" r="r" b="b"/>
              <a:pathLst>
                <a:path w="1363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9" name="Google Shape;7179;p67"/>
          <p:cNvGrpSpPr/>
          <p:nvPr/>
        </p:nvGrpSpPr>
        <p:grpSpPr>
          <a:xfrm>
            <a:off x="4893282" y="3804774"/>
            <a:ext cx="242114" cy="362163"/>
            <a:chOff x="4893282" y="3804774"/>
            <a:chExt cx="242114" cy="362163"/>
          </a:xfrm>
        </p:grpSpPr>
        <p:sp>
          <p:nvSpPr>
            <p:cNvPr id="7180" name="Google Shape;7180;p67"/>
            <p:cNvSpPr/>
            <p:nvPr/>
          </p:nvSpPr>
          <p:spPr>
            <a:xfrm>
              <a:off x="4893517" y="3804774"/>
              <a:ext cx="241878" cy="361927"/>
            </a:xfrm>
            <a:custGeom>
              <a:avLst/>
              <a:gdLst/>
              <a:ahLst/>
              <a:cxnLst/>
              <a:rect l="l" t="t" r="r" b="b"/>
              <a:pathLst>
                <a:path w="9232" h="13814" extrusionOk="0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7"/>
            <p:cNvSpPr/>
            <p:nvPr/>
          </p:nvSpPr>
          <p:spPr>
            <a:xfrm>
              <a:off x="4893282" y="3804774"/>
              <a:ext cx="242114" cy="362163"/>
            </a:xfrm>
            <a:custGeom>
              <a:avLst/>
              <a:gdLst/>
              <a:ahLst/>
              <a:cxnLst/>
              <a:rect l="l" t="t" r="r" b="b"/>
              <a:pathLst>
                <a:path w="9241" h="13823" extrusionOk="0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7"/>
            <p:cNvSpPr/>
            <p:nvPr/>
          </p:nvSpPr>
          <p:spPr>
            <a:xfrm>
              <a:off x="4917124" y="3834668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7"/>
            <p:cNvSpPr/>
            <p:nvPr/>
          </p:nvSpPr>
          <p:spPr>
            <a:xfrm>
              <a:off x="4957812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67"/>
            <p:cNvSpPr/>
            <p:nvPr/>
          </p:nvSpPr>
          <p:spPr>
            <a:xfrm>
              <a:off x="4935961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67"/>
            <p:cNvSpPr/>
            <p:nvPr/>
          </p:nvSpPr>
          <p:spPr>
            <a:xfrm>
              <a:off x="4979401" y="3841690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7"/>
            <p:cNvSpPr/>
            <p:nvPr/>
          </p:nvSpPr>
          <p:spPr>
            <a:xfrm>
              <a:off x="5016317" y="3834668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67"/>
            <p:cNvSpPr/>
            <p:nvPr/>
          </p:nvSpPr>
          <p:spPr>
            <a:xfrm>
              <a:off x="5057267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67"/>
            <p:cNvSpPr/>
            <p:nvPr/>
          </p:nvSpPr>
          <p:spPr>
            <a:xfrm>
              <a:off x="5035155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67"/>
            <p:cNvSpPr/>
            <p:nvPr/>
          </p:nvSpPr>
          <p:spPr>
            <a:xfrm>
              <a:off x="5078620" y="3841690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67"/>
            <p:cNvSpPr/>
            <p:nvPr/>
          </p:nvSpPr>
          <p:spPr>
            <a:xfrm>
              <a:off x="4917124" y="3947669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67"/>
            <p:cNvSpPr/>
            <p:nvPr/>
          </p:nvSpPr>
          <p:spPr>
            <a:xfrm>
              <a:off x="4957812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67"/>
            <p:cNvSpPr/>
            <p:nvPr/>
          </p:nvSpPr>
          <p:spPr>
            <a:xfrm>
              <a:off x="4935961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67"/>
            <p:cNvSpPr/>
            <p:nvPr/>
          </p:nvSpPr>
          <p:spPr>
            <a:xfrm>
              <a:off x="4979401" y="3954717"/>
              <a:ext cx="14358" cy="16585"/>
            </a:xfrm>
            <a:custGeom>
              <a:avLst/>
              <a:gdLst/>
              <a:ahLst/>
              <a:cxnLst/>
              <a:rect l="l" t="t" r="r" b="b"/>
              <a:pathLst>
                <a:path w="548" h="633" extrusionOk="0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67"/>
            <p:cNvSpPr/>
            <p:nvPr/>
          </p:nvSpPr>
          <p:spPr>
            <a:xfrm>
              <a:off x="5016317" y="3947669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7"/>
            <p:cNvSpPr/>
            <p:nvPr/>
          </p:nvSpPr>
          <p:spPr>
            <a:xfrm>
              <a:off x="5057267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7"/>
            <p:cNvSpPr/>
            <p:nvPr/>
          </p:nvSpPr>
          <p:spPr>
            <a:xfrm>
              <a:off x="5035155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67"/>
            <p:cNvSpPr/>
            <p:nvPr/>
          </p:nvSpPr>
          <p:spPr>
            <a:xfrm>
              <a:off x="5078620" y="3954717"/>
              <a:ext cx="14593" cy="16585"/>
            </a:xfrm>
            <a:custGeom>
              <a:avLst/>
              <a:gdLst/>
              <a:ahLst/>
              <a:cxnLst/>
              <a:rect l="l" t="t" r="r" b="b"/>
              <a:pathLst>
                <a:path w="557" h="633" extrusionOk="0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67"/>
            <p:cNvSpPr/>
            <p:nvPr/>
          </p:nvSpPr>
          <p:spPr>
            <a:xfrm>
              <a:off x="4917124" y="4060434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7"/>
            <p:cNvSpPr/>
            <p:nvPr/>
          </p:nvSpPr>
          <p:spPr>
            <a:xfrm>
              <a:off x="4957812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67"/>
            <p:cNvSpPr/>
            <p:nvPr/>
          </p:nvSpPr>
          <p:spPr>
            <a:xfrm>
              <a:off x="4935961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67"/>
            <p:cNvSpPr/>
            <p:nvPr/>
          </p:nvSpPr>
          <p:spPr>
            <a:xfrm>
              <a:off x="4979401" y="4067455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67"/>
            <p:cNvSpPr/>
            <p:nvPr/>
          </p:nvSpPr>
          <p:spPr>
            <a:xfrm>
              <a:off x="5016317" y="4060434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67"/>
            <p:cNvSpPr/>
            <p:nvPr/>
          </p:nvSpPr>
          <p:spPr>
            <a:xfrm>
              <a:off x="5057267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67"/>
            <p:cNvSpPr/>
            <p:nvPr/>
          </p:nvSpPr>
          <p:spPr>
            <a:xfrm>
              <a:off x="5035155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7"/>
            <p:cNvSpPr/>
            <p:nvPr/>
          </p:nvSpPr>
          <p:spPr>
            <a:xfrm>
              <a:off x="5078620" y="4067455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6" name="Google Shape;7206;p67"/>
          <p:cNvGrpSpPr/>
          <p:nvPr/>
        </p:nvGrpSpPr>
        <p:grpSpPr>
          <a:xfrm>
            <a:off x="6248162" y="3804774"/>
            <a:ext cx="231058" cy="362425"/>
            <a:chOff x="6248162" y="3804774"/>
            <a:chExt cx="231058" cy="362425"/>
          </a:xfrm>
        </p:grpSpPr>
        <p:sp>
          <p:nvSpPr>
            <p:cNvPr id="7207" name="Google Shape;7207;p67"/>
            <p:cNvSpPr/>
            <p:nvPr/>
          </p:nvSpPr>
          <p:spPr>
            <a:xfrm>
              <a:off x="6248162" y="3845646"/>
              <a:ext cx="231058" cy="321553"/>
            </a:xfrm>
            <a:custGeom>
              <a:avLst/>
              <a:gdLst/>
              <a:ahLst/>
              <a:cxnLst/>
              <a:rect l="l" t="t" r="r" b="b"/>
              <a:pathLst>
                <a:path w="8819" h="12273" extrusionOk="0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7"/>
            <p:cNvSpPr/>
            <p:nvPr/>
          </p:nvSpPr>
          <p:spPr>
            <a:xfrm>
              <a:off x="6316963" y="3845463"/>
              <a:ext cx="162257" cy="256157"/>
            </a:xfrm>
            <a:custGeom>
              <a:avLst/>
              <a:gdLst/>
              <a:ahLst/>
              <a:cxnLst/>
              <a:rect l="l" t="t" r="r" b="b"/>
              <a:pathLst>
                <a:path w="6193" h="9777" extrusionOk="0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67"/>
            <p:cNvSpPr/>
            <p:nvPr/>
          </p:nvSpPr>
          <p:spPr>
            <a:xfrm>
              <a:off x="6256939" y="3804774"/>
              <a:ext cx="61046" cy="102232"/>
            </a:xfrm>
            <a:custGeom>
              <a:avLst/>
              <a:gdLst/>
              <a:ahLst/>
              <a:cxnLst/>
              <a:rect l="l" t="t" r="r" b="b"/>
              <a:pathLst>
                <a:path w="2330" h="3902" extrusionOk="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7"/>
            <p:cNvSpPr/>
            <p:nvPr/>
          </p:nvSpPr>
          <p:spPr>
            <a:xfrm>
              <a:off x="6288589" y="3870562"/>
              <a:ext cx="29396" cy="36706"/>
            </a:xfrm>
            <a:custGeom>
              <a:avLst/>
              <a:gdLst/>
              <a:ahLst/>
              <a:cxnLst/>
              <a:rect l="l" t="t" r="r" b="b"/>
              <a:pathLst>
                <a:path w="1122" h="1401" extrusionOk="0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1" name="Google Shape;7211;p67"/>
          <p:cNvGrpSpPr/>
          <p:nvPr/>
        </p:nvGrpSpPr>
        <p:grpSpPr>
          <a:xfrm>
            <a:off x="5346568" y="3804774"/>
            <a:ext cx="233337" cy="362163"/>
            <a:chOff x="5346568" y="3804774"/>
            <a:chExt cx="233337" cy="362163"/>
          </a:xfrm>
        </p:grpSpPr>
        <p:sp>
          <p:nvSpPr>
            <p:cNvPr id="7212" name="Google Shape;7212;p67"/>
            <p:cNvSpPr/>
            <p:nvPr/>
          </p:nvSpPr>
          <p:spPr>
            <a:xfrm>
              <a:off x="5346568" y="3804774"/>
              <a:ext cx="233337" cy="264463"/>
            </a:xfrm>
            <a:custGeom>
              <a:avLst/>
              <a:gdLst/>
              <a:ahLst/>
              <a:cxnLst/>
              <a:rect l="l" t="t" r="r" b="b"/>
              <a:pathLst>
                <a:path w="8906" h="10094" extrusionOk="0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67"/>
            <p:cNvSpPr/>
            <p:nvPr/>
          </p:nvSpPr>
          <p:spPr>
            <a:xfrm>
              <a:off x="5494231" y="3804774"/>
              <a:ext cx="85674" cy="264463"/>
            </a:xfrm>
            <a:custGeom>
              <a:avLst/>
              <a:gdLst/>
              <a:ahLst/>
              <a:cxnLst/>
              <a:rect l="l" t="t" r="r" b="b"/>
              <a:pathLst>
                <a:path w="3270" h="10094" extrusionOk="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7"/>
            <p:cNvSpPr/>
            <p:nvPr/>
          </p:nvSpPr>
          <p:spPr>
            <a:xfrm>
              <a:off x="5398811" y="3829900"/>
              <a:ext cx="129114" cy="110014"/>
            </a:xfrm>
            <a:custGeom>
              <a:avLst/>
              <a:gdLst/>
              <a:ahLst/>
              <a:cxnLst/>
              <a:rect l="l" t="t" r="r" b="b"/>
              <a:pathLst>
                <a:path w="4928" h="4199" extrusionOk="0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7"/>
            <p:cNvSpPr/>
            <p:nvPr/>
          </p:nvSpPr>
          <p:spPr>
            <a:xfrm>
              <a:off x="5398811" y="3840930"/>
              <a:ext cx="129114" cy="98984"/>
            </a:xfrm>
            <a:custGeom>
              <a:avLst/>
              <a:gdLst/>
              <a:ahLst/>
              <a:cxnLst/>
              <a:rect l="l" t="t" r="r" b="b"/>
              <a:pathLst>
                <a:path w="4928" h="3778" extrusionOk="0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7"/>
            <p:cNvSpPr/>
            <p:nvPr/>
          </p:nvSpPr>
          <p:spPr>
            <a:xfrm>
              <a:off x="5438477" y="4034076"/>
              <a:ext cx="50016" cy="132860"/>
            </a:xfrm>
            <a:custGeom>
              <a:avLst/>
              <a:gdLst/>
              <a:ahLst/>
              <a:cxnLst/>
              <a:rect l="l" t="t" r="r" b="b"/>
              <a:pathLst>
                <a:path w="1909" h="5071" extrusionOk="0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67"/>
            <p:cNvSpPr/>
            <p:nvPr/>
          </p:nvSpPr>
          <p:spPr>
            <a:xfrm>
              <a:off x="5471647" y="4034076"/>
              <a:ext cx="16847" cy="132860"/>
            </a:xfrm>
            <a:custGeom>
              <a:avLst/>
              <a:gdLst/>
              <a:ahLst/>
              <a:cxnLst/>
              <a:rect l="l" t="t" r="r" b="b"/>
              <a:pathLst>
                <a:path w="643" h="5071" extrusionOk="0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67"/>
            <p:cNvSpPr/>
            <p:nvPr/>
          </p:nvSpPr>
          <p:spPr>
            <a:xfrm>
              <a:off x="5369938" y="3977799"/>
              <a:ext cx="35920" cy="27667"/>
            </a:xfrm>
            <a:custGeom>
              <a:avLst/>
              <a:gdLst/>
              <a:ahLst/>
              <a:cxnLst/>
              <a:rect l="l" t="t" r="r" b="b"/>
              <a:pathLst>
                <a:path w="1371" h="1056" extrusionOk="0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7"/>
            <p:cNvSpPr/>
            <p:nvPr/>
          </p:nvSpPr>
          <p:spPr>
            <a:xfrm>
              <a:off x="5370174" y="3985344"/>
              <a:ext cx="36208" cy="20122"/>
            </a:xfrm>
            <a:custGeom>
              <a:avLst/>
              <a:gdLst/>
              <a:ahLst/>
              <a:cxnLst/>
              <a:rect l="l" t="t" r="r" b="b"/>
              <a:pathLst>
                <a:path w="1382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67"/>
            <p:cNvSpPr/>
            <p:nvPr/>
          </p:nvSpPr>
          <p:spPr>
            <a:xfrm>
              <a:off x="5438477" y="3977799"/>
              <a:ext cx="49754" cy="27667"/>
            </a:xfrm>
            <a:custGeom>
              <a:avLst/>
              <a:gdLst/>
              <a:ahLst/>
              <a:cxnLst/>
              <a:rect l="l" t="t" r="r" b="b"/>
              <a:pathLst>
                <a:path w="1899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67"/>
            <p:cNvSpPr/>
            <p:nvPr/>
          </p:nvSpPr>
          <p:spPr>
            <a:xfrm>
              <a:off x="5438739" y="3985344"/>
              <a:ext cx="50016" cy="20122"/>
            </a:xfrm>
            <a:custGeom>
              <a:avLst/>
              <a:gdLst/>
              <a:ahLst/>
              <a:cxnLst/>
              <a:rect l="l" t="t" r="r" b="b"/>
              <a:pathLst>
                <a:path w="1909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7"/>
            <p:cNvSpPr/>
            <p:nvPr/>
          </p:nvSpPr>
          <p:spPr>
            <a:xfrm>
              <a:off x="5520850" y="3977799"/>
              <a:ext cx="35946" cy="27667"/>
            </a:xfrm>
            <a:custGeom>
              <a:avLst/>
              <a:gdLst/>
              <a:ahLst/>
              <a:cxnLst/>
              <a:rect l="l" t="t" r="r" b="b"/>
              <a:pathLst>
                <a:path w="1372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67"/>
            <p:cNvSpPr/>
            <p:nvPr/>
          </p:nvSpPr>
          <p:spPr>
            <a:xfrm>
              <a:off x="5520850" y="3985842"/>
              <a:ext cx="36208" cy="19624"/>
            </a:xfrm>
            <a:custGeom>
              <a:avLst/>
              <a:gdLst/>
              <a:ahLst/>
              <a:cxnLst/>
              <a:rect l="l" t="t" r="r" b="b"/>
              <a:pathLst>
                <a:path w="1382" h="749" extrusionOk="0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67"/>
            <p:cNvSpPr/>
            <p:nvPr/>
          </p:nvSpPr>
          <p:spPr>
            <a:xfrm>
              <a:off x="5438477" y="4113410"/>
              <a:ext cx="49754" cy="53527"/>
            </a:xfrm>
            <a:custGeom>
              <a:avLst/>
              <a:gdLst/>
              <a:ahLst/>
              <a:cxnLst/>
              <a:rect l="l" t="t" r="r" b="b"/>
              <a:pathLst>
                <a:path w="1899" h="2043" extrusionOk="0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67"/>
            <p:cNvSpPr/>
            <p:nvPr/>
          </p:nvSpPr>
          <p:spPr>
            <a:xfrm>
              <a:off x="5471647" y="4113174"/>
              <a:ext cx="16847" cy="53762"/>
            </a:xfrm>
            <a:custGeom>
              <a:avLst/>
              <a:gdLst/>
              <a:ahLst/>
              <a:cxnLst/>
              <a:rect l="l" t="t" r="r" b="b"/>
              <a:pathLst>
                <a:path w="643" h="2052" extrusionOk="0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67"/>
            <p:cNvSpPr/>
            <p:nvPr/>
          </p:nvSpPr>
          <p:spPr>
            <a:xfrm>
              <a:off x="5452311" y="4132772"/>
              <a:ext cx="19362" cy="16427"/>
            </a:xfrm>
            <a:custGeom>
              <a:avLst/>
              <a:gdLst/>
              <a:ahLst/>
              <a:cxnLst/>
              <a:rect l="l" t="t" r="r" b="b"/>
              <a:pathLst>
                <a:path w="739" h="627" extrusionOk="0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7"/>
            <p:cNvSpPr/>
            <p:nvPr/>
          </p:nvSpPr>
          <p:spPr>
            <a:xfrm>
              <a:off x="5419902" y="3867811"/>
              <a:ext cx="30916" cy="51011"/>
            </a:xfrm>
            <a:custGeom>
              <a:avLst/>
              <a:gdLst/>
              <a:ahLst/>
              <a:cxnLst/>
              <a:rect l="l" t="t" r="r" b="b"/>
              <a:pathLst>
                <a:path w="1180" h="1947" extrusionOk="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67"/>
            <p:cNvSpPr/>
            <p:nvPr/>
          </p:nvSpPr>
          <p:spPr>
            <a:xfrm>
              <a:off x="5475917" y="3867811"/>
              <a:ext cx="32671" cy="51011"/>
            </a:xfrm>
            <a:custGeom>
              <a:avLst/>
              <a:gdLst/>
              <a:ahLst/>
              <a:cxnLst/>
              <a:rect l="l" t="t" r="r" b="b"/>
              <a:pathLst>
                <a:path w="1247" h="1947" extrusionOk="0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67"/>
            <p:cNvSpPr/>
            <p:nvPr/>
          </p:nvSpPr>
          <p:spPr>
            <a:xfrm>
              <a:off x="5456817" y="3905696"/>
              <a:ext cx="16349" cy="18890"/>
            </a:xfrm>
            <a:custGeom>
              <a:avLst/>
              <a:gdLst/>
              <a:ahLst/>
              <a:cxnLst/>
              <a:rect l="l" t="t" r="r" b="b"/>
              <a:pathLst>
                <a:path w="624" h="721" extrusionOk="0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67"/>
            <p:cNvSpPr/>
            <p:nvPr/>
          </p:nvSpPr>
          <p:spPr>
            <a:xfrm>
              <a:off x="5419142" y="4028548"/>
              <a:ext cx="88425" cy="11056"/>
            </a:xfrm>
            <a:custGeom>
              <a:avLst/>
              <a:gdLst/>
              <a:ahLst/>
              <a:cxnLst/>
              <a:rect l="l" t="t" r="r" b="b"/>
              <a:pathLst>
                <a:path w="3375" h="422" extrusionOk="0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1" name="Google Shape;7231;p67"/>
          <p:cNvGrpSpPr/>
          <p:nvPr/>
        </p:nvGrpSpPr>
        <p:grpSpPr>
          <a:xfrm>
            <a:off x="6704985" y="3805141"/>
            <a:ext cx="209967" cy="361639"/>
            <a:chOff x="6704985" y="3805141"/>
            <a:chExt cx="209967" cy="361639"/>
          </a:xfrm>
        </p:grpSpPr>
        <p:sp>
          <p:nvSpPr>
            <p:cNvPr id="7232" name="Google Shape;7232;p67"/>
            <p:cNvSpPr/>
            <p:nvPr/>
          </p:nvSpPr>
          <p:spPr>
            <a:xfrm>
              <a:off x="6704985" y="3965013"/>
              <a:ext cx="209967" cy="201426"/>
            </a:xfrm>
            <a:custGeom>
              <a:avLst/>
              <a:gdLst/>
              <a:ahLst/>
              <a:cxnLst/>
              <a:rect l="l" t="t" r="r" b="b"/>
              <a:pathLst>
                <a:path w="8014" h="7688" extrusionOk="0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67"/>
            <p:cNvSpPr/>
            <p:nvPr/>
          </p:nvSpPr>
          <p:spPr>
            <a:xfrm>
              <a:off x="6796895" y="3965013"/>
              <a:ext cx="118057" cy="201766"/>
            </a:xfrm>
            <a:custGeom>
              <a:avLst/>
              <a:gdLst/>
              <a:ahLst/>
              <a:cxnLst/>
              <a:rect l="l" t="t" r="r" b="b"/>
              <a:pathLst>
                <a:path w="4506" h="7701" extrusionOk="0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67"/>
            <p:cNvSpPr/>
            <p:nvPr/>
          </p:nvSpPr>
          <p:spPr>
            <a:xfrm>
              <a:off x="6789847" y="3965013"/>
              <a:ext cx="7074" cy="7808"/>
            </a:xfrm>
            <a:custGeom>
              <a:avLst/>
              <a:gdLst/>
              <a:ahLst/>
              <a:cxnLst/>
              <a:rect l="l" t="t" r="r" b="b"/>
              <a:pathLst>
                <a:path w="270" h="298" extrusionOk="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7"/>
            <p:cNvSpPr/>
            <p:nvPr/>
          </p:nvSpPr>
          <p:spPr>
            <a:xfrm>
              <a:off x="6744495" y="3965013"/>
              <a:ext cx="132939" cy="201426"/>
            </a:xfrm>
            <a:custGeom>
              <a:avLst/>
              <a:gdLst/>
              <a:ahLst/>
              <a:cxnLst/>
              <a:rect l="l" t="t" r="r" b="b"/>
              <a:pathLst>
                <a:path w="5074" h="7688" extrusionOk="0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7"/>
            <p:cNvSpPr/>
            <p:nvPr/>
          </p:nvSpPr>
          <p:spPr>
            <a:xfrm>
              <a:off x="6772791" y="3965013"/>
              <a:ext cx="73858" cy="135873"/>
            </a:xfrm>
            <a:custGeom>
              <a:avLst/>
              <a:gdLst/>
              <a:ahLst/>
              <a:cxnLst/>
              <a:rect l="l" t="t" r="r" b="b"/>
              <a:pathLst>
                <a:path w="2819" h="5186" extrusionOk="0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7"/>
            <p:cNvSpPr/>
            <p:nvPr/>
          </p:nvSpPr>
          <p:spPr>
            <a:xfrm>
              <a:off x="6772791" y="3978323"/>
              <a:ext cx="74094" cy="49492"/>
            </a:xfrm>
            <a:custGeom>
              <a:avLst/>
              <a:gdLst/>
              <a:ahLst/>
              <a:cxnLst/>
              <a:rect l="l" t="t" r="r" b="b"/>
              <a:pathLst>
                <a:path w="2828" h="1889" extrusionOk="0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7"/>
            <p:cNvSpPr/>
            <p:nvPr/>
          </p:nvSpPr>
          <p:spPr>
            <a:xfrm>
              <a:off x="6727570" y="3805141"/>
              <a:ext cx="162021" cy="136528"/>
            </a:xfrm>
            <a:custGeom>
              <a:avLst/>
              <a:gdLst/>
              <a:ahLst/>
              <a:cxnLst/>
              <a:rect l="l" t="t" r="r" b="b"/>
              <a:pathLst>
                <a:path w="6184" h="5211" extrusionOk="0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7"/>
            <p:cNvSpPr/>
            <p:nvPr/>
          </p:nvSpPr>
          <p:spPr>
            <a:xfrm>
              <a:off x="6728330" y="3805219"/>
              <a:ext cx="161261" cy="131681"/>
            </a:xfrm>
            <a:custGeom>
              <a:avLst/>
              <a:gdLst/>
              <a:ahLst/>
              <a:cxnLst/>
              <a:rect l="l" t="t" r="r" b="b"/>
              <a:pathLst>
                <a:path w="6155" h="5026" extrusionOk="0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7"/>
            <p:cNvSpPr/>
            <p:nvPr/>
          </p:nvSpPr>
          <p:spPr>
            <a:xfrm>
              <a:off x="6789847" y="3965013"/>
              <a:ext cx="40217" cy="35999"/>
            </a:xfrm>
            <a:custGeom>
              <a:avLst/>
              <a:gdLst/>
              <a:ahLst/>
              <a:cxnLst/>
              <a:rect l="l" t="t" r="r" b="b"/>
              <a:pathLst>
                <a:path w="1535" h="1374" extrusionOk="0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7"/>
            <p:cNvSpPr/>
            <p:nvPr/>
          </p:nvSpPr>
          <p:spPr>
            <a:xfrm>
              <a:off x="6789847" y="3969782"/>
              <a:ext cx="40217" cy="19598"/>
            </a:xfrm>
            <a:custGeom>
              <a:avLst/>
              <a:gdLst/>
              <a:ahLst/>
              <a:cxnLst/>
              <a:rect l="l" t="t" r="r" b="b"/>
              <a:pathLst>
                <a:path w="1535" h="748" extrusionOk="0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7"/>
            <p:cNvSpPr/>
            <p:nvPr/>
          </p:nvSpPr>
          <p:spPr>
            <a:xfrm>
              <a:off x="6760477" y="3866318"/>
              <a:ext cx="99219" cy="113525"/>
            </a:xfrm>
            <a:custGeom>
              <a:avLst/>
              <a:gdLst/>
              <a:ahLst/>
              <a:cxnLst/>
              <a:rect l="l" t="t" r="r" b="b"/>
              <a:pathLst>
                <a:path w="3787" h="4333" extrusionOk="0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67"/>
            <p:cNvSpPr/>
            <p:nvPr/>
          </p:nvSpPr>
          <p:spPr>
            <a:xfrm>
              <a:off x="6777297" y="3866318"/>
              <a:ext cx="82163" cy="109752"/>
            </a:xfrm>
            <a:custGeom>
              <a:avLst/>
              <a:gdLst/>
              <a:ahLst/>
              <a:cxnLst/>
              <a:rect l="l" t="t" r="r" b="b"/>
              <a:pathLst>
                <a:path w="3136" h="4189" extrusionOk="0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4" name="Google Shape;7244;p67"/>
          <p:cNvGrpSpPr/>
          <p:nvPr/>
        </p:nvGrpSpPr>
        <p:grpSpPr>
          <a:xfrm>
            <a:off x="7513884" y="2448269"/>
            <a:ext cx="363184" cy="338792"/>
            <a:chOff x="7513884" y="2448269"/>
            <a:chExt cx="363184" cy="338792"/>
          </a:xfrm>
        </p:grpSpPr>
        <p:sp>
          <p:nvSpPr>
            <p:cNvPr id="7245" name="Google Shape;7245;p67"/>
            <p:cNvSpPr/>
            <p:nvPr/>
          </p:nvSpPr>
          <p:spPr>
            <a:xfrm>
              <a:off x="7666316" y="2448269"/>
              <a:ext cx="210753" cy="206954"/>
            </a:xfrm>
            <a:custGeom>
              <a:avLst/>
              <a:gdLst/>
              <a:ahLst/>
              <a:cxnLst/>
              <a:rect l="l" t="t" r="r" b="b"/>
              <a:pathLst>
                <a:path w="8044" h="7899" extrusionOk="0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7"/>
            <p:cNvSpPr/>
            <p:nvPr/>
          </p:nvSpPr>
          <p:spPr>
            <a:xfrm>
              <a:off x="7691442" y="2471482"/>
              <a:ext cx="185627" cy="183741"/>
            </a:xfrm>
            <a:custGeom>
              <a:avLst/>
              <a:gdLst/>
              <a:ahLst/>
              <a:cxnLst/>
              <a:rect l="l" t="t" r="r" b="b"/>
              <a:pathLst>
                <a:path w="7085" h="7013" extrusionOk="0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67"/>
            <p:cNvSpPr/>
            <p:nvPr/>
          </p:nvSpPr>
          <p:spPr>
            <a:xfrm>
              <a:off x="7755972" y="2483298"/>
              <a:ext cx="84416" cy="84154"/>
            </a:xfrm>
            <a:custGeom>
              <a:avLst/>
              <a:gdLst/>
              <a:ahLst/>
              <a:cxnLst/>
              <a:rect l="l" t="t" r="r" b="b"/>
              <a:pathLst>
                <a:path w="3222" h="3212" extrusionOk="0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67"/>
            <p:cNvSpPr/>
            <p:nvPr/>
          </p:nvSpPr>
          <p:spPr>
            <a:xfrm>
              <a:off x="7800931" y="2528258"/>
              <a:ext cx="39457" cy="39195"/>
            </a:xfrm>
            <a:custGeom>
              <a:avLst/>
              <a:gdLst/>
              <a:ahLst/>
              <a:cxnLst/>
              <a:rect l="l" t="t" r="r" b="b"/>
              <a:pathLst>
                <a:path w="1506" h="1496" extrusionOk="0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7"/>
            <p:cNvSpPr/>
            <p:nvPr/>
          </p:nvSpPr>
          <p:spPr>
            <a:xfrm>
              <a:off x="7513884" y="2611888"/>
              <a:ext cx="195662" cy="175068"/>
            </a:xfrm>
            <a:custGeom>
              <a:avLst/>
              <a:gdLst/>
              <a:ahLst/>
              <a:cxnLst/>
              <a:rect l="l" t="t" r="r" b="b"/>
              <a:pathLst>
                <a:path w="7468" h="6682" extrusionOk="0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7"/>
            <p:cNvSpPr/>
            <p:nvPr/>
          </p:nvSpPr>
          <p:spPr>
            <a:xfrm>
              <a:off x="7513884" y="2626691"/>
              <a:ext cx="195426" cy="160370"/>
            </a:xfrm>
            <a:custGeom>
              <a:avLst/>
              <a:gdLst/>
              <a:ahLst/>
              <a:cxnLst/>
              <a:rect l="l" t="t" r="r" b="b"/>
              <a:pathLst>
                <a:path w="7459" h="6121" extrusionOk="0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1" name="Google Shape;7251;p67"/>
          <p:cNvGrpSpPr/>
          <p:nvPr/>
        </p:nvGrpSpPr>
        <p:grpSpPr>
          <a:xfrm>
            <a:off x="5777767" y="3804826"/>
            <a:ext cx="258699" cy="362136"/>
            <a:chOff x="5777767" y="3804826"/>
            <a:chExt cx="258699" cy="362136"/>
          </a:xfrm>
        </p:grpSpPr>
        <p:sp>
          <p:nvSpPr>
            <p:cNvPr id="7252" name="Google Shape;7252;p67"/>
            <p:cNvSpPr/>
            <p:nvPr/>
          </p:nvSpPr>
          <p:spPr>
            <a:xfrm>
              <a:off x="5777767" y="3804826"/>
              <a:ext cx="258699" cy="362136"/>
            </a:xfrm>
            <a:custGeom>
              <a:avLst/>
              <a:gdLst/>
              <a:ahLst/>
              <a:cxnLst/>
              <a:rect l="l" t="t" r="r" b="b"/>
              <a:pathLst>
                <a:path w="9874" h="13822" extrusionOk="0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67"/>
            <p:cNvSpPr/>
            <p:nvPr/>
          </p:nvSpPr>
          <p:spPr>
            <a:xfrm>
              <a:off x="5820211" y="3822852"/>
              <a:ext cx="216255" cy="344085"/>
            </a:xfrm>
            <a:custGeom>
              <a:avLst/>
              <a:gdLst/>
              <a:ahLst/>
              <a:cxnLst/>
              <a:rect l="l" t="t" r="r" b="b"/>
              <a:pathLst>
                <a:path w="8254" h="13133" extrusionOk="0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7"/>
            <p:cNvSpPr/>
            <p:nvPr/>
          </p:nvSpPr>
          <p:spPr>
            <a:xfrm>
              <a:off x="5841067" y="3853427"/>
              <a:ext cx="154973" cy="205775"/>
            </a:xfrm>
            <a:custGeom>
              <a:avLst/>
              <a:gdLst/>
              <a:ahLst/>
              <a:cxnLst/>
              <a:rect l="l" t="t" r="r" b="b"/>
              <a:pathLst>
                <a:path w="5915" h="7854" extrusionOk="0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5" name="Google Shape;7255;p67"/>
          <p:cNvGrpSpPr/>
          <p:nvPr/>
        </p:nvGrpSpPr>
        <p:grpSpPr>
          <a:xfrm>
            <a:off x="7953101" y="2436584"/>
            <a:ext cx="361691" cy="362163"/>
            <a:chOff x="7953101" y="2436584"/>
            <a:chExt cx="361691" cy="362163"/>
          </a:xfrm>
        </p:grpSpPr>
        <p:sp>
          <p:nvSpPr>
            <p:cNvPr id="7256" name="Google Shape;7256;p67"/>
            <p:cNvSpPr/>
            <p:nvPr/>
          </p:nvSpPr>
          <p:spPr>
            <a:xfrm>
              <a:off x="7960673" y="2452906"/>
              <a:ext cx="304392" cy="345840"/>
            </a:xfrm>
            <a:custGeom>
              <a:avLst/>
              <a:gdLst/>
              <a:ahLst/>
              <a:cxnLst/>
              <a:rect l="l" t="t" r="r" b="b"/>
              <a:pathLst>
                <a:path w="11618" h="13200" extrusionOk="0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7"/>
            <p:cNvSpPr/>
            <p:nvPr/>
          </p:nvSpPr>
          <p:spPr>
            <a:xfrm>
              <a:off x="8012156" y="2436846"/>
              <a:ext cx="40453" cy="46977"/>
            </a:xfrm>
            <a:custGeom>
              <a:avLst/>
              <a:gdLst/>
              <a:ahLst/>
              <a:cxnLst/>
              <a:rect l="l" t="t" r="r" b="b"/>
              <a:pathLst>
                <a:path w="1544" h="1793" extrusionOk="0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7"/>
            <p:cNvSpPr/>
            <p:nvPr/>
          </p:nvSpPr>
          <p:spPr>
            <a:xfrm>
              <a:off x="8012156" y="2436584"/>
              <a:ext cx="23108" cy="47239"/>
            </a:xfrm>
            <a:custGeom>
              <a:avLst/>
              <a:gdLst/>
              <a:ahLst/>
              <a:cxnLst/>
              <a:rect l="l" t="t" r="r" b="b"/>
              <a:pathLst>
                <a:path w="882" h="1803" extrusionOk="0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67"/>
            <p:cNvSpPr/>
            <p:nvPr/>
          </p:nvSpPr>
          <p:spPr>
            <a:xfrm>
              <a:off x="8098773" y="2436846"/>
              <a:ext cx="40479" cy="46977"/>
            </a:xfrm>
            <a:custGeom>
              <a:avLst/>
              <a:gdLst/>
              <a:ahLst/>
              <a:cxnLst/>
              <a:rect l="l" t="t" r="r" b="b"/>
              <a:pathLst>
                <a:path w="1545" h="1793" extrusionOk="0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67"/>
            <p:cNvSpPr/>
            <p:nvPr/>
          </p:nvSpPr>
          <p:spPr>
            <a:xfrm>
              <a:off x="8116117" y="2436584"/>
              <a:ext cx="23135" cy="47239"/>
            </a:xfrm>
            <a:custGeom>
              <a:avLst/>
              <a:gdLst/>
              <a:ahLst/>
              <a:cxnLst/>
              <a:rect l="l" t="t" r="r" b="b"/>
              <a:pathLst>
                <a:path w="883" h="1803" extrusionOk="0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67"/>
            <p:cNvSpPr/>
            <p:nvPr/>
          </p:nvSpPr>
          <p:spPr>
            <a:xfrm>
              <a:off x="8204254" y="2591085"/>
              <a:ext cx="108023" cy="102940"/>
            </a:xfrm>
            <a:custGeom>
              <a:avLst/>
              <a:gdLst/>
              <a:ahLst/>
              <a:cxnLst/>
              <a:rect l="l" t="t" r="r" b="b"/>
              <a:pathLst>
                <a:path w="4123" h="3929" extrusionOk="0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7"/>
            <p:cNvSpPr/>
            <p:nvPr/>
          </p:nvSpPr>
          <p:spPr>
            <a:xfrm>
              <a:off x="8244183" y="2591085"/>
              <a:ext cx="70609" cy="102992"/>
            </a:xfrm>
            <a:custGeom>
              <a:avLst/>
              <a:gdLst/>
              <a:ahLst/>
              <a:cxnLst/>
              <a:rect l="l" t="t" r="r" b="b"/>
              <a:pathLst>
                <a:path w="2695" h="3931" extrusionOk="0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7"/>
            <p:cNvSpPr/>
            <p:nvPr/>
          </p:nvSpPr>
          <p:spPr>
            <a:xfrm>
              <a:off x="8234646" y="2624936"/>
              <a:ext cx="40977" cy="35291"/>
            </a:xfrm>
            <a:custGeom>
              <a:avLst/>
              <a:gdLst/>
              <a:ahLst/>
              <a:cxnLst/>
              <a:rect l="l" t="t" r="r" b="b"/>
              <a:pathLst>
                <a:path w="1564" h="1347" extrusionOk="0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7"/>
            <p:cNvSpPr/>
            <p:nvPr/>
          </p:nvSpPr>
          <p:spPr>
            <a:xfrm>
              <a:off x="7953101" y="2520214"/>
              <a:ext cx="244446" cy="184867"/>
            </a:xfrm>
            <a:custGeom>
              <a:avLst/>
              <a:gdLst/>
              <a:ahLst/>
              <a:cxnLst/>
              <a:rect l="l" t="t" r="r" b="b"/>
              <a:pathLst>
                <a:path w="9330" h="7056" extrusionOk="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5" name="Google Shape;7265;p67"/>
          <p:cNvGrpSpPr/>
          <p:nvPr/>
        </p:nvGrpSpPr>
        <p:grpSpPr>
          <a:xfrm>
            <a:off x="4859353" y="3355130"/>
            <a:ext cx="373481" cy="362267"/>
            <a:chOff x="4859353" y="3355130"/>
            <a:chExt cx="373481" cy="362267"/>
          </a:xfrm>
        </p:grpSpPr>
        <p:sp>
          <p:nvSpPr>
            <p:cNvPr id="7266" name="Google Shape;7266;p67"/>
            <p:cNvSpPr/>
            <p:nvPr/>
          </p:nvSpPr>
          <p:spPr>
            <a:xfrm>
              <a:off x="4859353" y="3355130"/>
              <a:ext cx="373219" cy="362005"/>
            </a:xfrm>
            <a:custGeom>
              <a:avLst/>
              <a:gdLst/>
              <a:ahLst/>
              <a:cxnLst/>
              <a:rect l="l" t="t" r="r" b="b"/>
              <a:pathLst>
                <a:path w="14245" h="13817" extrusionOk="0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7"/>
            <p:cNvSpPr/>
            <p:nvPr/>
          </p:nvSpPr>
          <p:spPr>
            <a:xfrm>
              <a:off x="4868418" y="3388142"/>
              <a:ext cx="364154" cy="329255"/>
            </a:xfrm>
            <a:custGeom>
              <a:avLst/>
              <a:gdLst/>
              <a:ahLst/>
              <a:cxnLst/>
              <a:rect l="l" t="t" r="r" b="b"/>
              <a:pathLst>
                <a:path w="13899" h="12567" extrusionOk="0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7"/>
            <p:cNvSpPr/>
            <p:nvPr/>
          </p:nvSpPr>
          <p:spPr>
            <a:xfrm>
              <a:off x="4969497" y="3355627"/>
              <a:ext cx="263336" cy="251415"/>
            </a:xfrm>
            <a:custGeom>
              <a:avLst/>
              <a:gdLst/>
              <a:ahLst/>
              <a:cxnLst/>
              <a:rect l="l" t="t" r="r" b="b"/>
              <a:pathLst>
                <a:path w="10051" h="9596" extrusionOk="0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67"/>
            <p:cNvSpPr/>
            <p:nvPr/>
          </p:nvSpPr>
          <p:spPr>
            <a:xfrm>
              <a:off x="5178809" y="3364038"/>
              <a:ext cx="12078" cy="12078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67"/>
            <p:cNvSpPr/>
            <p:nvPr/>
          </p:nvSpPr>
          <p:spPr>
            <a:xfrm>
              <a:off x="4983934" y="3388142"/>
              <a:ext cx="248900" cy="218849"/>
            </a:xfrm>
            <a:custGeom>
              <a:avLst/>
              <a:gdLst/>
              <a:ahLst/>
              <a:cxnLst/>
              <a:rect l="l" t="t" r="r" b="b"/>
              <a:pathLst>
                <a:path w="9500" h="8353" extrusionOk="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7"/>
            <p:cNvSpPr/>
            <p:nvPr/>
          </p:nvSpPr>
          <p:spPr>
            <a:xfrm>
              <a:off x="4865641" y="3654098"/>
              <a:ext cx="65579" cy="63299"/>
            </a:xfrm>
            <a:custGeom>
              <a:avLst/>
              <a:gdLst/>
              <a:ahLst/>
              <a:cxnLst/>
              <a:rect l="l" t="t" r="r" b="b"/>
              <a:pathLst>
                <a:path w="2503" h="2416" extrusionOk="0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7"/>
            <p:cNvSpPr/>
            <p:nvPr/>
          </p:nvSpPr>
          <p:spPr>
            <a:xfrm>
              <a:off x="4868156" y="3668665"/>
              <a:ext cx="63063" cy="48732"/>
            </a:xfrm>
            <a:custGeom>
              <a:avLst/>
              <a:gdLst/>
              <a:ahLst/>
              <a:cxnLst/>
              <a:rect l="l" t="t" r="r" b="b"/>
              <a:pathLst>
                <a:path w="2407" h="1860" extrusionOk="0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67"/>
            <p:cNvSpPr/>
            <p:nvPr/>
          </p:nvSpPr>
          <p:spPr>
            <a:xfrm>
              <a:off x="5010160" y="3403076"/>
              <a:ext cx="178527" cy="165689"/>
            </a:xfrm>
            <a:custGeom>
              <a:avLst/>
              <a:gdLst/>
              <a:ahLst/>
              <a:cxnLst/>
              <a:rect l="l" t="t" r="r" b="b"/>
              <a:pathLst>
                <a:path w="6814" h="6324" extrusionOk="0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67"/>
            <p:cNvSpPr/>
            <p:nvPr/>
          </p:nvSpPr>
          <p:spPr>
            <a:xfrm>
              <a:off x="5115274" y="3375592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67"/>
            <p:cNvSpPr/>
            <p:nvPr/>
          </p:nvSpPr>
          <p:spPr>
            <a:xfrm>
              <a:off x="5094681" y="3396185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7"/>
            <p:cNvSpPr/>
            <p:nvPr/>
          </p:nvSpPr>
          <p:spPr>
            <a:xfrm>
              <a:off x="5074088" y="3416778"/>
              <a:ext cx="29344" cy="26357"/>
            </a:xfrm>
            <a:custGeom>
              <a:avLst/>
              <a:gdLst/>
              <a:ahLst/>
              <a:cxnLst/>
              <a:rect l="l" t="t" r="r" b="b"/>
              <a:pathLst>
                <a:path w="1120" h="1006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7"/>
            <p:cNvSpPr/>
            <p:nvPr/>
          </p:nvSpPr>
          <p:spPr>
            <a:xfrm>
              <a:off x="5053495" y="3437371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7"/>
            <p:cNvSpPr/>
            <p:nvPr/>
          </p:nvSpPr>
          <p:spPr>
            <a:xfrm>
              <a:off x="5032901" y="3457965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7"/>
            <p:cNvSpPr/>
            <p:nvPr/>
          </p:nvSpPr>
          <p:spPr>
            <a:xfrm>
              <a:off x="5013304" y="3478794"/>
              <a:ext cx="25912" cy="26148"/>
            </a:xfrm>
            <a:custGeom>
              <a:avLst/>
              <a:gdLst/>
              <a:ahLst/>
              <a:cxnLst/>
              <a:rect l="l" t="t" r="r" b="b"/>
              <a:pathLst>
                <a:path w="989" h="998" extrusionOk="0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0" name="Google Shape;7280;p67"/>
          <p:cNvGrpSpPr/>
          <p:nvPr/>
        </p:nvGrpSpPr>
        <p:grpSpPr>
          <a:xfrm>
            <a:off x="6637678" y="1500982"/>
            <a:ext cx="378721" cy="362005"/>
            <a:chOff x="6637678" y="1500982"/>
            <a:chExt cx="378721" cy="362005"/>
          </a:xfrm>
        </p:grpSpPr>
        <p:sp>
          <p:nvSpPr>
            <p:cNvPr id="7281" name="Google Shape;7281;p67"/>
            <p:cNvSpPr/>
            <p:nvPr/>
          </p:nvSpPr>
          <p:spPr>
            <a:xfrm>
              <a:off x="6637678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7"/>
            <p:cNvSpPr/>
            <p:nvPr/>
          </p:nvSpPr>
          <p:spPr>
            <a:xfrm>
              <a:off x="6696680" y="1551338"/>
              <a:ext cx="260218" cy="260454"/>
            </a:xfrm>
            <a:custGeom>
              <a:avLst/>
              <a:gdLst/>
              <a:ahLst/>
              <a:cxnLst/>
              <a:rect l="l" t="t" r="r" b="b"/>
              <a:pathLst>
                <a:path w="9932" h="9941" extrusionOk="0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7"/>
            <p:cNvSpPr/>
            <p:nvPr/>
          </p:nvSpPr>
          <p:spPr>
            <a:xfrm>
              <a:off x="6638175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7"/>
            <p:cNvSpPr/>
            <p:nvPr/>
          </p:nvSpPr>
          <p:spPr>
            <a:xfrm>
              <a:off x="6842090" y="1696748"/>
              <a:ext cx="174309" cy="166239"/>
            </a:xfrm>
            <a:custGeom>
              <a:avLst/>
              <a:gdLst/>
              <a:ahLst/>
              <a:cxnLst/>
              <a:rect l="l" t="t" r="r" b="b"/>
              <a:pathLst>
                <a:path w="6653" h="6345" extrusionOk="0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7"/>
            <p:cNvSpPr/>
            <p:nvPr/>
          </p:nvSpPr>
          <p:spPr>
            <a:xfrm>
              <a:off x="6752931" y="1608847"/>
              <a:ext cx="146458" cy="144179"/>
            </a:xfrm>
            <a:custGeom>
              <a:avLst/>
              <a:gdLst/>
              <a:ahLst/>
              <a:cxnLst/>
              <a:rect l="l" t="t" r="r" b="b"/>
              <a:pathLst>
                <a:path w="5590" h="5503" extrusionOk="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67"/>
            <p:cNvSpPr/>
            <p:nvPr/>
          </p:nvSpPr>
          <p:spPr>
            <a:xfrm>
              <a:off x="6797393" y="1608847"/>
              <a:ext cx="101735" cy="144414"/>
            </a:xfrm>
            <a:custGeom>
              <a:avLst/>
              <a:gdLst/>
              <a:ahLst/>
              <a:cxnLst/>
              <a:rect l="l" t="t" r="r" b="b"/>
              <a:pathLst>
                <a:path w="3883" h="5512" extrusionOk="0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7"/>
            <p:cNvSpPr/>
            <p:nvPr/>
          </p:nvSpPr>
          <p:spPr>
            <a:xfrm>
              <a:off x="6697309" y="1620087"/>
              <a:ext cx="22270" cy="18654"/>
            </a:xfrm>
            <a:custGeom>
              <a:avLst/>
              <a:gdLst/>
              <a:ahLst/>
              <a:cxnLst/>
              <a:rect l="l" t="t" r="r" b="b"/>
              <a:pathLst>
                <a:path w="850" h="712" extrusionOk="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7"/>
            <p:cNvSpPr/>
            <p:nvPr/>
          </p:nvSpPr>
          <p:spPr>
            <a:xfrm>
              <a:off x="6690995" y="1582123"/>
              <a:ext cx="22296" cy="18707"/>
            </a:xfrm>
            <a:custGeom>
              <a:avLst/>
              <a:gdLst/>
              <a:ahLst/>
              <a:cxnLst/>
              <a:rect l="l" t="t" r="r" b="b"/>
              <a:pathLst>
                <a:path w="851" h="714" extrusionOk="0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7"/>
            <p:cNvSpPr/>
            <p:nvPr/>
          </p:nvSpPr>
          <p:spPr>
            <a:xfrm>
              <a:off x="6724190" y="1548771"/>
              <a:ext cx="22244" cy="18654"/>
            </a:xfrm>
            <a:custGeom>
              <a:avLst/>
              <a:gdLst/>
              <a:ahLst/>
              <a:cxnLst/>
              <a:rect l="l" t="t" r="r" b="b"/>
              <a:pathLst>
                <a:path w="84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7"/>
            <p:cNvSpPr/>
            <p:nvPr/>
          </p:nvSpPr>
          <p:spPr>
            <a:xfrm>
              <a:off x="6729902" y="1587782"/>
              <a:ext cx="22322" cy="18576"/>
            </a:xfrm>
            <a:custGeom>
              <a:avLst/>
              <a:gdLst/>
              <a:ahLst/>
              <a:cxnLst/>
              <a:rect l="l" t="t" r="r" b="b"/>
              <a:pathLst>
                <a:path w="852" h="709" extrusionOk="0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7"/>
            <p:cNvSpPr/>
            <p:nvPr/>
          </p:nvSpPr>
          <p:spPr>
            <a:xfrm>
              <a:off x="6762285" y="1555137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7"/>
            <p:cNvSpPr/>
            <p:nvPr/>
          </p:nvSpPr>
          <p:spPr>
            <a:xfrm>
              <a:off x="6866508" y="1789208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7"/>
            <p:cNvSpPr/>
            <p:nvPr/>
          </p:nvSpPr>
          <p:spPr>
            <a:xfrm>
              <a:off x="6903450" y="1794998"/>
              <a:ext cx="23554" cy="19309"/>
            </a:xfrm>
            <a:custGeom>
              <a:avLst/>
              <a:gdLst/>
              <a:ahLst/>
              <a:cxnLst/>
              <a:rect l="l" t="t" r="r" b="b"/>
              <a:pathLst>
                <a:path w="899" h="737" extrusionOk="0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67"/>
            <p:cNvSpPr/>
            <p:nvPr/>
          </p:nvSpPr>
          <p:spPr>
            <a:xfrm>
              <a:off x="6937877" y="1762432"/>
              <a:ext cx="22270" cy="18707"/>
            </a:xfrm>
            <a:custGeom>
              <a:avLst/>
              <a:gdLst/>
              <a:ahLst/>
              <a:cxnLst/>
              <a:rect l="l" t="t" r="r" b="b"/>
              <a:pathLst>
                <a:path w="850" h="714" extrusionOk="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7"/>
            <p:cNvSpPr/>
            <p:nvPr/>
          </p:nvSpPr>
          <p:spPr>
            <a:xfrm>
              <a:off x="6898970" y="1756799"/>
              <a:ext cx="22270" cy="18812"/>
            </a:xfrm>
            <a:custGeom>
              <a:avLst/>
              <a:gdLst/>
              <a:ahLst/>
              <a:cxnLst/>
              <a:rect l="l" t="t" r="r" b="b"/>
              <a:pathLst>
                <a:path w="850" h="718" extrusionOk="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7"/>
            <p:cNvSpPr/>
            <p:nvPr/>
          </p:nvSpPr>
          <p:spPr>
            <a:xfrm>
              <a:off x="6931380" y="1724311"/>
              <a:ext cx="22506" cy="18654"/>
            </a:xfrm>
            <a:custGeom>
              <a:avLst/>
              <a:gdLst/>
              <a:ahLst/>
              <a:cxnLst/>
              <a:rect l="l" t="t" r="r" b="b"/>
              <a:pathLst>
                <a:path w="85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7" name="Google Shape;7297;p67"/>
          <p:cNvGrpSpPr/>
          <p:nvPr/>
        </p:nvGrpSpPr>
        <p:grpSpPr>
          <a:xfrm>
            <a:off x="5827993" y="3355496"/>
            <a:ext cx="223041" cy="362163"/>
            <a:chOff x="5827993" y="3355496"/>
            <a:chExt cx="223041" cy="362163"/>
          </a:xfrm>
        </p:grpSpPr>
        <p:sp>
          <p:nvSpPr>
            <p:cNvPr id="7298" name="Google Shape;7298;p67"/>
            <p:cNvSpPr/>
            <p:nvPr/>
          </p:nvSpPr>
          <p:spPr>
            <a:xfrm>
              <a:off x="5827993" y="3448664"/>
              <a:ext cx="223041" cy="268995"/>
            </a:xfrm>
            <a:custGeom>
              <a:avLst/>
              <a:gdLst/>
              <a:ahLst/>
              <a:cxnLst/>
              <a:rect l="l" t="t" r="r" b="b"/>
              <a:pathLst>
                <a:path w="8513" h="10267" extrusionOk="0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7"/>
            <p:cNvSpPr/>
            <p:nvPr/>
          </p:nvSpPr>
          <p:spPr>
            <a:xfrm>
              <a:off x="5989987" y="3448664"/>
              <a:ext cx="60810" cy="268733"/>
            </a:xfrm>
            <a:custGeom>
              <a:avLst/>
              <a:gdLst/>
              <a:ahLst/>
              <a:cxnLst/>
              <a:rect l="l" t="t" r="r" b="b"/>
              <a:pathLst>
                <a:path w="2321" h="10257" extrusionOk="0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7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7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7"/>
            <p:cNvSpPr/>
            <p:nvPr/>
          </p:nvSpPr>
          <p:spPr>
            <a:xfrm>
              <a:off x="5963630" y="3424560"/>
              <a:ext cx="36942" cy="24130"/>
            </a:xfrm>
            <a:custGeom>
              <a:avLst/>
              <a:gdLst/>
              <a:ahLst/>
              <a:cxnLst/>
              <a:rect l="l" t="t" r="r" b="b"/>
              <a:pathLst>
                <a:path w="1410" h="921" extrusionOk="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7"/>
            <p:cNvSpPr/>
            <p:nvPr/>
          </p:nvSpPr>
          <p:spPr>
            <a:xfrm>
              <a:off x="5852857" y="3355496"/>
              <a:ext cx="172815" cy="69089"/>
            </a:xfrm>
            <a:custGeom>
              <a:avLst/>
              <a:gdLst/>
              <a:ahLst/>
              <a:cxnLst/>
              <a:rect l="l" t="t" r="r" b="b"/>
              <a:pathLst>
                <a:path w="6596" h="2637" extrusionOk="0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67"/>
            <p:cNvSpPr/>
            <p:nvPr/>
          </p:nvSpPr>
          <p:spPr>
            <a:xfrm>
              <a:off x="5981708" y="3355496"/>
              <a:ext cx="43964" cy="69089"/>
            </a:xfrm>
            <a:custGeom>
              <a:avLst/>
              <a:gdLst/>
              <a:ahLst/>
              <a:cxnLst/>
              <a:rect l="l" t="t" r="r" b="b"/>
              <a:pathLst>
                <a:path w="1678" h="2637" extrusionOk="0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67"/>
            <p:cNvSpPr/>
            <p:nvPr/>
          </p:nvSpPr>
          <p:spPr>
            <a:xfrm>
              <a:off x="5862917" y="3488854"/>
              <a:ext cx="152720" cy="188378"/>
            </a:xfrm>
            <a:custGeom>
              <a:avLst/>
              <a:gdLst/>
              <a:ahLst/>
              <a:cxnLst/>
              <a:rect l="l" t="t" r="r" b="b"/>
              <a:pathLst>
                <a:path w="5829" h="7190" extrusionOk="0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7"/>
            <p:cNvSpPr/>
            <p:nvPr/>
          </p:nvSpPr>
          <p:spPr>
            <a:xfrm>
              <a:off x="5971412" y="3488854"/>
              <a:ext cx="44226" cy="188614"/>
            </a:xfrm>
            <a:custGeom>
              <a:avLst/>
              <a:gdLst/>
              <a:ahLst/>
              <a:cxnLst/>
              <a:rect l="l" t="t" r="r" b="b"/>
              <a:pathLst>
                <a:path w="1688" h="7199" extrusionOk="0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7"/>
            <p:cNvSpPr/>
            <p:nvPr/>
          </p:nvSpPr>
          <p:spPr>
            <a:xfrm>
              <a:off x="5869939" y="3531036"/>
              <a:ext cx="121568" cy="104197"/>
            </a:xfrm>
            <a:custGeom>
              <a:avLst/>
              <a:gdLst/>
              <a:ahLst/>
              <a:cxnLst/>
              <a:rect l="l" t="t" r="r" b="b"/>
              <a:pathLst>
                <a:path w="4640" h="3977" extrusionOk="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7"/>
            <p:cNvSpPr/>
            <p:nvPr/>
          </p:nvSpPr>
          <p:spPr>
            <a:xfrm>
              <a:off x="5894043" y="3538058"/>
              <a:ext cx="106529" cy="97202"/>
            </a:xfrm>
            <a:custGeom>
              <a:avLst/>
              <a:gdLst/>
              <a:ahLst/>
              <a:cxnLst/>
              <a:rect l="l" t="t" r="r" b="b"/>
              <a:pathLst>
                <a:path w="4066" h="3710" extrusionOk="0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7"/>
            <p:cNvSpPr/>
            <p:nvPr/>
          </p:nvSpPr>
          <p:spPr>
            <a:xfrm>
              <a:off x="5905597" y="3551813"/>
              <a:ext cx="67334" cy="62513"/>
            </a:xfrm>
            <a:custGeom>
              <a:avLst/>
              <a:gdLst/>
              <a:ahLst/>
              <a:cxnLst/>
              <a:rect l="l" t="t" r="r" b="b"/>
              <a:pathLst>
                <a:path w="2570" h="2386" extrusionOk="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7"/>
            <p:cNvSpPr/>
            <p:nvPr/>
          </p:nvSpPr>
          <p:spPr>
            <a:xfrm>
              <a:off x="5887781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67"/>
            <p:cNvSpPr/>
            <p:nvPr/>
          </p:nvSpPr>
          <p:spPr>
            <a:xfrm>
              <a:off x="5931719" y="3355496"/>
              <a:ext cx="14855" cy="69089"/>
            </a:xfrm>
            <a:custGeom>
              <a:avLst/>
              <a:gdLst/>
              <a:ahLst/>
              <a:cxnLst/>
              <a:rect l="l" t="t" r="r" b="b"/>
              <a:pathLst>
                <a:path w="567" h="2637" extrusionOk="0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7"/>
            <p:cNvSpPr/>
            <p:nvPr/>
          </p:nvSpPr>
          <p:spPr>
            <a:xfrm>
              <a:off x="5976416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3" name="Google Shape;7313;p67"/>
          <p:cNvGrpSpPr/>
          <p:nvPr/>
        </p:nvGrpSpPr>
        <p:grpSpPr>
          <a:xfrm>
            <a:off x="7528713" y="1500641"/>
            <a:ext cx="370520" cy="361586"/>
            <a:chOff x="7528713" y="1500641"/>
            <a:chExt cx="370520" cy="361586"/>
          </a:xfrm>
        </p:grpSpPr>
        <p:sp>
          <p:nvSpPr>
            <p:cNvPr id="7314" name="Google Shape;7314;p67"/>
            <p:cNvSpPr/>
            <p:nvPr/>
          </p:nvSpPr>
          <p:spPr>
            <a:xfrm>
              <a:off x="7684158" y="1587809"/>
              <a:ext cx="121070" cy="119603"/>
            </a:xfrm>
            <a:custGeom>
              <a:avLst/>
              <a:gdLst/>
              <a:ahLst/>
              <a:cxnLst/>
              <a:rect l="l" t="t" r="r" b="b"/>
              <a:pathLst>
                <a:path w="4621" h="4565" extrusionOk="0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7"/>
            <p:cNvSpPr/>
            <p:nvPr/>
          </p:nvSpPr>
          <p:spPr>
            <a:xfrm>
              <a:off x="7750208" y="1653282"/>
              <a:ext cx="54784" cy="53972"/>
            </a:xfrm>
            <a:custGeom>
              <a:avLst/>
              <a:gdLst/>
              <a:ahLst/>
              <a:cxnLst/>
              <a:rect l="l" t="t" r="r" b="b"/>
              <a:pathLst>
                <a:path w="2091" h="2060" extrusionOk="0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67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67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7"/>
            <p:cNvSpPr/>
            <p:nvPr/>
          </p:nvSpPr>
          <p:spPr>
            <a:xfrm>
              <a:off x="7764775" y="1501846"/>
              <a:ext cx="128616" cy="155497"/>
            </a:xfrm>
            <a:custGeom>
              <a:avLst/>
              <a:gdLst/>
              <a:ahLst/>
              <a:cxnLst/>
              <a:rect l="l" t="t" r="r" b="b"/>
              <a:pathLst>
                <a:path w="4909" h="5935" extrusionOk="0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7"/>
            <p:cNvSpPr/>
            <p:nvPr/>
          </p:nvSpPr>
          <p:spPr>
            <a:xfrm>
              <a:off x="7528713" y="1618279"/>
              <a:ext cx="252673" cy="243948"/>
            </a:xfrm>
            <a:custGeom>
              <a:avLst/>
              <a:gdLst/>
              <a:ahLst/>
              <a:cxnLst/>
              <a:rect l="l" t="t" r="r" b="b"/>
              <a:pathLst>
                <a:path w="9644" h="9311" extrusionOk="0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7"/>
            <p:cNvSpPr/>
            <p:nvPr/>
          </p:nvSpPr>
          <p:spPr>
            <a:xfrm>
              <a:off x="7570136" y="1670627"/>
              <a:ext cx="211251" cy="191574"/>
            </a:xfrm>
            <a:custGeom>
              <a:avLst/>
              <a:gdLst/>
              <a:ahLst/>
              <a:cxnLst/>
              <a:rect l="l" t="t" r="r" b="b"/>
              <a:pathLst>
                <a:path w="8063" h="7312" extrusionOk="0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1" name="Google Shape;7321;p67"/>
          <p:cNvGrpSpPr/>
          <p:nvPr/>
        </p:nvGrpSpPr>
        <p:grpSpPr>
          <a:xfrm>
            <a:off x="5317198" y="3355496"/>
            <a:ext cx="367429" cy="362163"/>
            <a:chOff x="5317198" y="3355496"/>
            <a:chExt cx="367429" cy="362163"/>
          </a:xfrm>
        </p:grpSpPr>
        <p:sp>
          <p:nvSpPr>
            <p:cNvPr id="7322" name="Google Shape;7322;p67"/>
            <p:cNvSpPr/>
            <p:nvPr/>
          </p:nvSpPr>
          <p:spPr>
            <a:xfrm>
              <a:off x="5378715" y="3535883"/>
              <a:ext cx="256184" cy="181776"/>
            </a:xfrm>
            <a:custGeom>
              <a:avLst/>
              <a:gdLst/>
              <a:ahLst/>
              <a:cxnLst/>
              <a:rect l="l" t="t" r="r" b="b"/>
              <a:pathLst>
                <a:path w="9778" h="6938" extrusionOk="0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7"/>
            <p:cNvSpPr/>
            <p:nvPr/>
          </p:nvSpPr>
          <p:spPr>
            <a:xfrm>
              <a:off x="5455822" y="3438419"/>
              <a:ext cx="112031" cy="218220"/>
            </a:xfrm>
            <a:custGeom>
              <a:avLst/>
              <a:gdLst/>
              <a:ahLst/>
              <a:cxnLst/>
              <a:rect l="l" t="t" r="r" b="b"/>
              <a:pathLst>
                <a:path w="4276" h="8329" extrusionOk="0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7"/>
            <p:cNvSpPr/>
            <p:nvPr/>
          </p:nvSpPr>
          <p:spPr>
            <a:xfrm>
              <a:off x="5448276" y="3359505"/>
              <a:ext cx="59815" cy="185129"/>
            </a:xfrm>
            <a:custGeom>
              <a:avLst/>
              <a:gdLst/>
              <a:ahLst/>
              <a:cxnLst/>
              <a:rect l="l" t="t" r="r" b="b"/>
              <a:pathLst>
                <a:path w="2283" h="7066" extrusionOk="0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67"/>
            <p:cNvSpPr/>
            <p:nvPr/>
          </p:nvSpPr>
          <p:spPr>
            <a:xfrm>
              <a:off x="5448276" y="3359505"/>
              <a:ext cx="21877" cy="185129"/>
            </a:xfrm>
            <a:custGeom>
              <a:avLst/>
              <a:gdLst/>
              <a:ahLst/>
              <a:cxnLst/>
              <a:rect l="l" t="t" r="r" b="b"/>
              <a:pathLst>
                <a:path w="835" h="7066" extrusionOk="0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67"/>
            <p:cNvSpPr/>
            <p:nvPr/>
          </p:nvSpPr>
          <p:spPr>
            <a:xfrm>
              <a:off x="5529653" y="3432839"/>
              <a:ext cx="67570" cy="21379"/>
            </a:xfrm>
            <a:custGeom>
              <a:avLst/>
              <a:gdLst/>
              <a:ahLst/>
              <a:cxnLst/>
              <a:rect l="l" t="t" r="r" b="b"/>
              <a:pathLst>
                <a:path w="2579" h="816" extrusionOk="0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7"/>
            <p:cNvSpPr/>
            <p:nvPr/>
          </p:nvSpPr>
          <p:spPr>
            <a:xfrm>
              <a:off x="5571102" y="3432839"/>
              <a:ext cx="26383" cy="21877"/>
            </a:xfrm>
            <a:custGeom>
              <a:avLst/>
              <a:gdLst/>
              <a:ahLst/>
              <a:cxnLst/>
              <a:rect l="l" t="t" r="r" b="b"/>
              <a:pathLst>
                <a:path w="1007" h="835" extrusionOk="0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7"/>
            <p:cNvSpPr/>
            <p:nvPr/>
          </p:nvSpPr>
          <p:spPr>
            <a:xfrm>
              <a:off x="5596699" y="3538058"/>
              <a:ext cx="67832" cy="21405"/>
            </a:xfrm>
            <a:custGeom>
              <a:avLst/>
              <a:gdLst/>
              <a:ahLst/>
              <a:cxnLst/>
              <a:rect l="l" t="t" r="r" b="b"/>
              <a:pathLst>
                <a:path w="2589" h="817" extrusionOk="0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7"/>
            <p:cNvSpPr/>
            <p:nvPr/>
          </p:nvSpPr>
          <p:spPr>
            <a:xfrm>
              <a:off x="5639903" y="3538058"/>
              <a:ext cx="24628" cy="21641"/>
            </a:xfrm>
            <a:custGeom>
              <a:avLst/>
              <a:gdLst/>
              <a:ahLst/>
              <a:cxnLst/>
              <a:rect l="l" t="t" r="r" b="b"/>
              <a:pathLst>
                <a:path w="940" h="826" extrusionOk="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7"/>
            <p:cNvSpPr/>
            <p:nvPr/>
          </p:nvSpPr>
          <p:spPr>
            <a:xfrm>
              <a:off x="5576604" y="3470514"/>
              <a:ext cx="108023" cy="68592"/>
            </a:xfrm>
            <a:custGeom>
              <a:avLst/>
              <a:gdLst/>
              <a:ahLst/>
              <a:cxnLst/>
              <a:rect l="l" t="t" r="r" b="b"/>
              <a:pathLst>
                <a:path w="4123" h="2618" extrusionOk="0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7"/>
            <p:cNvSpPr/>
            <p:nvPr/>
          </p:nvSpPr>
          <p:spPr>
            <a:xfrm>
              <a:off x="5600734" y="3538058"/>
              <a:ext cx="5528" cy="1284"/>
            </a:xfrm>
            <a:custGeom>
              <a:avLst/>
              <a:gdLst/>
              <a:ahLst/>
              <a:cxnLst/>
              <a:rect l="l" t="t" r="r" b="b"/>
              <a:pathLst>
                <a:path w="211" h="49" extrusionOk="0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7"/>
            <p:cNvSpPr/>
            <p:nvPr/>
          </p:nvSpPr>
          <p:spPr>
            <a:xfrm>
              <a:off x="5621327" y="3470776"/>
              <a:ext cx="63299" cy="68565"/>
            </a:xfrm>
            <a:custGeom>
              <a:avLst/>
              <a:gdLst/>
              <a:ahLst/>
              <a:cxnLst/>
              <a:rect l="l" t="t" r="r" b="b"/>
              <a:pathLst>
                <a:path w="2416" h="2617" extrusionOk="0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7"/>
            <p:cNvSpPr/>
            <p:nvPr/>
          </p:nvSpPr>
          <p:spPr>
            <a:xfrm>
              <a:off x="5528396" y="3355496"/>
              <a:ext cx="70085" cy="77369"/>
            </a:xfrm>
            <a:custGeom>
              <a:avLst/>
              <a:gdLst/>
              <a:ahLst/>
              <a:cxnLst/>
              <a:rect l="l" t="t" r="r" b="b"/>
              <a:pathLst>
                <a:path w="2675" h="2953" extrusionOk="0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7"/>
            <p:cNvSpPr/>
            <p:nvPr/>
          </p:nvSpPr>
          <p:spPr>
            <a:xfrm>
              <a:off x="5554779" y="3355496"/>
              <a:ext cx="43964" cy="77369"/>
            </a:xfrm>
            <a:custGeom>
              <a:avLst/>
              <a:gdLst/>
              <a:ahLst/>
              <a:cxnLst/>
              <a:rect l="l" t="t" r="r" b="b"/>
              <a:pathLst>
                <a:path w="1678" h="2953" extrusionOk="0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7"/>
            <p:cNvSpPr/>
            <p:nvPr/>
          </p:nvSpPr>
          <p:spPr>
            <a:xfrm>
              <a:off x="5317433" y="3355496"/>
              <a:ext cx="135637" cy="193146"/>
            </a:xfrm>
            <a:custGeom>
              <a:avLst/>
              <a:gdLst/>
              <a:ahLst/>
              <a:cxnLst/>
              <a:rect l="l" t="t" r="r" b="b"/>
              <a:pathLst>
                <a:path w="5177" h="7372" extrusionOk="0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7"/>
            <p:cNvSpPr/>
            <p:nvPr/>
          </p:nvSpPr>
          <p:spPr>
            <a:xfrm>
              <a:off x="5317198" y="3357514"/>
              <a:ext cx="135873" cy="191129"/>
            </a:xfrm>
            <a:custGeom>
              <a:avLst/>
              <a:gdLst/>
              <a:ahLst/>
              <a:cxnLst/>
              <a:rect l="l" t="t" r="r" b="b"/>
              <a:pathLst>
                <a:path w="5186" h="7295" extrusionOk="0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7"/>
            <p:cNvSpPr/>
            <p:nvPr/>
          </p:nvSpPr>
          <p:spPr>
            <a:xfrm>
              <a:off x="5625336" y="3485579"/>
              <a:ext cx="10821" cy="27641"/>
            </a:xfrm>
            <a:custGeom>
              <a:avLst/>
              <a:gdLst/>
              <a:ahLst/>
              <a:cxnLst/>
              <a:rect l="l" t="t" r="r" b="b"/>
              <a:pathLst>
                <a:path w="413" h="1055" extrusionOk="0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8" name="Google Shape;7338;p67"/>
          <p:cNvGrpSpPr/>
          <p:nvPr/>
        </p:nvGrpSpPr>
        <p:grpSpPr>
          <a:xfrm>
            <a:off x="5302971" y="1500563"/>
            <a:ext cx="383175" cy="362241"/>
            <a:chOff x="5302971" y="1500563"/>
            <a:chExt cx="383175" cy="362241"/>
          </a:xfrm>
        </p:grpSpPr>
        <p:sp>
          <p:nvSpPr>
            <p:cNvPr id="7339" name="Google Shape;7339;p67"/>
            <p:cNvSpPr/>
            <p:nvPr/>
          </p:nvSpPr>
          <p:spPr>
            <a:xfrm>
              <a:off x="5302971" y="1500563"/>
              <a:ext cx="383175" cy="362241"/>
            </a:xfrm>
            <a:custGeom>
              <a:avLst/>
              <a:gdLst/>
              <a:ahLst/>
              <a:cxnLst/>
              <a:rect l="l" t="t" r="r" b="b"/>
              <a:pathLst>
                <a:path w="14625" h="13826" extrusionOk="0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67"/>
            <p:cNvSpPr/>
            <p:nvPr/>
          </p:nvSpPr>
          <p:spPr>
            <a:xfrm>
              <a:off x="5375964" y="1557102"/>
              <a:ext cx="309920" cy="305675"/>
            </a:xfrm>
            <a:custGeom>
              <a:avLst/>
              <a:gdLst/>
              <a:ahLst/>
              <a:cxnLst/>
              <a:rect l="l" t="t" r="r" b="b"/>
              <a:pathLst>
                <a:path w="11829" h="11667" extrusionOk="0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67"/>
          <p:cNvGrpSpPr/>
          <p:nvPr/>
        </p:nvGrpSpPr>
        <p:grpSpPr>
          <a:xfrm>
            <a:off x="6202705" y="1498228"/>
            <a:ext cx="364180" cy="312461"/>
            <a:chOff x="6202705" y="1525453"/>
            <a:chExt cx="364180" cy="312461"/>
          </a:xfrm>
        </p:grpSpPr>
        <p:sp>
          <p:nvSpPr>
            <p:cNvPr id="7342" name="Google Shape;7342;p67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7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7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7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67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7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7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9" name="Google Shape;7349;p67"/>
          <p:cNvGrpSpPr/>
          <p:nvPr/>
        </p:nvGrpSpPr>
        <p:grpSpPr>
          <a:xfrm>
            <a:off x="7087217" y="1503602"/>
            <a:ext cx="362398" cy="356163"/>
            <a:chOff x="7087217" y="1503602"/>
            <a:chExt cx="362398" cy="356163"/>
          </a:xfrm>
        </p:grpSpPr>
        <p:sp>
          <p:nvSpPr>
            <p:cNvPr id="7350" name="Google Shape;7350;p67"/>
            <p:cNvSpPr/>
            <p:nvPr/>
          </p:nvSpPr>
          <p:spPr>
            <a:xfrm>
              <a:off x="7087217" y="1503602"/>
              <a:ext cx="362398" cy="356163"/>
            </a:xfrm>
            <a:custGeom>
              <a:avLst/>
              <a:gdLst/>
              <a:ahLst/>
              <a:cxnLst/>
              <a:rect l="l" t="t" r="r" b="b"/>
              <a:pathLst>
                <a:path w="13832" h="13594" extrusionOk="0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7"/>
            <p:cNvSpPr/>
            <p:nvPr/>
          </p:nvSpPr>
          <p:spPr>
            <a:xfrm>
              <a:off x="7140953" y="1772833"/>
              <a:ext cx="23135" cy="19781"/>
            </a:xfrm>
            <a:custGeom>
              <a:avLst/>
              <a:gdLst/>
              <a:ahLst/>
              <a:cxnLst/>
              <a:rect l="l" t="t" r="r" b="b"/>
              <a:pathLst>
                <a:path w="883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7"/>
            <p:cNvSpPr/>
            <p:nvPr/>
          </p:nvSpPr>
          <p:spPr>
            <a:xfrm>
              <a:off x="7278818" y="1541277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7"/>
            <p:cNvSpPr/>
            <p:nvPr/>
          </p:nvSpPr>
          <p:spPr>
            <a:xfrm>
              <a:off x="7322781" y="1635204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7"/>
            <p:cNvSpPr/>
            <p:nvPr/>
          </p:nvSpPr>
          <p:spPr>
            <a:xfrm>
              <a:off x="7258722" y="1616367"/>
              <a:ext cx="23397" cy="19781"/>
            </a:xfrm>
            <a:custGeom>
              <a:avLst/>
              <a:gdLst/>
              <a:ahLst/>
              <a:cxnLst/>
              <a:rect l="l" t="t" r="r" b="b"/>
              <a:pathLst>
                <a:path w="893" h="755" extrusionOk="0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67"/>
            <p:cNvSpPr/>
            <p:nvPr/>
          </p:nvSpPr>
          <p:spPr>
            <a:xfrm>
              <a:off x="7231370" y="1692713"/>
              <a:ext cx="23108" cy="19912"/>
            </a:xfrm>
            <a:custGeom>
              <a:avLst/>
              <a:gdLst/>
              <a:ahLst/>
              <a:cxnLst/>
              <a:rect l="l" t="t" r="r" b="b"/>
              <a:pathLst>
                <a:path w="882" h="760" extrusionOk="0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7"/>
            <p:cNvSpPr/>
            <p:nvPr/>
          </p:nvSpPr>
          <p:spPr>
            <a:xfrm>
              <a:off x="7399626" y="1590009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7"/>
            <p:cNvSpPr/>
            <p:nvPr/>
          </p:nvSpPr>
          <p:spPr>
            <a:xfrm>
              <a:off x="7108806" y="1792431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7"/>
            <p:cNvSpPr/>
            <p:nvPr/>
          </p:nvSpPr>
          <p:spPr>
            <a:xfrm>
              <a:off x="7128639" y="1823320"/>
              <a:ext cx="23135" cy="19755"/>
            </a:xfrm>
            <a:custGeom>
              <a:avLst/>
              <a:gdLst/>
              <a:ahLst/>
              <a:cxnLst/>
              <a:rect l="l" t="t" r="r" b="b"/>
              <a:pathLst>
                <a:path w="883" h="754" extrusionOk="0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7"/>
            <p:cNvSpPr/>
            <p:nvPr/>
          </p:nvSpPr>
          <p:spPr>
            <a:xfrm>
              <a:off x="7129635" y="1561137"/>
              <a:ext cx="319981" cy="298628"/>
            </a:xfrm>
            <a:custGeom>
              <a:avLst/>
              <a:gdLst/>
              <a:ahLst/>
              <a:cxnLst/>
              <a:rect l="l" t="t" r="r" b="b"/>
              <a:pathLst>
                <a:path w="12213" h="11398" extrusionOk="0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67"/>
            <p:cNvSpPr/>
            <p:nvPr/>
          </p:nvSpPr>
          <p:spPr>
            <a:xfrm>
              <a:off x="7117583" y="1646523"/>
              <a:ext cx="107027" cy="112162"/>
            </a:xfrm>
            <a:custGeom>
              <a:avLst/>
              <a:gdLst/>
              <a:ahLst/>
              <a:cxnLst/>
              <a:rect l="l" t="t" r="r" b="b"/>
              <a:pathLst>
                <a:path w="4085" h="4281" extrusionOk="0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67"/>
            <p:cNvSpPr/>
            <p:nvPr/>
          </p:nvSpPr>
          <p:spPr>
            <a:xfrm>
              <a:off x="7117347" y="1646523"/>
              <a:ext cx="107499" cy="112057"/>
            </a:xfrm>
            <a:custGeom>
              <a:avLst/>
              <a:gdLst/>
              <a:ahLst/>
              <a:cxnLst/>
              <a:rect l="l" t="t" r="r" b="b"/>
              <a:pathLst>
                <a:path w="4103" h="4277" extrusionOk="0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7"/>
            <p:cNvSpPr/>
            <p:nvPr/>
          </p:nvSpPr>
          <p:spPr>
            <a:xfrm>
              <a:off x="7136421" y="1769322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7"/>
            <p:cNvSpPr/>
            <p:nvPr/>
          </p:nvSpPr>
          <p:spPr>
            <a:xfrm>
              <a:off x="7274311" y="1538029"/>
              <a:ext cx="23108" cy="19833"/>
            </a:xfrm>
            <a:custGeom>
              <a:avLst/>
              <a:gdLst/>
              <a:ahLst/>
              <a:cxnLst/>
              <a:rect l="l" t="t" r="r" b="b"/>
              <a:pathLst>
                <a:path w="882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7"/>
            <p:cNvSpPr/>
            <p:nvPr/>
          </p:nvSpPr>
          <p:spPr>
            <a:xfrm>
              <a:off x="7318249" y="1631956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7"/>
            <p:cNvSpPr/>
            <p:nvPr/>
          </p:nvSpPr>
          <p:spPr>
            <a:xfrm>
              <a:off x="7254216" y="1613118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67"/>
            <p:cNvSpPr/>
            <p:nvPr/>
          </p:nvSpPr>
          <p:spPr>
            <a:xfrm>
              <a:off x="7226575" y="1689465"/>
              <a:ext cx="23397" cy="19833"/>
            </a:xfrm>
            <a:custGeom>
              <a:avLst/>
              <a:gdLst/>
              <a:ahLst/>
              <a:cxnLst/>
              <a:rect l="l" t="t" r="r" b="b"/>
              <a:pathLst>
                <a:path w="893" h="757" extrusionOk="0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67"/>
            <p:cNvSpPr/>
            <p:nvPr/>
          </p:nvSpPr>
          <p:spPr>
            <a:xfrm>
              <a:off x="7395093" y="1586734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7"/>
            <p:cNvSpPr/>
            <p:nvPr/>
          </p:nvSpPr>
          <p:spPr>
            <a:xfrm>
              <a:off x="7104273" y="1789156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67"/>
            <p:cNvSpPr/>
            <p:nvPr/>
          </p:nvSpPr>
          <p:spPr>
            <a:xfrm>
              <a:off x="7124133" y="1820045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67"/>
            <p:cNvSpPr/>
            <p:nvPr/>
          </p:nvSpPr>
          <p:spPr>
            <a:xfrm>
              <a:off x="7159529" y="1730677"/>
              <a:ext cx="86670" cy="97438"/>
            </a:xfrm>
            <a:custGeom>
              <a:avLst/>
              <a:gdLst/>
              <a:ahLst/>
              <a:cxnLst/>
              <a:rect l="l" t="t" r="r" b="b"/>
              <a:pathLst>
                <a:path w="3308" h="3719" extrusionOk="0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1" name="Google Shape;7371;p67"/>
          <p:cNvGrpSpPr/>
          <p:nvPr/>
        </p:nvGrpSpPr>
        <p:grpSpPr>
          <a:xfrm>
            <a:off x="7968952" y="1500877"/>
            <a:ext cx="378747" cy="361455"/>
            <a:chOff x="7968952" y="1500877"/>
            <a:chExt cx="378747" cy="361455"/>
          </a:xfrm>
        </p:grpSpPr>
        <p:sp>
          <p:nvSpPr>
            <p:cNvPr id="7372" name="Google Shape;7372;p67"/>
            <p:cNvSpPr/>
            <p:nvPr/>
          </p:nvSpPr>
          <p:spPr>
            <a:xfrm>
              <a:off x="8160579" y="1622393"/>
              <a:ext cx="52505" cy="51771"/>
            </a:xfrm>
            <a:custGeom>
              <a:avLst/>
              <a:gdLst/>
              <a:ahLst/>
              <a:cxnLst/>
              <a:rect l="l" t="t" r="r" b="b"/>
              <a:pathLst>
                <a:path w="2004" h="1976" extrusionOk="0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67"/>
            <p:cNvSpPr/>
            <p:nvPr/>
          </p:nvSpPr>
          <p:spPr>
            <a:xfrm>
              <a:off x="8163592" y="1642750"/>
              <a:ext cx="49728" cy="31230"/>
            </a:xfrm>
            <a:custGeom>
              <a:avLst/>
              <a:gdLst/>
              <a:ahLst/>
              <a:cxnLst/>
              <a:rect l="l" t="t" r="r" b="b"/>
              <a:pathLst>
                <a:path w="1898" h="1192" extrusionOk="0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67"/>
            <p:cNvSpPr/>
            <p:nvPr/>
          </p:nvSpPr>
          <p:spPr>
            <a:xfrm>
              <a:off x="7968952" y="1652549"/>
              <a:ext cx="215233" cy="209364"/>
            </a:xfrm>
            <a:custGeom>
              <a:avLst/>
              <a:gdLst/>
              <a:ahLst/>
              <a:cxnLst/>
              <a:rect l="l" t="t" r="r" b="b"/>
              <a:pathLst>
                <a:path w="8215" h="7991" extrusionOk="0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67"/>
            <p:cNvSpPr/>
            <p:nvPr/>
          </p:nvSpPr>
          <p:spPr>
            <a:xfrm>
              <a:off x="8164587" y="1652287"/>
              <a:ext cx="9825" cy="10061"/>
            </a:xfrm>
            <a:custGeom>
              <a:avLst/>
              <a:gdLst/>
              <a:ahLst/>
              <a:cxnLst/>
              <a:rect l="l" t="t" r="r" b="b"/>
              <a:pathLst>
                <a:path w="375" h="384" extrusionOk="0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67"/>
            <p:cNvSpPr/>
            <p:nvPr/>
          </p:nvSpPr>
          <p:spPr>
            <a:xfrm>
              <a:off x="7972463" y="1662583"/>
              <a:ext cx="211722" cy="199565"/>
            </a:xfrm>
            <a:custGeom>
              <a:avLst/>
              <a:gdLst/>
              <a:ahLst/>
              <a:cxnLst/>
              <a:rect l="l" t="t" r="r" b="b"/>
              <a:pathLst>
                <a:path w="8081" h="7617" extrusionOk="0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67"/>
            <p:cNvSpPr/>
            <p:nvPr/>
          </p:nvSpPr>
          <p:spPr>
            <a:xfrm>
              <a:off x="8167103" y="1502554"/>
              <a:ext cx="180597" cy="157750"/>
            </a:xfrm>
            <a:custGeom>
              <a:avLst/>
              <a:gdLst/>
              <a:ahLst/>
              <a:cxnLst/>
              <a:rect l="l" t="t" r="r" b="b"/>
              <a:pathLst>
                <a:path w="6893" h="6021" extrusionOk="0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67"/>
            <p:cNvSpPr/>
            <p:nvPr/>
          </p:nvSpPr>
          <p:spPr>
            <a:xfrm>
              <a:off x="8187198" y="1506877"/>
              <a:ext cx="160501" cy="153427"/>
            </a:xfrm>
            <a:custGeom>
              <a:avLst/>
              <a:gdLst/>
              <a:ahLst/>
              <a:cxnLst/>
              <a:rect l="l" t="t" r="r" b="b"/>
              <a:pathLst>
                <a:path w="6126" h="5856" extrusionOk="0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67"/>
            <p:cNvSpPr/>
            <p:nvPr/>
          </p:nvSpPr>
          <p:spPr>
            <a:xfrm>
              <a:off x="8073176" y="1500877"/>
              <a:ext cx="93193" cy="81430"/>
            </a:xfrm>
            <a:custGeom>
              <a:avLst/>
              <a:gdLst/>
              <a:ahLst/>
              <a:cxnLst/>
              <a:rect l="l" t="t" r="r" b="b"/>
              <a:pathLst>
                <a:path w="3557" h="3108" extrusionOk="0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67"/>
            <p:cNvSpPr/>
            <p:nvPr/>
          </p:nvSpPr>
          <p:spPr>
            <a:xfrm>
              <a:off x="8081455" y="1501846"/>
              <a:ext cx="85176" cy="80696"/>
            </a:xfrm>
            <a:custGeom>
              <a:avLst/>
              <a:gdLst/>
              <a:ahLst/>
              <a:cxnLst/>
              <a:rect l="l" t="t" r="r" b="b"/>
              <a:pathLst>
                <a:path w="3251" h="3080" extrusionOk="0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67"/>
            <p:cNvSpPr/>
            <p:nvPr/>
          </p:nvSpPr>
          <p:spPr>
            <a:xfrm>
              <a:off x="8069901" y="1562630"/>
              <a:ext cx="26907" cy="26593"/>
            </a:xfrm>
            <a:custGeom>
              <a:avLst/>
              <a:gdLst/>
              <a:ahLst/>
              <a:cxnLst/>
              <a:rect l="l" t="t" r="r" b="b"/>
              <a:pathLst>
                <a:path w="1027" h="1015" extrusionOk="0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67"/>
            <p:cNvSpPr/>
            <p:nvPr/>
          </p:nvSpPr>
          <p:spPr>
            <a:xfrm>
              <a:off x="7970969" y="1578193"/>
              <a:ext cx="111009" cy="108337"/>
            </a:xfrm>
            <a:custGeom>
              <a:avLst/>
              <a:gdLst/>
              <a:ahLst/>
              <a:cxnLst/>
              <a:rect l="l" t="t" r="r" b="b"/>
              <a:pathLst>
                <a:path w="4237" h="4135" extrusionOk="0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7"/>
            <p:cNvSpPr/>
            <p:nvPr/>
          </p:nvSpPr>
          <p:spPr>
            <a:xfrm>
              <a:off x="8247458" y="1676758"/>
              <a:ext cx="92958" cy="81534"/>
            </a:xfrm>
            <a:custGeom>
              <a:avLst/>
              <a:gdLst/>
              <a:ahLst/>
              <a:cxnLst/>
              <a:rect l="l" t="t" r="r" b="b"/>
              <a:pathLst>
                <a:path w="3548" h="3112" extrusionOk="0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7"/>
            <p:cNvSpPr/>
            <p:nvPr/>
          </p:nvSpPr>
          <p:spPr>
            <a:xfrm>
              <a:off x="8255501" y="1677648"/>
              <a:ext cx="85150" cy="80460"/>
            </a:xfrm>
            <a:custGeom>
              <a:avLst/>
              <a:gdLst/>
              <a:ahLst/>
              <a:cxnLst/>
              <a:rect l="l" t="t" r="r" b="b"/>
              <a:pathLst>
                <a:path w="3250" h="3071" extrusionOk="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67"/>
            <p:cNvSpPr/>
            <p:nvPr/>
          </p:nvSpPr>
          <p:spPr>
            <a:xfrm>
              <a:off x="8244183" y="1738432"/>
              <a:ext cx="27169" cy="26776"/>
            </a:xfrm>
            <a:custGeom>
              <a:avLst/>
              <a:gdLst/>
              <a:ahLst/>
              <a:cxnLst/>
              <a:rect l="l" t="t" r="r" b="b"/>
              <a:pathLst>
                <a:path w="1037" h="1022" extrusionOk="0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67"/>
            <p:cNvSpPr/>
            <p:nvPr/>
          </p:nvSpPr>
          <p:spPr>
            <a:xfrm>
              <a:off x="8145252" y="1753995"/>
              <a:ext cx="111036" cy="108337"/>
            </a:xfrm>
            <a:custGeom>
              <a:avLst/>
              <a:gdLst/>
              <a:ahLst/>
              <a:cxnLst/>
              <a:rect l="l" t="t" r="r" b="b"/>
              <a:pathLst>
                <a:path w="4238" h="4135" extrusionOk="0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7" name="Google Shape;7387;p67"/>
          <p:cNvGrpSpPr/>
          <p:nvPr/>
        </p:nvGrpSpPr>
        <p:grpSpPr>
          <a:xfrm>
            <a:off x="5761445" y="1541723"/>
            <a:ext cx="362163" cy="279737"/>
            <a:chOff x="5761445" y="1541723"/>
            <a:chExt cx="362163" cy="279737"/>
          </a:xfrm>
        </p:grpSpPr>
        <p:sp>
          <p:nvSpPr>
            <p:cNvPr id="7388" name="Google Shape;7388;p67"/>
            <p:cNvSpPr/>
            <p:nvPr/>
          </p:nvSpPr>
          <p:spPr>
            <a:xfrm>
              <a:off x="587069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7"/>
            <p:cNvSpPr/>
            <p:nvPr/>
          </p:nvSpPr>
          <p:spPr>
            <a:xfrm>
              <a:off x="5761445" y="1541723"/>
              <a:ext cx="139567" cy="223198"/>
            </a:xfrm>
            <a:custGeom>
              <a:avLst/>
              <a:gdLst/>
              <a:ahLst/>
              <a:cxnLst/>
              <a:rect l="l" t="t" r="r" b="b"/>
              <a:pathLst>
                <a:path w="5327" h="8519" extrusionOk="0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7"/>
            <p:cNvSpPr/>
            <p:nvPr/>
          </p:nvSpPr>
          <p:spPr>
            <a:xfrm>
              <a:off x="5761707" y="1541854"/>
              <a:ext cx="83159" cy="222962"/>
            </a:xfrm>
            <a:custGeom>
              <a:avLst/>
              <a:gdLst/>
              <a:ahLst/>
              <a:cxnLst/>
              <a:rect l="l" t="t" r="r" b="b"/>
              <a:pathLst>
                <a:path w="3174" h="8510" extrusionOk="0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67"/>
            <p:cNvSpPr/>
            <p:nvPr/>
          </p:nvSpPr>
          <p:spPr>
            <a:xfrm>
              <a:off x="595005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67"/>
            <p:cNvSpPr/>
            <p:nvPr/>
          </p:nvSpPr>
          <p:spPr>
            <a:xfrm>
              <a:off x="5984040" y="1541723"/>
              <a:ext cx="139567" cy="223250"/>
            </a:xfrm>
            <a:custGeom>
              <a:avLst/>
              <a:gdLst/>
              <a:ahLst/>
              <a:cxnLst/>
              <a:rect l="l" t="t" r="r" b="b"/>
              <a:pathLst>
                <a:path w="5327" h="8521" extrusionOk="0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67"/>
            <p:cNvSpPr/>
            <p:nvPr/>
          </p:nvSpPr>
          <p:spPr>
            <a:xfrm>
              <a:off x="6038955" y="1541959"/>
              <a:ext cx="84652" cy="223119"/>
            </a:xfrm>
            <a:custGeom>
              <a:avLst/>
              <a:gdLst/>
              <a:ahLst/>
              <a:cxnLst/>
              <a:rect l="l" t="t" r="r" b="b"/>
              <a:pathLst>
                <a:path w="3231" h="8516" extrusionOk="0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4" name="Google Shape;7394;p67"/>
          <p:cNvGrpSpPr/>
          <p:nvPr/>
        </p:nvGrpSpPr>
        <p:grpSpPr>
          <a:xfrm>
            <a:off x="6204958" y="3355575"/>
            <a:ext cx="358390" cy="362320"/>
            <a:chOff x="6204958" y="3355575"/>
            <a:chExt cx="358390" cy="362320"/>
          </a:xfrm>
        </p:grpSpPr>
        <p:sp>
          <p:nvSpPr>
            <p:cNvPr id="7395" name="Google Shape;7395;p67"/>
            <p:cNvSpPr/>
            <p:nvPr/>
          </p:nvSpPr>
          <p:spPr>
            <a:xfrm>
              <a:off x="6204958" y="3355706"/>
              <a:ext cx="358154" cy="362189"/>
            </a:xfrm>
            <a:custGeom>
              <a:avLst/>
              <a:gdLst/>
              <a:ahLst/>
              <a:cxnLst/>
              <a:rect l="l" t="t" r="r" b="b"/>
              <a:pathLst>
                <a:path w="13670" h="13824" extrusionOk="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67"/>
            <p:cNvSpPr/>
            <p:nvPr/>
          </p:nvSpPr>
          <p:spPr>
            <a:xfrm>
              <a:off x="6253428" y="3355575"/>
              <a:ext cx="309920" cy="221442"/>
            </a:xfrm>
            <a:custGeom>
              <a:avLst/>
              <a:gdLst/>
              <a:ahLst/>
              <a:cxnLst/>
              <a:rect l="l" t="t" r="r" b="b"/>
              <a:pathLst>
                <a:path w="11829" h="8452" extrusionOk="0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67"/>
            <p:cNvSpPr/>
            <p:nvPr/>
          </p:nvSpPr>
          <p:spPr>
            <a:xfrm>
              <a:off x="6225814" y="3425057"/>
              <a:ext cx="3537" cy="6550"/>
            </a:xfrm>
            <a:custGeom>
              <a:avLst/>
              <a:gdLst/>
              <a:ahLst/>
              <a:cxnLst/>
              <a:rect l="l" t="t" r="r" b="b"/>
              <a:pathLst>
                <a:path w="135" h="250" extrusionOk="0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67"/>
            <p:cNvSpPr/>
            <p:nvPr/>
          </p:nvSpPr>
          <p:spPr>
            <a:xfrm>
              <a:off x="6367451" y="3577751"/>
              <a:ext cx="139148" cy="140144"/>
            </a:xfrm>
            <a:custGeom>
              <a:avLst/>
              <a:gdLst/>
              <a:ahLst/>
              <a:cxnLst/>
              <a:rect l="l" t="t" r="r" b="b"/>
              <a:pathLst>
                <a:path w="5311" h="5349" extrusionOk="0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67"/>
            <p:cNvSpPr/>
            <p:nvPr/>
          </p:nvSpPr>
          <p:spPr>
            <a:xfrm>
              <a:off x="6460120" y="3595069"/>
              <a:ext cx="46479" cy="122328"/>
            </a:xfrm>
            <a:custGeom>
              <a:avLst/>
              <a:gdLst/>
              <a:ahLst/>
              <a:cxnLst/>
              <a:rect l="l" t="t" r="r" b="b"/>
              <a:pathLst>
                <a:path w="1774" h="4669" extrusionOk="0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67"/>
            <p:cNvSpPr/>
            <p:nvPr/>
          </p:nvSpPr>
          <p:spPr>
            <a:xfrm>
              <a:off x="6419929" y="3572485"/>
              <a:ext cx="101997" cy="56513"/>
            </a:xfrm>
            <a:custGeom>
              <a:avLst/>
              <a:gdLst/>
              <a:ahLst/>
              <a:cxnLst/>
              <a:rect l="l" t="t" r="r" b="b"/>
              <a:pathLst>
                <a:path w="3893" h="2157" extrusionOk="0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67"/>
            <p:cNvSpPr/>
            <p:nvPr/>
          </p:nvSpPr>
          <p:spPr>
            <a:xfrm>
              <a:off x="6426453" y="3572485"/>
              <a:ext cx="95211" cy="56513"/>
            </a:xfrm>
            <a:custGeom>
              <a:avLst/>
              <a:gdLst/>
              <a:ahLst/>
              <a:cxnLst/>
              <a:rect l="l" t="t" r="r" b="b"/>
              <a:pathLst>
                <a:path w="3634" h="2157" extrusionOk="0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7"/>
            <p:cNvSpPr/>
            <p:nvPr/>
          </p:nvSpPr>
          <p:spPr>
            <a:xfrm>
              <a:off x="6381232" y="3407006"/>
              <a:ext cx="100503" cy="62277"/>
            </a:xfrm>
            <a:custGeom>
              <a:avLst/>
              <a:gdLst/>
              <a:ahLst/>
              <a:cxnLst/>
              <a:rect l="l" t="t" r="r" b="b"/>
              <a:pathLst>
                <a:path w="3836" h="2377" extrusionOk="0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7"/>
            <p:cNvSpPr/>
            <p:nvPr/>
          </p:nvSpPr>
          <p:spPr>
            <a:xfrm>
              <a:off x="6255865" y="3454873"/>
              <a:ext cx="84259" cy="48811"/>
            </a:xfrm>
            <a:custGeom>
              <a:avLst/>
              <a:gdLst/>
              <a:ahLst/>
              <a:cxnLst/>
              <a:rect l="l" t="t" r="r" b="b"/>
              <a:pathLst>
                <a:path w="3216" h="1863" extrusionOk="0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7"/>
            <p:cNvSpPr/>
            <p:nvPr/>
          </p:nvSpPr>
          <p:spPr>
            <a:xfrm>
              <a:off x="6422183" y="3506932"/>
              <a:ext cx="51273" cy="22637"/>
            </a:xfrm>
            <a:custGeom>
              <a:avLst/>
              <a:gdLst/>
              <a:ahLst/>
              <a:cxnLst/>
              <a:rect l="l" t="t" r="r" b="b"/>
              <a:pathLst>
                <a:path w="1957" h="864" extrusionOk="0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7"/>
            <p:cNvSpPr/>
            <p:nvPr/>
          </p:nvSpPr>
          <p:spPr>
            <a:xfrm>
              <a:off x="6358621" y="3569236"/>
              <a:ext cx="52793" cy="23292"/>
            </a:xfrm>
            <a:custGeom>
              <a:avLst/>
              <a:gdLst/>
              <a:ahLst/>
              <a:cxnLst/>
              <a:rect l="l" t="t" r="r" b="b"/>
              <a:pathLst>
                <a:path w="2015" h="889" extrusionOk="0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67"/>
            <p:cNvSpPr/>
            <p:nvPr/>
          </p:nvSpPr>
          <p:spPr>
            <a:xfrm>
              <a:off x="6345076" y="3480470"/>
              <a:ext cx="45509" cy="34532"/>
            </a:xfrm>
            <a:custGeom>
              <a:avLst/>
              <a:gdLst/>
              <a:ahLst/>
              <a:cxnLst/>
              <a:rect l="l" t="t" r="r" b="b"/>
              <a:pathLst>
                <a:path w="1737" h="1318" extrusionOk="0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67"/>
            <p:cNvSpPr/>
            <p:nvPr/>
          </p:nvSpPr>
          <p:spPr>
            <a:xfrm>
              <a:off x="6278030" y="3534285"/>
              <a:ext cx="15353" cy="32933"/>
            </a:xfrm>
            <a:custGeom>
              <a:avLst/>
              <a:gdLst/>
              <a:ahLst/>
              <a:cxnLst/>
              <a:rect l="l" t="t" r="r" b="b"/>
              <a:pathLst>
                <a:path w="586" h="1257" extrusionOk="0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7"/>
            <p:cNvSpPr/>
            <p:nvPr/>
          </p:nvSpPr>
          <p:spPr>
            <a:xfrm>
              <a:off x="6325767" y="3362911"/>
              <a:ext cx="20672" cy="25519"/>
            </a:xfrm>
            <a:custGeom>
              <a:avLst/>
              <a:gdLst/>
              <a:ahLst/>
              <a:cxnLst/>
              <a:rect l="l" t="t" r="r" b="b"/>
              <a:pathLst>
                <a:path w="789" h="974" extrusionOk="0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67"/>
            <p:cNvSpPr/>
            <p:nvPr/>
          </p:nvSpPr>
          <p:spPr>
            <a:xfrm>
              <a:off x="6305042" y="3381146"/>
              <a:ext cx="50880" cy="19205"/>
            </a:xfrm>
            <a:custGeom>
              <a:avLst/>
              <a:gdLst/>
              <a:ahLst/>
              <a:cxnLst/>
              <a:rect l="l" t="t" r="r" b="b"/>
              <a:pathLst>
                <a:path w="1942" h="733" extrusionOk="0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67"/>
            <p:cNvSpPr/>
            <p:nvPr/>
          </p:nvSpPr>
          <p:spPr>
            <a:xfrm>
              <a:off x="6526275" y="3501037"/>
              <a:ext cx="29056" cy="37309"/>
            </a:xfrm>
            <a:custGeom>
              <a:avLst/>
              <a:gdLst/>
              <a:ahLst/>
              <a:cxnLst/>
              <a:rect l="l" t="t" r="r" b="b"/>
              <a:pathLst>
                <a:path w="1109" h="1424" extrusionOk="0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1" name="Google Shape;7411;p67"/>
          <p:cNvGrpSpPr/>
          <p:nvPr/>
        </p:nvGrpSpPr>
        <p:grpSpPr>
          <a:xfrm>
            <a:off x="4939970" y="1499855"/>
            <a:ext cx="242979" cy="362660"/>
            <a:chOff x="4939970" y="1499855"/>
            <a:chExt cx="242979" cy="362660"/>
          </a:xfrm>
        </p:grpSpPr>
        <p:sp>
          <p:nvSpPr>
            <p:cNvPr id="7412" name="Google Shape;7412;p67"/>
            <p:cNvSpPr/>
            <p:nvPr/>
          </p:nvSpPr>
          <p:spPr>
            <a:xfrm>
              <a:off x="4992973" y="1499855"/>
              <a:ext cx="43728" cy="120075"/>
            </a:xfrm>
            <a:custGeom>
              <a:avLst/>
              <a:gdLst/>
              <a:ahLst/>
              <a:cxnLst/>
              <a:rect l="l" t="t" r="r" b="b"/>
              <a:pathLst>
                <a:path w="1669" h="4583" extrusionOk="0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67"/>
            <p:cNvSpPr/>
            <p:nvPr/>
          </p:nvSpPr>
          <p:spPr>
            <a:xfrm>
              <a:off x="4993470" y="1584979"/>
              <a:ext cx="42732" cy="34951"/>
            </a:xfrm>
            <a:custGeom>
              <a:avLst/>
              <a:gdLst/>
              <a:ahLst/>
              <a:cxnLst/>
              <a:rect l="l" t="t" r="r" b="b"/>
              <a:pathLst>
                <a:path w="1631" h="1334" extrusionOk="0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67"/>
            <p:cNvSpPr/>
            <p:nvPr/>
          </p:nvSpPr>
          <p:spPr>
            <a:xfrm>
              <a:off x="4939970" y="1536588"/>
              <a:ext cx="203207" cy="325928"/>
            </a:xfrm>
            <a:custGeom>
              <a:avLst/>
              <a:gdLst/>
              <a:ahLst/>
              <a:cxnLst/>
              <a:rect l="l" t="t" r="r" b="b"/>
              <a:pathLst>
                <a:path w="7756" h="12440" extrusionOk="0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7"/>
            <p:cNvSpPr/>
            <p:nvPr/>
          </p:nvSpPr>
          <p:spPr>
            <a:xfrm>
              <a:off x="5033163" y="1662321"/>
              <a:ext cx="149785" cy="191155"/>
            </a:xfrm>
            <a:custGeom>
              <a:avLst/>
              <a:gdLst/>
              <a:ahLst/>
              <a:cxnLst/>
              <a:rect l="l" t="t" r="r" b="b"/>
              <a:pathLst>
                <a:path w="5717" h="7296" extrusionOk="0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7"/>
            <p:cNvSpPr/>
            <p:nvPr/>
          </p:nvSpPr>
          <p:spPr>
            <a:xfrm>
              <a:off x="5033399" y="1662321"/>
              <a:ext cx="25388" cy="27667"/>
            </a:xfrm>
            <a:custGeom>
              <a:avLst/>
              <a:gdLst/>
              <a:ahLst/>
              <a:cxnLst/>
              <a:rect l="l" t="t" r="r" b="b"/>
              <a:pathLst>
                <a:path w="969" h="1056" extrusionOk="0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67"/>
            <p:cNvSpPr/>
            <p:nvPr/>
          </p:nvSpPr>
          <p:spPr>
            <a:xfrm>
              <a:off x="5006780" y="1626427"/>
              <a:ext cx="30680" cy="26279"/>
            </a:xfrm>
            <a:custGeom>
              <a:avLst/>
              <a:gdLst/>
              <a:ahLst/>
              <a:cxnLst/>
              <a:rect l="l" t="t" r="r" b="b"/>
              <a:pathLst>
                <a:path w="1171" h="1003" extrusionOk="0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8" name="Google Shape;7418;p67"/>
          <p:cNvGrpSpPr/>
          <p:nvPr/>
        </p:nvGrpSpPr>
        <p:grpSpPr>
          <a:xfrm>
            <a:off x="8023448" y="3355496"/>
            <a:ext cx="284322" cy="362163"/>
            <a:chOff x="8023448" y="3355496"/>
            <a:chExt cx="284322" cy="362163"/>
          </a:xfrm>
        </p:grpSpPr>
        <p:sp>
          <p:nvSpPr>
            <p:cNvPr id="7419" name="Google Shape;7419;p67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67"/>
            <p:cNvSpPr/>
            <p:nvPr/>
          </p:nvSpPr>
          <p:spPr>
            <a:xfrm>
              <a:off x="8241930" y="3373077"/>
              <a:ext cx="65841" cy="344582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67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7"/>
            <p:cNvSpPr/>
            <p:nvPr/>
          </p:nvSpPr>
          <p:spPr>
            <a:xfrm>
              <a:off x="8058346" y="3373077"/>
              <a:ext cx="214761" cy="312435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67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67"/>
            <p:cNvSpPr/>
            <p:nvPr/>
          </p:nvSpPr>
          <p:spPr>
            <a:xfrm>
              <a:off x="8162570" y="3355496"/>
              <a:ext cx="76871" cy="72102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67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7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7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8" name="Google Shape;7428;p67"/>
          <p:cNvGrpSpPr/>
          <p:nvPr/>
        </p:nvGrpSpPr>
        <p:grpSpPr>
          <a:xfrm>
            <a:off x="6644201" y="3355496"/>
            <a:ext cx="366695" cy="361979"/>
            <a:chOff x="6644201" y="3355496"/>
            <a:chExt cx="366695" cy="361979"/>
          </a:xfrm>
        </p:grpSpPr>
        <p:sp>
          <p:nvSpPr>
            <p:cNvPr id="7429" name="Google Shape;7429;p67"/>
            <p:cNvSpPr/>
            <p:nvPr/>
          </p:nvSpPr>
          <p:spPr>
            <a:xfrm>
              <a:off x="6824274" y="3378421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67"/>
            <p:cNvSpPr/>
            <p:nvPr/>
          </p:nvSpPr>
          <p:spPr>
            <a:xfrm>
              <a:off x="6904944" y="3402709"/>
              <a:ext cx="60994" cy="56802"/>
            </a:xfrm>
            <a:custGeom>
              <a:avLst/>
              <a:gdLst/>
              <a:ahLst/>
              <a:cxnLst/>
              <a:rect l="l" t="t" r="r" b="b"/>
              <a:pathLst>
                <a:path w="2328" h="2168" extrusionOk="0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67"/>
            <p:cNvSpPr/>
            <p:nvPr/>
          </p:nvSpPr>
          <p:spPr>
            <a:xfrm>
              <a:off x="6942541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7"/>
            <p:cNvSpPr/>
            <p:nvPr/>
          </p:nvSpPr>
          <p:spPr>
            <a:xfrm>
              <a:off x="6927397" y="3636518"/>
              <a:ext cx="30759" cy="26645"/>
            </a:xfrm>
            <a:custGeom>
              <a:avLst/>
              <a:gdLst/>
              <a:ahLst/>
              <a:cxnLst/>
              <a:rect l="l" t="t" r="r" b="b"/>
              <a:pathLst>
                <a:path w="1174" h="1017" extrusionOk="0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7"/>
            <p:cNvSpPr/>
            <p:nvPr/>
          </p:nvSpPr>
          <p:spPr>
            <a:xfrm>
              <a:off x="6905049" y="3614169"/>
              <a:ext cx="23973" cy="21117"/>
            </a:xfrm>
            <a:custGeom>
              <a:avLst/>
              <a:gdLst/>
              <a:ahLst/>
              <a:cxnLst/>
              <a:rect l="l" t="t" r="r" b="b"/>
              <a:pathLst>
                <a:path w="915" h="806" extrusionOk="0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67"/>
            <p:cNvSpPr/>
            <p:nvPr/>
          </p:nvSpPr>
          <p:spPr>
            <a:xfrm>
              <a:off x="6824274" y="3642360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67"/>
            <p:cNvSpPr/>
            <p:nvPr/>
          </p:nvSpPr>
          <p:spPr>
            <a:xfrm>
              <a:off x="6715780" y="3612754"/>
              <a:ext cx="40034" cy="37099"/>
            </a:xfrm>
            <a:custGeom>
              <a:avLst/>
              <a:gdLst/>
              <a:ahLst/>
              <a:cxnLst/>
              <a:rect l="l" t="t" r="r" b="b"/>
              <a:pathLst>
                <a:path w="1528" h="1416" extrusionOk="0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7"/>
            <p:cNvSpPr/>
            <p:nvPr/>
          </p:nvSpPr>
          <p:spPr>
            <a:xfrm>
              <a:off x="6669825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67"/>
            <p:cNvSpPr/>
            <p:nvPr/>
          </p:nvSpPr>
          <p:spPr>
            <a:xfrm>
              <a:off x="6700924" y="3410097"/>
              <a:ext cx="54548" cy="50409"/>
            </a:xfrm>
            <a:custGeom>
              <a:avLst/>
              <a:gdLst/>
              <a:ahLst/>
              <a:cxnLst/>
              <a:rect l="l" t="t" r="r" b="b"/>
              <a:pathLst>
                <a:path w="2082" h="1924" extrusionOk="0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67"/>
            <p:cNvSpPr/>
            <p:nvPr/>
          </p:nvSpPr>
          <p:spPr>
            <a:xfrm>
              <a:off x="6709492" y="3418953"/>
              <a:ext cx="240621" cy="234988"/>
            </a:xfrm>
            <a:custGeom>
              <a:avLst/>
              <a:gdLst/>
              <a:ahLst/>
              <a:cxnLst/>
              <a:rect l="l" t="t" r="r" b="b"/>
              <a:pathLst>
                <a:path w="9184" h="8969" extrusionOk="0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67"/>
            <p:cNvSpPr/>
            <p:nvPr/>
          </p:nvSpPr>
          <p:spPr>
            <a:xfrm>
              <a:off x="6749683" y="3436114"/>
              <a:ext cx="200430" cy="218010"/>
            </a:xfrm>
            <a:custGeom>
              <a:avLst/>
              <a:gdLst/>
              <a:ahLst/>
              <a:cxnLst/>
              <a:rect l="l" t="t" r="r" b="b"/>
              <a:pathLst>
                <a:path w="7650" h="8321" extrusionOk="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7"/>
            <p:cNvSpPr/>
            <p:nvPr/>
          </p:nvSpPr>
          <p:spPr>
            <a:xfrm>
              <a:off x="6774049" y="3464226"/>
              <a:ext cx="33169" cy="28244"/>
            </a:xfrm>
            <a:custGeom>
              <a:avLst/>
              <a:gdLst/>
              <a:ahLst/>
              <a:cxnLst/>
              <a:rect l="l" t="t" r="r" b="b"/>
              <a:pathLst>
                <a:path w="1266" h="1078" extrusionOk="0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7"/>
            <p:cNvSpPr/>
            <p:nvPr/>
          </p:nvSpPr>
          <p:spPr>
            <a:xfrm>
              <a:off x="6810964" y="33554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67"/>
            <p:cNvSpPr/>
            <p:nvPr/>
          </p:nvSpPr>
          <p:spPr>
            <a:xfrm>
              <a:off x="6866194" y="3511203"/>
              <a:ext cx="33195" cy="28401"/>
            </a:xfrm>
            <a:custGeom>
              <a:avLst/>
              <a:gdLst/>
              <a:ahLst/>
              <a:cxnLst/>
              <a:rect l="l" t="t" r="r" b="b"/>
              <a:pathLst>
                <a:path w="1267" h="1084" extrusionOk="0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67"/>
            <p:cNvSpPr/>
            <p:nvPr/>
          </p:nvSpPr>
          <p:spPr>
            <a:xfrm>
              <a:off x="6762992" y="3556896"/>
              <a:ext cx="52505" cy="44828"/>
            </a:xfrm>
            <a:custGeom>
              <a:avLst/>
              <a:gdLst/>
              <a:ahLst/>
              <a:cxnLst/>
              <a:rect l="l" t="t" r="r" b="b"/>
              <a:pathLst>
                <a:path w="2004" h="1711" extrusionOk="0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67"/>
            <p:cNvSpPr/>
            <p:nvPr/>
          </p:nvSpPr>
          <p:spPr>
            <a:xfrm>
              <a:off x="6953859" y="3377426"/>
              <a:ext cx="36680" cy="35003"/>
            </a:xfrm>
            <a:custGeom>
              <a:avLst/>
              <a:gdLst/>
              <a:ahLst/>
              <a:cxnLst/>
              <a:rect l="l" t="t" r="r" b="b"/>
              <a:pathLst>
                <a:path w="1400" h="1336" extrusionOk="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7"/>
            <p:cNvSpPr/>
            <p:nvPr/>
          </p:nvSpPr>
          <p:spPr>
            <a:xfrm>
              <a:off x="6977701" y="3522259"/>
              <a:ext cx="33195" cy="28479"/>
            </a:xfrm>
            <a:custGeom>
              <a:avLst/>
              <a:gdLst/>
              <a:ahLst/>
              <a:cxnLst/>
              <a:rect l="l" t="t" r="r" b="b"/>
              <a:pathLst>
                <a:path w="1267" h="1087" extrusionOk="0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7"/>
            <p:cNvSpPr/>
            <p:nvPr/>
          </p:nvSpPr>
          <p:spPr>
            <a:xfrm>
              <a:off x="6945816" y="3652473"/>
              <a:ext cx="38462" cy="36680"/>
            </a:xfrm>
            <a:custGeom>
              <a:avLst/>
              <a:gdLst/>
              <a:ahLst/>
              <a:cxnLst/>
              <a:rect l="l" t="t" r="r" b="b"/>
              <a:pathLst>
                <a:path w="1468" h="1400" extrusionOk="0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67"/>
            <p:cNvSpPr/>
            <p:nvPr/>
          </p:nvSpPr>
          <p:spPr>
            <a:xfrm>
              <a:off x="6810964" y="36889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67"/>
            <p:cNvSpPr/>
            <p:nvPr/>
          </p:nvSpPr>
          <p:spPr>
            <a:xfrm>
              <a:off x="6697702" y="3640212"/>
              <a:ext cx="29894" cy="28479"/>
            </a:xfrm>
            <a:custGeom>
              <a:avLst/>
              <a:gdLst/>
              <a:ahLst/>
              <a:cxnLst/>
              <a:rect l="l" t="t" r="r" b="b"/>
              <a:pathLst>
                <a:path w="1141" h="1087" extrusionOk="0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67"/>
            <p:cNvSpPr/>
            <p:nvPr/>
          </p:nvSpPr>
          <p:spPr>
            <a:xfrm>
              <a:off x="6644201" y="3522259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67"/>
            <p:cNvSpPr/>
            <p:nvPr/>
          </p:nvSpPr>
          <p:spPr>
            <a:xfrm>
              <a:off x="6676349" y="3383242"/>
              <a:ext cx="39457" cy="37754"/>
            </a:xfrm>
            <a:custGeom>
              <a:avLst/>
              <a:gdLst/>
              <a:ahLst/>
              <a:cxnLst/>
              <a:rect l="l" t="t" r="r" b="b"/>
              <a:pathLst>
                <a:path w="1506" h="1441" extrusionOk="0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1" name="Google Shape;7451;p67"/>
          <p:cNvGrpSpPr/>
          <p:nvPr/>
        </p:nvGrpSpPr>
        <p:grpSpPr>
          <a:xfrm>
            <a:off x="7955145" y="2019192"/>
            <a:ext cx="365176" cy="271013"/>
            <a:chOff x="7955145" y="2019192"/>
            <a:chExt cx="365176" cy="271013"/>
          </a:xfrm>
        </p:grpSpPr>
        <p:sp>
          <p:nvSpPr>
            <p:cNvPr id="7452" name="Google Shape;7452;p67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67"/>
            <p:cNvSpPr/>
            <p:nvPr/>
          </p:nvSpPr>
          <p:spPr>
            <a:xfrm>
              <a:off x="8084468" y="2023226"/>
              <a:ext cx="213504" cy="266978"/>
            </a:xfrm>
            <a:custGeom>
              <a:avLst/>
              <a:gdLst/>
              <a:ahLst/>
              <a:cxnLst/>
              <a:rect l="l" t="t" r="r" b="b"/>
              <a:pathLst>
                <a:path w="8149" h="10190" extrusionOk="0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67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67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67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67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8" name="Google Shape;7458;p67"/>
          <p:cNvGrpSpPr/>
          <p:nvPr/>
        </p:nvGrpSpPr>
        <p:grpSpPr>
          <a:xfrm>
            <a:off x="7518155" y="2009471"/>
            <a:ext cx="361927" cy="290270"/>
            <a:chOff x="7518155" y="2009471"/>
            <a:chExt cx="361927" cy="290270"/>
          </a:xfrm>
        </p:grpSpPr>
        <p:sp>
          <p:nvSpPr>
            <p:cNvPr id="7459" name="Google Shape;7459;p67"/>
            <p:cNvSpPr/>
            <p:nvPr/>
          </p:nvSpPr>
          <p:spPr>
            <a:xfrm>
              <a:off x="7518155" y="2133712"/>
              <a:ext cx="361403" cy="166029"/>
            </a:xfrm>
            <a:custGeom>
              <a:avLst/>
              <a:gdLst/>
              <a:ahLst/>
              <a:cxnLst/>
              <a:rect l="l" t="t" r="r" b="b"/>
              <a:pathLst>
                <a:path w="13794" h="6337" extrusionOk="0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67"/>
            <p:cNvSpPr/>
            <p:nvPr/>
          </p:nvSpPr>
          <p:spPr>
            <a:xfrm>
              <a:off x="776503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7"/>
            <p:cNvSpPr/>
            <p:nvPr/>
          </p:nvSpPr>
          <p:spPr>
            <a:xfrm>
              <a:off x="751841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7"/>
            <p:cNvSpPr/>
            <p:nvPr/>
          </p:nvSpPr>
          <p:spPr>
            <a:xfrm>
              <a:off x="7518417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67"/>
            <p:cNvSpPr/>
            <p:nvPr/>
          </p:nvSpPr>
          <p:spPr>
            <a:xfrm>
              <a:off x="7762548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67"/>
            <p:cNvSpPr/>
            <p:nvPr/>
          </p:nvSpPr>
          <p:spPr>
            <a:xfrm>
              <a:off x="7604536" y="2228896"/>
              <a:ext cx="22139" cy="18916"/>
            </a:xfrm>
            <a:custGeom>
              <a:avLst/>
              <a:gdLst/>
              <a:ahLst/>
              <a:cxnLst/>
              <a:rect l="l" t="t" r="r" b="b"/>
              <a:pathLst>
                <a:path w="845" h="722" extrusionOk="0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67"/>
            <p:cNvSpPr/>
            <p:nvPr/>
          </p:nvSpPr>
          <p:spPr>
            <a:xfrm>
              <a:off x="7526696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7"/>
            <p:cNvSpPr/>
            <p:nvPr/>
          </p:nvSpPr>
          <p:spPr>
            <a:xfrm>
              <a:off x="7550564" y="2206286"/>
              <a:ext cx="22113" cy="18943"/>
            </a:xfrm>
            <a:custGeom>
              <a:avLst/>
              <a:gdLst/>
              <a:ahLst/>
              <a:cxnLst/>
              <a:rect l="l" t="t" r="r" b="b"/>
              <a:pathLst>
                <a:path w="844" h="723" extrusionOk="0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7"/>
            <p:cNvSpPr/>
            <p:nvPr/>
          </p:nvSpPr>
          <p:spPr>
            <a:xfrm>
              <a:off x="7768286" y="2228896"/>
              <a:ext cx="21877" cy="18916"/>
            </a:xfrm>
            <a:custGeom>
              <a:avLst/>
              <a:gdLst/>
              <a:ahLst/>
              <a:cxnLst/>
              <a:rect l="l" t="t" r="r" b="b"/>
              <a:pathLst>
                <a:path w="835" h="722" extrusionOk="0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67"/>
            <p:cNvSpPr/>
            <p:nvPr/>
          </p:nvSpPr>
          <p:spPr>
            <a:xfrm>
              <a:off x="7845891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67"/>
            <p:cNvSpPr/>
            <p:nvPr/>
          </p:nvSpPr>
          <p:spPr>
            <a:xfrm>
              <a:off x="7822022" y="2206286"/>
              <a:ext cx="22139" cy="18943"/>
            </a:xfrm>
            <a:custGeom>
              <a:avLst/>
              <a:gdLst/>
              <a:ahLst/>
              <a:cxnLst/>
              <a:rect l="l" t="t" r="r" b="b"/>
              <a:pathLst>
                <a:path w="845" h="723" extrusionOk="0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7"/>
            <p:cNvSpPr/>
            <p:nvPr/>
          </p:nvSpPr>
          <p:spPr>
            <a:xfrm>
              <a:off x="7636500" y="2009471"/>
              <a:ext cx="125026" cy="206901"/>
            </a:xfrm>
            <a:custGeom>
              <a:avLst/>
              <a:gdLst/>
              <a:ahLst/>
              <a:cxnLst/>
              <a:rect l="l" t="t" r="r" b="b"/>
              <a:pathLst>
                <a:path w="4772" h="7897" extrusionOk="0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7"/>
            <p:cNvSpPr/>
            <p:nvPr/>
          </p:nvSpPr>
          <p:spPr>
            <a:xfrm>
              <a:off x="7688167" y="2009471"/>
              <a:ext cx="73412" cy="206639"/>
            </a:xfrm>
            <a:custGeom>
              <a:avLst/>
              <a:gdLst/>
              <a:ahLst/>
              <a:cxnLst/>
              <a:rect l="l" t="t" r="r" b="b"/>
              <a:pathLst>
                <a:path w="2802" h="7887" extrusionOk="0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2" name="Google Shape;7472;p67"/>
          <p:cNvGrpSpPr/>
          <p:nvPr/>
        </p:nvGrpSpPr>
        <p:grpSpPr>
          <a:xfrm>
            <a:off x="7079672" y="1991053"/>
            <a:ext cx="362163" cy="327264"/>
            <a:chOff x="7079672" y="1991053"/>
            <a:chExt cx="362163" cy="327264"/>
          </a:xfrm>
        </p:grpSpPr>
        <p:sp>
          <p:nvSpPr>
            <p:cNvPr id="7473" name="Google Shape;7473;p67"/>
            <p:cNvSpPr/>
            <p:nvPr/>
          </p:nvSpPr>
          <p:spPr>
            <a:xfrm>
              <a:off x="7418202" y="2117651"/>
              <a:ext cx="23632" cy="200666"/>
            </a:xfrm>
            <a:custGeom>
              <a:avLst/>
              <a:gdLst/>
              <a:ahLst/>
              <a:cxnLst/>
              <a:rect l="l" t="t" r="r" b="b"/>
              <a:pathLst>
                <a:path w="902" h="7659" extrusionOk="0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67"/>
            <p:cNvSpPr/>
            <p:nvPr/>
          </p:nvSpPr>
          <p:spPr>
            <a:xfrm>
              <a:off x="7423992" y="2117651"/>
              <a:ext cx="17842" cy="200666"/>
            </a:xfrm>
            <a:custGeom>
              <a:avLst/>
              <a:gdLst/>
              <a:ahLst/>
              <a:cxnLst/>
              <a:rect l="l" t="t" r="r" b="b"/>
              <a:pathLst>
                <a:path w="681" h="7659" extrusionOk="0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67"/>
            <p:cNvSpPr/>
            <p:nvPr/>
          </p:nvSpPr>
          <p:spPr>
            <a:xfrm>
              <a:off x="7103540" y="2161353"/>
              <a:ext cx="104748" cy="94687"/>
            </a:xfrm>
            <a:custGeom>
              <a:avLst/>
              <a:gdLst/>
              <a:ahLst/>
              <a:cxnLst/>
              <a:rect l="l" t="t" r="r" b="b"/>
              <a:pathLst>
                <a:path w="3998" h="3614" extrusionOk="0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7"/>
            <p:cNvSpPr/>
            <p:nvPr/>
          </p:nvSpPr>
          <p:spPr>
            <a:xfrm>
              <a:off x="7190419" y="2161353"/>
              <a:ext cx="17868" cy="94687"/>
            </a:xfrm>
            <a:custGeom>
              <a:avLst/>
              <a:gdLst/>
              <a:ahLst/>
              <a:cxnLst/>
              <a:rect l="l" t="t" r="r" b="b"/>
              <a:pathLst>
                <a:path w="682" h="3614" extrusionOk="0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7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7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7"/>
            <p:cNvSpPr/>
            <p:nvPr/>
          </p:nvSpPr>
          <p:spPr>
            <a:xfrm>
              <a:off x="7139198" y="2256013"/>
              <a:ext cx="16847" cy="62304"/>
            </a:xfrm>
            <a:custGeom>
              <a:avLst/>
              <a:gdLst/>
              <a:ahLst/>
              <a:cxnLst/>
              <a:rect l="l" t="t" r="r" b="b"/>
              <a:pathLst>
                <a:path w="643" h="2378" extrusionOk="0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7"/>
            <p:cNvSpPr/>
            <p:nvPr/>
          </p:nvSpPr>
          <p:spPr>
            <a:xfrm>
              <a:off x="7193930" y="2002424"/>
              <a:ext cx="11083" cy="38147"/>
            </a:xfrm>
            <a:custGeom>
              <a:avLst/>
              <a:gdLst/>
              <a:ahLst/>
              <a:cxnLst/>
              <a:rect l="l" t="t" r="r" b="b"/>
              <a:pathLst>
                <a:path w="423" h="1456" extrusionOk="0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67"/>
            <p:cNvSpPr/>
            <p:nvPr/>
          </p:nvSpPr>
          <p:spPr>
            <a:xfrm>
              <a:off x="7193930" y="2072063"/>
              <a:ext cx="11083" cy="47108"/>
            </a:xfrm>
            <a:custGeom>
              <a:avLst/>
              <a:gdLst/>
              <a:ahLst/>
              <a:cxnLst/>
              <a:rect l="l" t="t" r="r" b="b"/>
              <a:pathLst>
                <a:path w="423" h="1798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67"/>
            <p:cNvSpPr/>
            <p:nvPr/>
          </p:nvSpPr>
          <p:spPr>
            <a:xfrm>
              <a:off x="7177371" y="2029488"/>
              <a:ext cx="43964" cy="47998"/>
            </a:xfrm>
            <a:custGeom>
              <a:avLst/>
              <a:gdLst/>
              <a:ahLst/>
              <a:cxnLst/>
              <a:rect l="l" t="t" r="r" b="b"/>
              <a:pathLst>
                <a:path w="1678" h="1832" extrusionOk="0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7"/>
            <p:cNvSpPr/>
            <p:nvPr/>
          </p:nvSpPr>
          <p:spPr>
            <a:xfrm>
              <a:off x="7197205" y="2029488"/>
              <a:ext cx="24130" cy="47998"/>
            </a:xfrm>
            <a:custGeom>
              <a:avLst/>
              <a:gdLst/>
              <a:ahLst/>
              <a:cxnLst/>
              <a:rect l="l" t="t" r="r" b="b"/>
              <a:pathLst>
                <a:path w="921" h="1832" extrusionOk="0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7"/>
            <p:cNvSpPr/>
            <p:nvPr/>
          </p:nvSpPr>
          <p:spPr>
            <a:xfrm>
              <a:off x="7208261" y="2145528"/>
              <a:ext cx="209705" cy="129611"/>
            </a:xfrm>
            <a:custGeom>
              <a:avLst/>
              <a:gdLst/>
              <a:ahLst/>
              <a:cxnLst/>
              <a:rect l="l" t="t" r="r" b="b"/>
              <a:pathLst>
                <a:path w="8004" h="4947" extrusionOk="0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7"/>
            <p:cNvSpPr/>
            <p:nvPr/>
          </p:nvSpPr>
          <p:spPr>
            <a:xfrm>
              <a:off x="7391321" y="2145528"/>
              <a:ext cx="26645" cy="129611"/>
            </a:xfrm>
            <a:custGeom>
              <a:avLst/>
              <a:gdLst/>
              <a:ahLst/>
              <a:cxnLst/>
              <a:rect l="l" t="t" r="r" b="b"/>
              <a:pathLst>
                <a:path w="1017" h="4947" extrusionOk="0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67"/>
            <p:cNvSpPr/>
            <p:nvPr/>
          </p:nvSpPr>
          <p:spPr>
            <a:xfrm>
              <a:off x="7139198" y="1991053"/>
              <a:ext cx="88189" cy="122092"/>
            </a:xfrm>
            <a:custGeom>
              <a:avLst/>
              <a:gdLst/>
              <a:ahLst/>
              <a:cxnLst/>
              <a:rect l="l" t="t" r="r" b="b"/>
              <a:pathLst>
                <a:path w="3366" h="4660" extrusionOk="0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67"/>
            <p:cNvSpPr/>
            <p:nvPr/>
          </p:nvSpPr>
          <p:spPr>
            <a:xfrm>
              <a:off x="7079672" y="2018406"/>
              <a:ext cx="23894" cy="299911"/>
            </a:xfrm>
            <a:custGeom>
              <a:avLst/>
              <a:gdLst/>
              <a:ahLst/>
              <a:cxnLst/>
              <a:rect l="l" t="t" r="r" b="b"/>
              <a:pathLst>
                <a:path w="912" h="11447" extrusionOk="0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7"/>
            <p:cNvSpPr/>
            <p:nvPr/>
          </p:nvSpPr>
          <p:spPr>
            <a:xfrm>
              <a:off x="7085698" y="2018379"/>
              <a:ext cx="17868" cy="299938"/>
            </a:xfrm>
            <a:custGeom>
              <a:avLst/>
              <a:gdLst/>
              <a:ahLst/>
              <a:cxnLst/>
              <a:rect l="l" t="t" r="r" b="b"/>
              <a:pathLst>
                <a:path w="682" h="11448" extrusionOk="0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9" name="Google Shape;7489;p67"/>
          <p:cNvGrpSpPr/>
          <p:nvPr/>
        </p:nvGrpSpPr>
        <p:grpSpPr>
          <a:xfrm>
            <a:off x="6641188" y="2035514"/>
            <a:ext cx="361901" cy="238132"/>
            <a:chOff x="6641188" y="2035514"/>
            <a:chExt cx="361901" cy="238132"/>
          </a:xfrm>
        </p:grpSpPr>
        <p:sp>
          <p:nvSpPr>
            <p:cNvPr id="7490" name="Google Shape;7490;p67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67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67"/>
            <p:cNvSpPr/>
            <p:nvPr/>
          </p:nvSpPr>
          <p:spPr>
            <a:xfrm>
              <a:off x="6681615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67"/>
            <p:cNvSpPr/>
            <p:nvPr/>
          </p:nvSpPr>
          <p:spPr>
            <a:xfrm>
              <a:off x="6897084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67"/>
            <p:cNvSpPr/>
            <p:nvPr/>
          </p:nvSpPr>
          <p:spPr>
            <a:xfrm>
              <a:off x="6666288" y="2064151"/>
              <a:ext cx="191653" cy="163776"/>
            </a:xfrm>
            <a:custGeom>
              <a:avLst/>
              <a:gdLst/>
              <a:ahLst/>
              <a:cxnLst/>
              <a:rect l="l" t="t" r="r" b="b"/>
              <a:pathLst>
                <a:path w="7315" h="6251" extrusionOk="0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67"/>
            <p:cNvSpPr/>
            <p:nvPr/>
          </p:nvSpPr>
          <p:spPr>
            <a:xfrm>
              <a:off x="6666288" y="2063653"/>
              <a:ext cx="191915" cy="164274"/>
            </a:xfrm>
            <a:custGeom>
              <a:avLst/>
              <a:gdLst/>
              <a:ahLst/>
              <a:cxnLst/>
              <a:rect l="l" t="t" r="r" b="b"/>
              <a:pathLst>
                <a:path w="7325" h="6270" extrusionOk="0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7"/>
            <p:cNvSpPr/>
            <p:nvPr/>
          </p:nvSpPr>
          <p:spPr>
            <a:xfrm>
              <a:off x="6892315" y="2171387"/>
              <a:ext cx="75115" cy="64321"/>
            </a:xfrm>
            <a:custGeom>
              <a:avLst/>
              <a:gdLst/>
              <a:ahLst/>
              <a:cxnLst/>
              <a:rect l="l" t="t" r="r" b="b"/>
              <a:pathLst>
                <a:path w="2867" h="2455" extrusionOk="0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7"/>
            <p:cNvSpPr/>
            <p:nvPr/>
          </p:nvSpPr>
          <p:spPr>
            <a:xfrm>
              <a:off x="6925485" y="2171387"/>
              <a:ext cx="44461" cy="64111"/>
            </a:xfrm>
            <a:custGeom>
              <a:avLst/>
              <a:gdLst/>
              <a:ahLst/>
              <a:cxnLst/>
              <a:rect l="l" t="t" r="r" b="b"/>
              <a:pathLst>
                <a:path w="1697" h="2447" extrusionOk="0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67"/>
            <p:cNvSpPr/>
            <p:nvPr/>
          </p:nvSpPr>
          <p:spPr>
            <a:xfrm>
              <a:off x="6889302" y="2064151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67"/>
            <p:cNvSpPr/>
            <p:nvPr/>
          </p:nvSpPr>
          <p:spPr>
            <a:xfrm>
              <a:off x="6908402" y="2063889"/>
              <a:ext cx="21615" cy="19886"/>
            </a:xfrm>
            <a:custGeom>
              <a:avLst/>
              <a:gdLst/>
              <a:ahLst/>
              <a:cxnLst/>
              <a:rect l="l" t="t" r="r" b="b"/>
              <a:pathLst>
                <a:path w="825" h="759" extrusionOk="0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67"/>
            <p:cNvSpPr/>
            <p:nvPr/>
          </p:nvSpPr>
          <p:spPr>
            <a:xfrm>
              <a:off x="6889302" y="2099049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67"/>
            <p:cNvSpPr/>
            <p:nvPr/>
          </p:nvSpPr>
          <p:spPr>
            <a:xfrm>
              <a:off x="6889302" y="2133974"/>
              <a:ext cx="40715" cy="19598"/>
            </a:xfrm>
            <a:custGeom>
              <a:avLst/>
              <a:gdLst/>
              <a:ahLst/>
              <a:cxnLst/>
              <a:rect l="l" t="t" r="r" b="b"/>
              <a:pathLst>
                <a:path w="1554" h="748" extrusionOk="0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67"/>
            <p:cNvSpPr/>
            <p:nvPr/>
          </p:nvSpPr>
          <p:spPr>
            <a:xfrm>
              <a:off x="6908402" y="2099049"/>
              <a:ext cx="21615" cy="19624"/>
            </a:xfrm>
            <a:custGeom>
              <a:avLst/>
              <a:gdLst/>
              <a:ahLst/>
              <a:cxnLst/>
              <a:rect l="l" t="t" r="r" b="b"/>
              <a:pathLst>
                <a:path w="825" h="749" extrusionOk="0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7"/>
            <p:cNvSpPr/>
            <p:nvPr/>
          </p:nvSpPr>
          <p:spPr>
            <a:xfrm>
              <a:off x="6908402" y="2133974"/>
              <a:ext cx="21615" cy="19598"/>
            </a:xfrm>
            <a:custGeom>
              <a:avLst/>
              <a:gdLst/>
              <a:ahLst/>
              <a:cxnLst/>
              <a:rect l="l" t="t" r="r" b="b"/>
              <a:pathLst>
                <a:path w="825" h="748" extrusionOk="0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7"/>
            <p:cNvSpPr/>
            <p:nvPr/>
          </p:nvSpPr>
          <p:spPr>
            <a:xfrm>
              <a:off x="6947833" y="2064151"/>
              <a:ext cx="33405" cy="89421"/>
            </a:xfrm>
            <a:custGeom>
              <a:avLst/>
              <a:gdLst/>
              <a:ahLst/>
              <a:cxnLst/>
              <a:rect l="l" t="t" r="r" b="b"/>
              <a:pathLst>
                <a:path w="1275" h="3413" extrusionOk="0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67"/>
            <p:cNvSpPr/>
            <p:nvPr/>
          </p:nvSpPr>
          <p:spPr>
            <a:xfrm>
              <a:off x="6960645" y="2063889"/>
              <a:ext cx="20593" cy="89683"/>
            </a:xfrm>
            <a:custGeom>
              <a:avLst/>
              <a:gdLst/>
              <a:ahLst/>
              <a:cxnLst/>
              <a:rect l="l" t="t" r="r" b="b"/>
              <a:pathLst>
                <a:path w="786" h="3423" extrusionOk="0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67"/>
            <p:cNvSpPr/>
            <p:nvPr/>
          </p:nvSpPr>
          <p:spPr>
            <a:xfrm>
              <a:off x="6816728" y="2076203"/>
              <a:ext cx="31676" cy="11083"/>
            </a:xfrm>
            <a:custGeom>
              <a:avLst/>
              <a:gdLst/>
              <a:ahLst/>
              <a:cxnLst/>
              <a:rect l="l" t="t" r="r" b="b"/>
              <a:pathLst>
                <a:path w="1209" h="423" extrusionOk="0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7"/>
            <p:cNvSpPr/>
            <p:nvPr/>
          </p:nvSpPr>
          <p:spPr>
            <a:xfrm>
              <a:off x="6677842" y="2076203"/>
              <a:ext cx="15353" cy="11083"/>
            </a:xfrm>
            <a:custGeom>
              <a:avLst/>
              <a:gdLst/>
              <a:ahLst/>
              <a:cxnLst/>
              <a:rect l="l" t="t" r="r" b="b"/>
              <a:pathLst>
                <a:path w="586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67"/>
            <p:cNvSpPr/>
            <p:nvPr/>
          </p:nvSpPr>
          <p:spPr>
            <a:xfrm>
              <a:off x="6685126" y="2100569"/>
              <a:ext cx="155995" cy="90678"/>
            </a:xfrm>
            <a:custGeom>
              <a:avLst/>
              <a:gdLst/>
              <a:ahLst/>
              <a:cxnLst/>
              <a:rect l="l" t="t" r="r" b="b"/>
              <a:pathLst>
                <a:path w="5954" h="3461" extrusionOk="0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9" name="Google Shape;7509;p67"/>
          <p:cNvGrpSpPr/>
          <p:nvPr/>
        </p:nvGrpSpPr>
        <p:grpSpPr>
          <a:xfrm>
            <a:off x="6202443" y="1959452"/>
            <a:ext cx="362425" cy="335884"/>
            <a:chOff x="6202443" y="1986677"/>
            <a:chExt cx="362425" cy="335884"/>
          </a:xfrm>
        </p:grpSpPr>
        <p:sp>
          <p:nvSpPr>
            <p:cNvPr id="7510" name="Google Shape;7510;p67"/>
            <p:cNvSpPr/>
            <p:nvPr/>
          </p:nvSpPr>
          <p:spPr>
            <a:xfrm>
              <a:off x="6202705" y="2077460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67"/>
            <p:cNvSpPr/>
            <p:nvPr/>
          </p:nvSpPr>
          <p:spPr>
            <a:xfrm>
              <a:off x="6202443" y="2077460"/>
              <a:ext cx="202185" cy="244891"/>
            </a:xfrm>
            <a:custGeom>
              <a:avLst/>
              <a:gdLst/>
              <a:ahLst/>
              <a:cxnLst/>
              <a:rect l="l" t="t" r="r" b="b"/>
              <a:pathLst>
                <a:path w="7717" h="9347" extrusionOk="0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67"/>
            <p:cNvSpPr/>
            <p:nvPr/>
          </p:nvSpPr>
          <p:spPr>
            <a:xfrm>
              <a:off x="6248398" y="2055610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67"/>
            <p:cNvSpPr/>
            <p:nvPr/>
          </p:nvSpPr>
          <p:spPr>
            <a:xfrm>
              <a:off x="6331295" y="2055610"/>
              <a:ext cx="28401" cy="22139"/>
            </a:xfrm>
            <a:custGeom>
              <a:avLst/>
              <a:gdLst/>
              <a:ahLst/>
              <a:cxnLst/>
              <a:rect l="l" t="t" r="r" b="b"/>
              <a:pathLst>
                <a:path w="1084" h="845" extrusionOk="0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67"/>
            <p:cNvSpPr/>
            <p:nvPr/>
          </p:nvSpPr>
          <p:spPr>
            <a:xfrm>
              <a:off x="6225290" y="1992834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67"/>
            <p:cNvSpPr/>
            <p:nvPr/>
          </p:nvSpPr>
          <p:spPr>
            <a:xfrm>
              <a:off x="6343085" y="1992572"/>
              <a:ext cx="39719" cy="63063"/>
            </a:xfrm>
            <a:custGeom>
              <a:avLst/>
              <a:gdLst/>
              <a:ahLst/>
              <a:cxnLst/>
              <a:rect l="l" t="t" r="r" b="b"/>
              <a:pathLst>
                <a:path w="1516" h="2407" extrusionOk="0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67"/>
            <p:cNvSpPr/>
            <p:nvPr/>
          </p:nvSpPr>
          <p:spPr>
            <a:xfrm>
              <a:off x="6222539" y="2138978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67"/>
            <p:cNvSpPr/>
            <p:nvPr/>
          </p:nvSpPr>
          <p:spPr>
            <a:xfrm>
              <a:off x="6253926" y="2149799"/>
              <a:ext cx="121070" cy="111586"/>
            </a:xfrm>
            <a:custGeom>
              <a:avLst/>
              <a:gdLst/>
              <a:ahLst/>
              <a:cxnLst/>
              <a:rect l="l" t="t" r="r" b="b"/>
              <a:pathLst>
                <a:path w="4621" h="4259" extrusionOk="0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67"/>
            <p:cNvSpPr/>
            <p:nvPr/>
          </p:nvSpPr>
          <p:spPr>
            <a:xfrm>
              <a:off x="6355137" y="2176654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67"/>
            <p:cNvSpPr/>
            <p:nvPr/>
          </p:nvSpPr>
          <p:spPr>
            <a:xfrm>
              <a:off x="6394568" y="2191483"/>
              <a:ext cx="141166" cy="131026"/>
            </a:xfrm>
            <a:custGeom>
              <a:avLst/>
              <a:gdLst/>
              <a:ahLst/>
              <a:cxnLst/>
              <a:rect l="l" t="t" r="r" b="b"/>
              <a:pathLst>
                <a:path w="5388" h="5001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67"/>
            <p:cNvSpPr/>
            <p:nvPr/>
          </p:nvSpPr>
          <p:spPr>
            <a:xfrm>
              <a:off x="6402611" y="2199002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67"/>
            <p:cNvSpPr/>
            <p:nvPr/>
          </p:nvSpPr>
          <p:spPr>
            <a:xfrm>
              <a:off x="6451841" y="2085320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67"/>
            <p:cNvSpPr/>
            <p:nvPr/>
          </p:nvSpPr>
          <p:spPr>
            <a:xfrm>
              <a:off x="6497796" y="2085242"/>
              <a:ext cx="66810" cy="215259"/>
            </a:xfrm>
            <a:custGeom>
              <a:avLst/>
              <a:gdLst/>
              <a:ahLst/>
              <a:cxnLst/>
              <a:rect l="l" t="t" r="r" b="b"/>
              <a:pathLst>
                <a:path w="2550" h="8216" extrusionOk="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67"/>
            <p:cNvSpPr/>
            <p:nvPr/>
          </p:nvSpPr>
          <p:spPr>
            <a:xfrm>
              <a:off x="6498791" y="2192740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67"/>
            <p:cNvSpPr/>
            <p:nvPr/>
          </p:nvSpPr>
          <p:spPr>
            <a:xfrm>
              <a:off x="6504555" y="2192740"/>
              <a:ext cx="60050" cy="107761"/>
            </a:xfrm>
            <a:custGeom>
              <a:avLst/>
              <a:gdLst/>
              <a:ahLst/>
              <a:cxnLst/>
              <a:rect l="l" t="t" r="r" b="b"/>
              <a:pathLst>
                <a:path w="2292" h="4113" extrusionOk="0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67"/>
            <p:cNvSpPr/>
            <p:nvPr/>
          </p:nvSpPr>
          <p:spPr>
            <a:xfrm>
              <a:off x="6268493" y="2166226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67"/>
            <p:cNvSpPr/>
            <p:nvPr/>
          </p:nvSpPr>
          <p:spPr>
            <a:xfrm>
              <a:off x="6258459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67"/>
            <p:cNvSpPr/>
            <p:nvPr/>
          </p:nvSpPr>
          <p:spPr>
            <a:xfrm>
              <a:off x="6298623" y="1986677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67"/>
            <p:cNvSpPr/>
            <p:nvPr/>
          </p:nvSpPr>
          <p:spPr>
            <a:xfrm>
              <a:off x="6338814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67"/>
            <p:cNvSpPr/>
            <p:nvPr/>
          </p:nvSpPr>
          <p:spPr>
            <a:xfrm>
              <a:off x="6394306" y="2194286"/>
              <a:ext cx="116118" cy="111979"/>
            </a:xfrm>
            <a:custGeom>
              <a:avLst/>
              <a:gdLst/>
              <a:ahLst/>
              <a:cxnLst/>
              <a:rect l="l" t="t" r="r" b="b"/>
              <a:pathLst>
                <a:path w="4432" h="4274" extrusionOk="0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0" name="Google Shape;7530;p67"/>
          <p:cNvGrpSpPr/>
          <p:nvPr/>
        </p:nvGrpSpPr>
        <p:grpSpPr>
          <a:xfrm>
            <a:off x="5764222" y="2016598"/>
            <a:ext cx="374293" cy="276069"/>
            <a:chOff x="5764222" y="2016598"/>
            <a:chExt cx="374293" cy="276069"/>
          </a:xfrm>
        </p:grpSpPr>
        <p:sp>
          <p:nvSpPr>
            <p:cNvPr id="7531" name="Google Shape;7531;p67"/>
            <p:cNvSpPr/>
            <p:nvPr/>
          </p:nvSpPr>
          <p:spPr>
            <a:xfrm>
              <a:off x="5925693" y="2209823"/>
              <a:ext cx="37440" cy="82844"/>
            </a:xfrm>
            <a:custGeom>
              <a:avLst/>
              <a:gdLst/>
              <a:ahLst/>
              <a:cxnLst/>
              <a:rect l="l" t="t" r="r" b="b"/>
              <a:pathLst>
                <a:path w="1429" h="3162" extrusionOk="0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67"/>
            <p:cNvSpPr/>
            <p:nvPr/>
          </p:nvSpPr>
          <p:spPr>
            <a:xfrm>
              <a:off x="5932478" y="2209823"/>
              <a:ext cx="29973" cy="29396"/>
            </a:xfrm>
            <a:custGeom>
              <a:avLst/>
              <a:gdLst/>
              <a:ahLst/>
              <a:cxnLst/>
              <a:rect l="l" t="t" r="r" b="b"/>
              <a:pathLst>
                <a:path w="1144" h="1122" extrusionOk="0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67"/>
            <p:cNvSpPr/>
            <p:nvPr/>
          </p:nvSpPr>
          <p:spPr>
            <a:xfrm>
              <a:off x="5913824" y="2016598"/>
              <a:ext cx="39772" cy="54103"/>
            </a:xfrm>
            <a:custGeom>
              <a:avLst/>
              <a:gdLst/>
              <a:ahLst/>
              <a:cxnLst/>
              <a:rect l="l" t="t" r="r" b="b"/>
              <a:pathLst>
                <a:path w="1518" h="2065" extrusionOk="0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67"/>
            <p:cNvSpPr/>
            <p:nvPr/>
          </p:nvSpPr>
          <p:spPr>
            <a:xfrm>
              <a:off x="5919667" y="205008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67"/>
            <p:cNvSpPr/>
            <p:nvPr/>
          </p:nvSpPr>
          <p:spPr>
            <a:xfrm>
              <a:off x="6013096" y="2018301"/>
              <a:ext cx="39510" cy="52898"/>
            </a:xfrm>
            <a:custGeom>
              <a:avLst/>
              <a:gdLst/>
              <a:ahLst/>
              <a:cxnLst/>
              <a:rect l="l" t="t" r="r" b="b"/>
              <a:pathLst>
                <a:path w="1508" h="2019" extrusionOk="0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67"/>
            <p:cNvSpPr/>
            <p:nvPr/>
          </p:nvSpPr>
          <p:spPr>
            <a:xfrm>
              <a:off x="6012834" y="205084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67"/>
            <p:cNvSpPr/>
            <p:nvPr/>
          </p:nvSpPr>
          <p:spPr>
            <a:xfrm>
              <a:off x="5764222" y="2069679"/>
              <a:ext cx="201190" cy="176798"/>
            </a:xfrm>
            <a:custGeom>
              <a:avLst/>
              <a:gdLst/>
              <a:ahLst/>
              <a:cxnLst/>
              <a:rect l="l" t="t" r="r" b="b"/>
              <a:pathLst>
                <a:path w="7679" h="6748" extrusionOk="0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67"/>
            <p:cNvSpPr/>
            <p:nvPr/>
          </p:nvSpPr>
          <p:spPr>
            <a:xfrm>
              <a:off x="5769750" y="2069679"/>
              <a:ext cx="195662" cy="176562"/>
            </a:xfrm>
            <a:custGeom>
              <a:avLst/>
              <a:gdLst/>
              <a:ahLst/>
              <a:cxnLst/>
              <a:rect l="l" t="t" r="r" b="b"/>
              <a:pathLst>
                <a:path w="7468" h="6739" extrusionOk="0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67"/>
            <p:cNvSpPr/>
            <p:nvPr/>
          </p:nvSpPr>
          <p:spPr>
            <a:xfrm>
              <a:off x="5987236" y="2069679"/>
              <a:ext cx="151279" cy="119289"/>
            </a:xfrm>
            <a:custGeom>
              <a:avLst/>
              <a:gdLst/>
              <a:ahLst/>
              <a:cxnLst/>
              <a:rect l="l" t="t" r="r" b="b"/>
              <a:pathLst>
                <a:path w="5774" h="4553" extrusionOk="0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67"/>
            <p:cNvSpPr/>
            <p:nvPr/>
          </p:nvSpPr>
          <p:spPr>
            <a:xfrm>
              <a:off x="5986974" y="2071434"/>
              <a:ext cx="146930" cy="117533"/>
            </a:xfrm>
            <a:custGeom>
              <a:avLst/>
              <a:gdLst/>
              <a:ahLst/>
              <a:cxnLst/>
              <a:rect l="l" t="t" r="r" b="b"/>
              <a:pathLst>
                <a:path w="5608" h="4486" extrusionOk="0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67"/>
            <p:cNvSpPr/>
            <p:nvPr/>
          </p:nvSpPr>
          <p:spPr>
            <a:xfrm>
              <a:off x="5958836" y="2073452"/>
              <a:ext cx="44985" cy="133122"/>
            </a:xfrm>
            <a:custGeom>
              <a:avLst/>
              <a:gdLst/>
              <a:ahLst/>
              <a:cxnLst/>
              <a:rect l="l" t="t" r="r" b="b"/>
              <a:pathLst>
                <a:path w="1717" h="5081" extrusionOk="0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2" name="Google Shape;7542;p67"/>
          <p:cNvGrpSpPr/>
          <p:nvPr/>
        </p:nvGrpSpPr>
        <p:grpSpPr>
          <a:xfrm>
            <a:off x="5325477" y="2016441"/>
            <a:ext cx="361927" cy="276515"/>
            <a:chOff x="5325477" y="2016441"/>
            <a:chExt cx="361927" cy="276515"/>
          </a:xfrm>
        </p:grpSpPr>
        <p:sp>
          <p:nvSpPr>
            <p:cNvPr id="7543" name="Google Shape;7543;p67"/>
            <p:cNvSpPr/>
            <p:nvPr/>
          </p:nvSpPr>
          <p:spPr>
            <a:xfrm>
              <a:off x="5514091" y="2232853"/>
              <a:ext cx="35449" cy="60103"/>
            </a:xfrm>
            <a:custGeom>
              <a:avLst/>
              <a:gdLst/>
              <a:ahLst/>
              <a:cxnLst/>
              <a:rect l="l" t="t" r="r" b="b"/>
              <a:pathLst>
                <a:path w="1353" h="2294" extrusionOk="0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67"/>
            <p:cNvSpPr/>
            <p:nvPr/>
          </p:nvSpPr>
          <p:spPr>
            <a:xfrm>
              <a:off x="5605633" y="2232879"/>
              <a:ext cx="35291" cy="60077"/>
            </a:xfrm>
            <a:custGeom>
              <a:avLst/>
              <a:gdLst/>
              <a:ahLst/>
              <a:cxnLst/>
              <a:rect l="l" t="t" r="r" b="b"/>
              <a:pathLst>
                <a:path w="1347" h="2293" extrusionOk="0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67"/>
            <p:cNvSpPr/>
            <p:nvPr/>
          </p:nvSpPr>
          <p:spPr>
            <a:xfrm>
              <a:off x="5466852" y="2264476"/>
              <a:ext cx="219530" cy="28479"/>
            </a:xfrm>
            <a:custGeom>
              <a:avLst/>
              <a:gdLst/>
              <a:ahLst/>
              <a:cxnLst/>
              <a:rect l="l" t="t" r="r" b="b"/>
              <a:pathLst>
                <a:path w="8379" h="1087" extrusionOk="0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67"/>
            <p:cNvSpPr/>
            <p:nvPr/>
          </p:nvSpPr>
          <p:spPr>
            <a:xfrm>
              <a:off x="5325477" y="2064413"/>
              <a:ext cx="361665" cy="177060"/>
            </a:xfrm>
            <a:custGeom>
              <a:avLst/>
              <a:gdLst/>
              <a:ahLst/>
              <a:cxnLst/>
              <a:rect l="l" t="t" r="r" b="b"/>
              <a:pathLst>
                <a:path w="13804" h="6758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67"/>
            <p:cNvSpPr/>
            <p:nvPr/>
          </p:nvSpPr>
          <p:spPr>
            <a:xfrm>
              <a:off x="5325477" y="2064413"/>
              <a:ext cx="361927" cy="171793"/>
            </a:xfrm>
            <a:custGeom>
              <a:avLst/>
              <a:gdLst/>
              <a:ahLst/>
              <a:cxnLst/>
              <a:rect l="l" t="t" r="r" b="b"/>
              <a:pathLst>
                <a:path w="13814" h="6557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67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67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67"/>
            <p:cNvSpPr/>
            <p:nvPr/>
          </p:nvSpPr>
          <p:spPr>
            <a:xfrm>
              <a:off x="5506309" y="2128943"/>
              <a:ext cx="37676" cy="63587"/>
            </a:xfrm>
            <a:custGeom>
              <a:avLst/>
              <a:gdLst/>
              <a:ahLst/>
              <a:cxnLst/>
              <a:rect l="l" t="t" r="r" b="b"/>
              <a:pathLst>
                <a:path w="1438" h="2427" extrusionOk="0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67"/>
            <p:cNvSpPr/>
            <p:nvPr/>
          </p:nvSpPr>
          <p:spPr>
            <a:xfrm>
              <a:off x="5530413" y="2128681"/>
              <a:ext cx="13572" cy="63823"/>
            </a:xfrm>
            <a:custGeom>
              <a:avLst/>
              <a:gdLst/>
              <a:ahLst/>
              <a:cxnLst/>
              <a:rect l="l" t="t" r="r" b="b"/>
              <a:pathLst>
                <a:path w="518" h="2436" extrusionOk="0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67"/>
            <p:cNvSpPr/>
            <p:nvPr/>
          </p:nvSpPr>
          <p:spPr>
            <a:xfrm>
              <a:off x="5503532" y="2078718"/>
              <a:ext cx="17606" cy="17868"/>
            </a:xfrm>
            <a:custGeom>
              <a:avLst/>
              <a:gdLst/>
              <a:ahLst/>
              <a:cxnLst/>
              <a:rect l="l" t="t" r="r" b="b"/>
              <a:pathLst>
                <a:path w="672" h="682" extrusionOk="0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67"/>
            <p:cNvSpPr/>
            <p:nvPr/>
          </p:nvSpPr>
          <p:spPr>
            <a:xfrm>
              <a:off x="5489960" y="2060876"/>
              <a:ext cx="44226" cy="17868"/>
            </a:xfrm>
            <a:custGeom>
              <a:avLst/>
              <a:gdLst/>
              <a:ahLst/>
              <a:cxnLst/>
              <a:rect l="l" t="t" r="r" b="b"/>
              <a:pathLst>
                <a:path w="1688" h="682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67"/>
            <p:cNvSpPr/>
            <p:nvPr/>
          </p:nvSpPr>
          <p:spPr>
            <a:xfrm>
              <a:off x="5518859" y="2060640"/>
              <a:ext cx="15589" cy="18104"/>
            </a:xfrm>
            <a:custGeom>
              <a:avLst/>
              <a:gdLst/>
              <a:ahLst/>
              <a:cxnLst/>
              <a:rect l="l" t="t" r="r" b="b"/>
              <a:pathLst>
                <a:path w="595" h="691" extrusionOk="0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67"/>
            <p:cNvSpPr/>
            <p:nvPr/>
          </p:nvSpPr>
          <p:spPr>
            <a:xfrm>
              <a:off x="5496746" y="2016441"/>
              <a:ext cx="31178" cy="44461"/>
            </a:xfrm>
            <a:custGeom>
              <a:avLst/>
              <a:gdLst/>
              <a:ahLst/>
              <a:cxnLst/>
              <a:rect l="l" t="t" r="r" b="b"/>
              <a:pathLst>
                <a:path w="1190" h="1697" extrusionOk="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67"/>
            <p:cNvSpPr/>
            <p:nvPr/>
          </p:nvSpPr>
          <p:spPr>
            <a:xfrm>
              <a:off x="5502039" y="2016441"/>
              <a:ext cx="25886" cy="44226"/>
            </a:xfrm>
            <a:custGeom>
              <a:avLst/>
              <a:gdLst/>
              <a:ahLst/>
              <a:cxnLst/>
              <a:rect l="l" t="t" r="r" b="b"/>
              <a:pathLst>
                <a:path w="988" h="1688" extrusionOk="0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67"/>
            <p:cNvSpPr/>
            <p:nvPr/>
          </p:nvSpPr>
          <p:spPr>
            <a:xfrm>
              <a:off x="5363676" y="2019165"/>
              <a:ext cx="133096" cy="34741"/>
            </a:xfrm>
            <a:custGeom>
              <a:avLst/>
              <a:gdLst/>
              <a:ahLst/>
              <a:cxnLst/>
              <a:rect l="l" t="t" r="r" b="b"/>
              <a:pathLst>
                <a:path w="5080" h="1326" extrusionOk="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67"/>
            <p:cNvSpPr/>
            <p:nvPr/>
          </p:nvSpPr>
          <p:spPr>
            <a:xfrm>
              <a:off x="5482939" y="2025977"/>
              <a:ext cx="14331" cy="21379"/>
            </a:xfrm>
            <a:custGeom>
              <a:avLst/>
              <a:gdLst/>
              <a:ahLst/>
              <a:cxnLst/>
              <a:rect l="l" t="t" r="r" b="b"/>
              <a:pathLst>
                <a:path w="547" h="816" extrusionOk="0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67"/>
            <p:cNvSpPr/>
            <p:nvPr/>
          </p:nvSpPr>
          <p:spPr>
            <a:xfrm>
              <a:off x="5584647" y="2123179"/>
              <a:ext cx="26645" cy="52007"/>
            </a:xfrm>
            <a:custGeom>
              <a:avLst/>
              <a:gdLst/>
              <a:ahLst/>
              <a:cxnLst/>
              <a:rect l="l" t="t" r="r" b="b"/>
              <a:pathLst>
                <a:path w="1017" h="1985" extrusionOk="0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67"/>
            <p:cNvSpPr/>
            <p:nvPr/>
          </p:nvSpPr>
          <p:spPr>
            <a:xfrm>
              <a:off x="5592429" y="2123913"/>
              <a:ext cx="18366" cy="51011"/>
            </a:xfrm>
            <a:custGeom>
              <a:avLst/>
              <a:gdLst/>
              <a:ahLst/>
              <a:cxnLst/>
              <a:rect l="l" t="t" r="r" b="b"/>
              <a:pathLst>
                <a:path w="701" h="1947" extrusionOk="0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67"/>
            <p:cNvSpPr/>
            <p:nvPr/>
          </p:nvSpPr>
          <p:spPr>
            <a:xfrm>
              <a:off x="5526378" y="2019165"/>
              <a:ext cx="133096" cy="34558"/>
            </a:xfrm>
            <a:custGeom>
              <a:avLst/>
              <a:gdLst/>
              <a:ahLst/>
              <a:cxnLst/>
              <a:rect l="l" t="t" r="r" b="b"/>
              <a:pathLst>
                <a:path w="5080" h="1319" extrusionOk="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67"/>
            <p:cNvSpPr/>
            <p:nvPr/>
          </p:nvSpPr>
          <p:spPr>
            <a:xfrm>
              <a:off x="5526143" y="2025977"/>
              <a:ext cx="14593" cy="21379"/>
            </a:xfrm>
            <a:custGeom>
              <a:avLst/>
              <a:gdLst/>
              <a:ahLst/>
              <a:cxnLst/>
              <a:rect l="l" t="t" r="r" b="b"/>
              <a:pathLst>
                <a:path w="557" h="816" extrusionOk="0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3" name="Google Shape;7563;p67"/>
          <p:cNvGrpSpPr/>
          <p:nvPr/>
        </p:nvGrpSpPr>
        <p:grpSpPr>
          <a:xfrm>
            <a:off x="4870671" y="2017200"/>
            <a:ext cx="364180" cy="274812"/>
            <a:chOff x="4870671" y="2017200"/>
            <a:chExt cx="364180" cy="274812"/>
          </a:xfrm>
        </p:grpSpPr>
        <p:sp>
          <p:nvSpPr>
            <p:cNvPr id="7564" name="Google Shape;7564;p67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67"/>
            <p:cNvSpPr/>
            <p:nvPr/>
          </p:nvSpPr>
          <p:spPr>
            <a:xfrm>
              <a:off x="5143151" y="2097058"/>
              <a:ext cx="33667" cy="115280"/>
            </a:xfrm>
            <a:custGeom>
              <a:avLst/>
              <a:gdLst/>
              <a:ahLst/>
              <a:cxnLst/>
              <a:rect l="l" t="t" r="r" b="b"/>
              <a:pathLst>
                <a:path w="1285" h="4400" extrusionOk="0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67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67"/>
            <p:cNvSpPr/>
            <p:nvPr/>
          </p:nvSpPr>
          <p:spPr>
            <a:xfrm>
              <a:off x="4911595" y="2046309"/>
              <a:ext cx="263729" cy="245704"/>
            </a:xfrm>
            <a:custGeom>
              <a:avLst/>
              <a:gdLst/>
              <a:ahLst/>
              <a:cxnLst/>
              <a:rect l="l" t="t" r="r" b="b"/>
              <a:pathLst>
                <a:path w="10066" h="9378" extrusionOk="0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67"/>
            <p:cNvSpPr/>
            <p:nvPr/>
          </p:nvSpPr>
          <p:spPr>
            <a:xfrm>
              <a:off x="4872688" y="2101774"/>
              <a:ext cx="28899" cy="103045"/>
            </a:xfrm>
            <a:custGeom>
              <a:avLst/>
              <a:gdLst/>
              <a:ahLst/>
              <a:cxnLst/>
              <a:rect l="l" t="t" r="r" b="b"/>
              <a:pathLst>
                <a:path w="1103" h="3933" extrusionOk="0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67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67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67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67"/>
            <p:cNvSpPr/>
            <p:nvPr/>
          </p:nvSpPr>
          <p:spPr>
            <a:xfrm>
              <a:off x="5047888" y="2085504"/>
              <a:ext cx="106346" cy="54024"/>
            </a:xfrm>
            <a:custGeom>
              <a:avLst/>
              <a:gdLst/>
              <a:ahLst/>
              <a:cxnLst/>
              <a:rect l="l" t="t" r="r" b="b"/>
              <a:pathLst>
                <a:path w="4059" h="2062" extrusionOk="0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67"/>
            <p:cNvSpPr/>
            <p:nvPr/>
          </p:nvSpPr>
          <p:spPr>
            <a:xfrm>
              <a:off x="5056508" y="2170313"/>
              <a:ext cx="99717" cy="68644"/>
            </a:xfrm>
            <a:custGeom>
              <a:avLst/>
              <a:gdLst/>
              <a:ahLst/>
              <a:cxnLst/>
              <a:rect l="l" t="t" r="r" b="b"/>
              <a:pathLst>
                <a:path w="3806" h="2620" extrusionOk="0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67"/>
            <p:cNvSpPr/>
            <p:nvPr/>
          </p:nvSpPr>
          <p:spPr>
            <a:xfrm>
              <a:off x="5064368" y="2140995"/>
              <a:ext cx="45405" cy="2056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67"/>
            <p:cNvSpPr/>
            <p:nvPr/>
          </p:nvSpPr>
          <p:spPr>
            <a:xfrm>
              <a:off x="5039556" y="2037479"/>
              <a:ext cx="75482" cy="44016"/>
            </a:xfrm>
            <a:custGeom>
              <a:avLst/>
              <a:gdLst/>
              <a:ahLst/>
              <a:cxnLst/>
              <a:rect l="l" t="t" r="r" b="b"/>
              <a:pathLst>
                <a:path w="2881" h="1680" extrusionOk="0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67"/>
            <p:cNvSpPr/>
            <p:nvPr/>
          </p:nvSpPr>
          <p:spPr>
            <a:xfrm>
              <a:off x="5016002" y="2240634"/>
              <a:ext cx="61884" cy="30995"/>
            </a:xfrm>
            <a:custGeom>
              <a:avLst/>
              <a:gdLst/>
              <a:ahLst/>
              <a:cxnLst/>
              <a:rect l="l" t="t" r="r" b="b"/>
              <a:pathLst>
                <a:path w="2362" h="1183" extrusionOk="0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7" name="Google Shape;7577;p67"/>
          <p:cNvGrpSpPr/>
          <p:nvPr/>
        </p:nvGrpSpPr>
        <p:grpSpPr>
          <a:xfrm>
            <a:off x="7144726" y="3355496"/>
            <a:ext cx="260690" cy="362032"/>
            <a:chOff x="7144726" y="3355496"/>
            <a:chExt cx="260690" cy="362032"/>
          </a:xfrm>
        </p:grpSpPr>
        <p:sp>
          <p:nvSpPr>
            <p:cNvPr id="7578" name="Google Shape;7578;p67"/>
            <p:cNvSpPr/>
            <p:nvPr/>
          </p:nvSpPr>
          <p:spPr>
            <a:xfrm>
              <a:off x="7144726" y="3355496"/>
              <a:ext cx="260690" cy="362032"/>
            </a:xfrm>
            <a:custGeom>
              <a:avLst/>
              <a:gdLst/>
              <a:ahLst/>
              <a:cxnLst/>
              <a:rect l="l" t="t" r="r" b="b"/>
              <a:pathLst>
                <a:path w="9950" h="13818" extrusionOk="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67"/>
            <p:cNvSpPr/>
            <p:nvPr/>
          </p:nvSpPr>
          <p:spPr>
            <a:xfrm>
              <a:off x="7232601" y="3355496"/>
              <a:ext cx="172579" cy="330277"/>
            </a:xfrm>
            <a:custGeom>
              <a:avLst/>
              <a:gdLst/>
              <a:ahLst/>
              <a:cxnLst/>
              <a:rect l="l" t="t" r="r" b="b"/>
              <a:pathLst>
                <a:path w="6587" h="12606" extrusionOk="0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67"/>
            <p:cNvSpPr/>
            <p:nvPr/>
          </p:nvSpPr>
          <p:spPr>
            <a:xfrm>
              <a:off x="7302424" y="3660936"/>
              <a:ext cx="85910" cy="52950"/>
            </a:xfrm>
            <a:custGeom>
              <a:avLst/>
              <a:gdLst/>
              <a:ahLst/>
              <a:cxnLst/>
              <a:rect l="l" t="t" r="r" b="b"/>
              <a:pathLst>
                <a:path w="3279" h="2021" extrusionOk="0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67"/>
            <p:cNvSpPr/>
            <p:nvPr/>
          </p:nvSpPr>
          <p:spPr>
            <a:xfrm>
              <a:off x="7161285" y="3661198"/>
              <a:ext cx="84652" cy="52452"/>
            </a:xfrm>
            <a:custGeom>
              <a:avLst/>
              <a:gdLst/>
              <a:ahLst/>
              <a:cxnLst/>
              <a:rect l="l" t="t" r="r" b="b"/>
              <a:pathLst>
                <a:path w="3231" h="2002" extrusionOk="0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67"/>
            <p:cNvSpPr/>
            <p:nvPr/>
          </p:nvSpPr>
          <p:spPr>
            <a:xfrm>
              <a:off x="7175066" y="3655617"/>
              <a:ext cx="71631" cy="39195"/>
            </a:xfrm>
            <a:custGeom>
              <a:avLst/>
              <a:gdLst/>
              <a:ahLst/>
              <a:cxnLst/>
              <a:rect l="l" t="t" r="r" b="b"/>
              <a:pathLst>
                <a:path w="2734" h="1496" extrusionOk="0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67"/>
            <p:cNvSpPr/>
            <p:nvPr/>
          </p:nvSpPr>
          <p:spPr>
            <a:xfrm>
              <a:off x="7302686" y="3655670"/>
              <a:ext cx="72784" cy="39143"/>
            </a:xfrm>
            <a:custGeom>
              <a:avLst/>
              <a:gdLst/>
              <a:ahLst/>
              <a:cxnLst/>
              <a:rect l="l" t="t" r="r" b="b"/>
              <a:pathLst>
                <a:path w="2778" h="1494" extrusionOk="0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4" name="Google Shape;7584;p67"/>
          <p:cNvGrpSpPr/>
          <p:nvPr/>
        </p:nvGrpSpPr>
        <p:grpSpPr>
          <a:xfrm>
            <a:off x="6705719" y="4278051"/>
            <a:ext cx="261712" cy="361770"/>
            <a:chOff x="6705719" y="4278051"/>
            <a:chExt cx="261712" cy="361770"/>
          </a:xfrm>
        </p:grpSpPr>
        <p:sp>
          <p:nvSpPr>
            <p:cNvPr id="7585" name="Google Shape;7585;p67"/>
            <p:cNvSpPr/>
            <p:nvPr/>
          </p:nvSpPr>
          <p:spPr>
            <a:xfrm>
              <a:off x="6863443" y="4340328"/>
              <a:ext cx="14331" cy="32802"/>
            </a:xfrm>
            <a:custGeom>
              <a:avLst/>
              <a:gdLst/>
              <a:ahLst/>
              <a:cxnLst/>
              <a:rect l="l" t="t" r="r" b="b"/>
              <a:pathLst>
                <a:path w="547" h="1252" extrusionOk="0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67"/>
            <p:cNvSpPr/>
            <p:nvPr/>
          </p:nvSpPr>
          <p:spPr>
            <a:xfrm>
              <a:off x="6863443" y="4573875"/>
              <a:ext cx="14331" cy="65945"/>
            </a:xfrm>
            <a:custGeom>
              <a:avLst/>
              <a:gdLst/>
              <a:ahLst/>
              <a:cxnLst/>
              <a:rect l="l" t="t" r="r" b="b"/>
              <a:pathLst>
                <a:path w="547" h="2517" extrusionOk="0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67"/>
            <p:cNvSpPr/>
            <p:nvPr/>
          </p:nvSpPr>
          <p:spPr>
            <a:xfrm>
              <a:off x="6773787" y="4364563"/>
              <a:ext cx="193644" cy="190133"/>
            </a:xfrm>
            <a:custGeom>
              <a:avLst/>
              <a:gdLst/>
              <a:ahLst/>
              <a:cxnLst/>
              <a:rect l="l" t="t" r="r" b="b"/>
              <a:pathLst>
                <a:path w="7391" h="7257" extrusionOk="0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67"/>
            <p:cNvSpPr/>
            <p:nvPr/>
          </p:nvSpPr>
          <p:spPr>
            <a:xfrm>
              <a:off x="6877512" y="4364563"/>
              <a:ext cx="89918" cy="190133"/>
            </a:xfrm>
            <a:custGeom>
              <a:avLst/>
              <a:gdLst/>
              <a:ahLst/>
              <a:cxnLst/>
              <a:rect l="l" t="t" r="r" b="b"/>
              <a:pathLst>
                <a:path w="3432" h="7257" extrusionOk="0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67"/>
            <p:cNvSpPr/>
            <p:nvPr/>
          </p:nvSpPr>
          <p:spPr>
            <a:xfrm>
              <a:off x="6779315" y="4427600"/>
              <a:ext cx="182850" cy="127096"/>
            </a:xfrm>
            <a:custGeom>
              <a:avLst/>
              <a:gdLst/>
              <a:ahLst/>
              <a:cxnLst/>
              <a:rect l="l" t="t" r="r" b="b"/>
              <a:pathLst>
                <a:path w="6979" h="4851" extrusionOk="0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67"/>
            <p:cNvSpPr/>
            <p:nvPr/>
          </p:nvSpPr>
          <p:spPr>
            <a:xfrm>
              <a:off x="6877512" y="4427600"/>
              <a:ext cx="84652" cy="127096"/>
            </a:xfrm>
            <a:custGeom>
              <a:avLst/>
              <a:gdLst/>
              <a:ahLst/>
              <a:cxnLst/>
              <a:rect l="l" t="t" r="r" b="b"/>
              <a:pathLst>
                <a:path w="3231" h="4851" extrusionOk="0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67"/>
            <p:cNvSpPr/>
            <p:nvPr/>
          </p:nvSpPr>
          <p:spPr>
            <a:xfrm>
              <a:off x="6826029" y="4554670"/>
              <a:ext cx="89421" cy="29396"/>
            </a:xfrm>
            <a:custGeom>
              <a:avLst/>
              <a:gdLst/>
              <a:ahLst/>
              <a:cxnLst/>
              <a:rect l="l" t="t" r="r" b="b"/>
              <a:pathLst>
                <a:path w="3413" h="1122" extrusionOk="0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67"/>
            <p:cNvSpPr/>
            <p:nvPr/>
          </p:nvSpPr>
          <p:spPr>
            <a:xfrm>
              <a:off x="6871722" y="4554670"/>
              <a:ext cx="43728" cy="29396"/>
            </a:xfrm>
            <a:custGeom>
              <a:avLst/>
              <a:gdLst/>
              <a:ahLst/>
              <a:cxnLst/>
              <a:rect l="l" t="t" r="r" b="b"/>
              <a:pathLst>
                <a:path w="1669" h="1122" extrusionOk="0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67"/>
            <p:cNvSpPr/>
            <p:nvPr/>
          </p:nvSpPr>
          <p:spPr>
            <a:xfrm>
              <a:off x="6863443" y="4278051"/>
              <a:ext cx="14331" cy="32540"/>
            </a:xfrm>
            <a:custGeom>
              <a:avLst/>
              <a:gdLst/>
              <a:ahLst/>
              <a:cxnLst/>
              <a:rect l="l" t="t" r="r" b="b"/>
              <a:pathLst>
                <a:path w="547" h="1242" extrusionOk="0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67"/>
            <p:cNvSpPr/>
            <p:nvPr/>
          </p:nvSpPr>
          <p:spPr>
            <a:xfrm>
              <a:off x="6705719" y="4296312"/>
              <a:ext cx="200430" cy="343508"/>
            </a:xfrm>
            <a:custGeom>
              <a:avLst/>
              <a:gdLst/>
              <a:ahLst/>
              <a:cxnLst/>
              <a:rect l="l" t="t" r="r" b="b"/>
              <a:pathLst>
                <a:path w="7650" h="13111" extrusionOk="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67"/>
            <p:cNvSpPr/>
            <p:nvPr/>
          </p:nvSpPr>
          <p:spPr>
            <a:xfrm>
              <a:off x="6922367" y="4395689"/>
              <a:ext cx="42811" cy="14358"/>
            </a:xfrm>
            <a:custGeom>
              <a:avLst/>
              <a:gdLst/>
              <a:ahLst/>
              <a:cxnLst/>
              <a:rect l="l" t="t" r="r" b="b"/>
              <a:pathLst>
                <a:path w="1634" h="548" extrusionOk="0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67"/>
            <p:cNvSpPr/>
            <p:nvPr/>
          </p:nvSpPr>
          <p:spPr>
            <a:xfrm>
              <a:off x="6901092" y="4445390"/>
              <a:ext cx="59317" cy="14148"/>
            </a:xfrm>
            <a:custGeom>
              <a:avLst/>
              <a:gdLst/>
              <a:ahLst/>
              <a:cxnLst/>
              <a:rect l="l" t="t" r="r" b="b"/>
              <a:pathLst>
                <a:path w="2264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67"/>
            <p:cNvSpPr/>
            <p:nvPr/>
          </p:nvSpPr>
          <p:spPr>
            <a:xfrm>
              <a:off x="6922445" y="4420526"/>
              <a:ext cx="40217" cy="14148"/>
            </a:xfrm>
            <a:custGeom>
              <a:avLst/>
              <a:gdLst/>
              <a:ahLst/>
              <a:cxnLst/>
              <a:rect l="l" t="t" r="r" b="b"/>
              <a:pathLst>
                <a:path w="1535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67"/>
            <p:cNvSpPr/>
            <p:nvPr/>
          </p:nvSpPr>
          <p:spPr>
            <a:xfrm>
              <a:off x="6922445" y="4470254"/>
              <a:ext cx="35449" cy="14148"/>
            </a:xfrm>
            <a:custGeom>
              <a:avLst/>
              <a:gdLst/>
              <a:ahLst/>
              <a:cxnLst/>
              <a:rect l="l" t="t" r="r" b="b"/>
              <a:pathLst>
                <a:path w="1353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67"/>
            <p:cNvSpPr/>
            <p:nvPr/>
          </p:nvSpPr>
          <p:spPr>
            <a:xfrm>
              <a:off x="6901014" y="4494882"/>
              <a:ext cx="54365" cy="14358"/>
            </a:xfrm>
            <a:custGeom>
              <a:avLst/>
              <a:gdLst/>
              <a:ahLst/>
              <a:cxnLst/>
              <a:rect l="l" t="t" r="r" b="b"/>
              <a:pathLst>
                <a:path w="2075" h="548" extrusionOk="0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0" name="Google Shape;7600;p67"/>
          <p:cNvGrpSpPr/>
          <p:nvPr/>
        </p:nvGrpSpPr>
        <p:grpSpPr>
          <a:xfrm>
            <a:off x="5750650" y="2891652"/>
            <a:ext cx="320216" cy="361403"/>
            <a:chOff x="5750650" y="2891652"/>
            <a:chExt cx="320216" cy="361403"/>
          </a:xfrm>
        </p:grpSpPr>
        <p:sp>
          <p:nvSpPr>
            <p:cNvPr id="7601" name="Google Shape;7601;p67"/>
            <p:cNvSpPr/>
            <p:nvPr/>
          </p:nvSpPr>
          <p:spPr>
            <a:xfrm>
              <a:off x="5750650" y="2891652"/>
              <a:ext cx="196919" cy="193644"/>
            </a:xfrm>
            <a:custGeom>
              <a:avLst/>
              <a:gdLst/>
              <a:ahLst/>
              <a:cxnLst/>
              <a:rect l="l" t="t" r="r" b="b"/>
              <a:pathLst>
                <a:path w="7516" h="7391" extrusionOk="0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67"/>
            <p:cNvSpPr/>
            <p:nvPr/>
          </p:nvSpPr>
          <p:spPr>
            <a:xfrm>
              <a:off x="5847590" y="2891652"/>
              <a:ext cx="99979" cy="193644"/>
            </a:xfrm>
            <a:custGeom>
              <a:avLst/>
              <a:gdLst/>
              <a:ahLst/>
              <a:cxnLst/>
              <a:rect l="l" t="t" r="r" b="b"/>
              <a:pathLst>
                <a:path w="3816" h="7391" extrusionOk="0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67"/>
            <p:cNvSpPr/>
            <p:nvPr/>
          </p:nvSpPr>
          <p:spPr>
            <a:xfrm>
              <a:off x="5753428" y="2930821"/>
              <a:ext cx="191129" cy="154475"/>
            </a:xfrm>
            <a:custGeom>
              <a:avLst/>
              <a:gdLst/>
              <a:ahLst/>
              <a:cxnLst/>
              <a:rect l="l" t="t" r="r" b="b"/>
              <a:pathLst>
                <a:path w="7295" h="5896" extrusionOk="0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67"/>
            <p:cNvSpPr/>
            <p:nvPr/>
          </p:nvSpPr>
          <p:spPr>
            <a:xfrm>
              <a:off x="5847852" y="2930821"/>
              <a:ext cx="96966" cy="154475"/>
            </a:xfrm>
            <a:custGeom>
              <a:avLst/>
              <a:gdLst/>
              <a:ahLst/>
              <a:cxnLst/>
              <a:rect l="l" t="t" r="r" b="b"/>
              <a:pathLst>
                <a:path w="3701" h="5896" extrusionOk="0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67"/>
            <p:cNvSpPr/>
            <p:nvPr/>
          </p:nvSpPr>
          <p:spPr>
            <a:xfrm>
              <a:off x="5803653" y="3085270"/>
              <a:ext cx="90940" cy="29920"/>
            </a:xfrm>
            <a:custGeom>
              <a:avLst/>
              <a:gdLst/>
              <a:ahLst/>
              <a:cxnLst/>
              <a:rect l="l" t="t" r="r" b="b"/>
              <a:pathLst>
                <a:path w="3471" h="1142" extrusionOk="0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67"/>
            <p:cNvSpPr/>
            <p:nvPr/>
          </p:nvSpPr>
          <p:spPr>
            <a:xfrm>
              <a:off x="5847093" y="3085270"/>
              <a:ext cx="47501" cy="29920"/>
            </a:xfrm>
            <a:custGeom>
              <a:avLst/>
              <a:gdLst/>
              <a:ahLst/>
              <a:cxnLst/>
              <a:rect l="l" t="t" r="r" b="b"/>
              <a:pathLst>
                <a:path w="1813" h="1142" extrusionOk="0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67"/>
            <p:cNvSpPr/>
            <p:nvPr/>
          </p:nvSpPr>
          <p:spPr>
            <a:xfrm>
              <a:off x="6041470" y="2936611"/>
              <a:ext cx="14331" cy="56016"/>
            </a:xfrm>
            <a:custGeom>
              <a:avLst/>
              <a:gdLst/>
              <a:ahLst/>
              <a:cxnLst/>
              <a:rect l="l" t="t" r="r" b="b"/>
              <a:pathLst>
                <a:path w="547" h="2138" extrusionOk="0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67"/>
            <p:cNvSpPr/>
            <p:nvPr/>
          </p:nvSpPr>
          <p:spPr>
            <a:xfrm>
              <a:off x="6026405" y="2971247"/>
              <a:ext cx="44226" cy="94451"/>
            </a:xfrm>
            <a:custGeom>
              <a:avLst/>
              <a:gdLst/>
              <a:ahLst/>
              <a:cxnLst/>
              <a:rect l="l" t="t" r="r" b="b"/>
              <a:pathLst>
                <a:path w="1688" h="3605" extrusionOk="0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67"/>
            <p:cNvSpPr/>
            <p:nvPr/>
          </p:nvSpPr>
          <p:spPr>
            <a:xfrm>
              <a:off x="6038955" y="2971247"/>
              <a:ext cx="31912" cy="94215"/>
            </a:xfrm>
            <a:custGeom>
              <a:avLst/>
              <a:gdLst/>
              <a:ahLst/>
              <a:cxnLst/>
              <a:rect l="l" t="t" r="r" b="b"/>
              <a:pathLst>
                <a:path w="1218" h="3596" extrusionOk="0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67"/>
            <p:cNvSpPr/>
            <p:nvPr/>
          </p:nvSpPr>
          <p:spPr>
            <a:xfrm>
              <a:off x="5841826" y="3065934"/>
              <a:ext cx="212718" cy="187120"/>
            </a:xfrm>
            <a:custGeom>
              <a:avLst/>
              <a:gdLst/>
              <a:ahLst/>
              <a:cxnLst/>
              <a:rect l="l" t="t" r="r" b="b"/>
              <a:pathLst>
                <a:path w="8119" h="7142" extrusionOk="0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67"/>
            <p:cNvSpPr/>
            <p:nvPr/>
          </p:nvSpPr>
          <p:spPr>
            <a:xfrm>
              <a:off x="5908610" y="2923511"/>
              <a:ext cx="36706" cy="14384"/>
            </a:xfrm>
            <a:custGeom>
              <a:avLst/>
              <a:gdLst/>
              <a:ahLst/>
              <a:cxnLst/>
              <a:rect l="l" t="t" r="r" b="b"/>
              <a:pathLst>
                <a:path w="1401" h="549" extrusionOk="0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67"/>
            <p:cNvSpPr/>
            <p:nvPr/>
          </p:nvSpPr>
          <p:spPr>
            <a:xfrm>
              <a:off x="5886917" y="2973998"/>
              <a:ext cx="53369" cy="14620"/>
            </a:xfrm>
            <a:custGeom>
              <a:avLst/>
              <a:gdLst/>
              <a:ahLst/>
              <a:cxnLst/>
              <a:rect l="l" t="t" r="r" b="b"/>
              <a:pathLst>
                <a:path w="2037" h="558" extrusionOk="0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67"/>
            <p:cNvSpPr/>
            <p:nvPr/>
          </p:nvSpPr>
          <p:spPr>
            <a:xfrm>
              <a:off x="5908532" y="2948637"/>
              <a:ext cx="34270" cy="14646"/>
            </a:xfrm>
            <a:custGeom>
              <a:avLst/>
              <a:gdLst/>
              <a:ahLst/>
              <a:cxnLst/>
              <a:rect l="l" t="t" r="r" b="b"/>
              <a:pathLst>
                <a:path w="1308" h="559" extrusionOk="0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67"/>
            <p:cNvSpPr/>
            <p:nvPr/>
          </p:nvSpPr>
          <p:spPr>
            <a:xfrm>
              <a:off x="5908532" y="2999124"/>
              <a:ext cx="29501" cy="14620"/>
            </a:xfrm>
            <a:custGeom>
              <a:avLst/>
              <a:gdLst/>
              <a:ahLst/>
              <a:cxnLst/>
              <a:rect l="l" t="t" r="r" b="b"/>
              <a:pathLst>
                <a:path w="1126" h="558" extrusionOk="0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67"/>
            <p:cNvSpPr/>
            <p:nvPr/>
          </p:nvSpPr>
          <p:spPr>
            <a:xfrm>
              <a:off x="5886995" y="3024459"/>
              <a:ext cx="48522" cy="14410"/>
            </a:xfrm>
            <a:custGeom>
              <a:avLst/>
              <a:gdLst/>
              <a:ahLst/>
              <a:cxnLst/>
              <a:rect l="l" t="t" r="r" b="b"/>
              <a:pathLst>
                <a:path w="1852" h="550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6" name="Google Shape;7616;p67"/>
          <p:cNvGrpSpPr/>
          <p:nvPr/>
        </p:nvGrpSpPr>
        <p:grpSpPr>
          <a:xfrm>
            <a:off x="6658009" y="2891390"/>
            <a:ext cx="315972" cy="361927"/>
            <a:chOff x="6658009" y="2891390"/>
            <a:chExt cx="315972" cy="361927"/>
          </a:xfrm>
        </p:grpSpPr>
        <p:sp>
          <p:nvSpPr>
            <p:cNvPr id="7617" name="Google Shape;7617;p67"/>
            <p:cNvSpPr/>
            <p:nvPr/>
          </p:nvSpPr>
          <p:spPr>
            <a:xfrm>
              <a:off x="6658009" y="2891390"/>
              <a:ext cx="315972" cy="361927"/>
            </a:xfrm>
            <a:custGeom>
              <a:avLst/>
              <a:gdLst/>
              <a:ahLst/>
              <a:cxnLst/>
              <a:rect l="l" t="t" r="r" b="b"/>
              <a:pathLst>
                <a:path w="12060" h="13814" extrusionOk="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67"/>
            <p:cNvSpPr/>
            <p:nvPr/>
          </p:nvSpPr>
          <p:spPr>
            <a:xfrm>
              <a:off x="6658507" y="2921284"/>
              <a:ext cx="315474" cy="332033"/>
            </a:xfrm>
            <a:custGeom>
              <a:avLst/>
              <a:gdLst/>
              <a:ahLst/>
              <a:cxnLst/>
              <a:rect l="l" t="t" r="r" b="b"/>
              <a:pathLst>
                <a:path w="12041" h="12673" extrusionOk="0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67"/>
            <p:cNvSpPr/>
            <p:nvPr/>
          </p:nvSpPr>
          <p:spPr>
            <a:xfrm>
              <a:off x="6742897" y="2928567"/>
              <a:ext cx="146432" cy="55780"/>
            </a:xfrm>
            <a:custGeom>
              <a:avLst/>
              <a:gdLst/>
              <a:ahLst/>
              <a:cxnLst/>
              <a:rect l="l" t="t" r="r" b="b"/>
              <a:pathLst>
                <a:path w="5589" h="2129" extrusionOk="0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67"/>
            <p:cNvSpPr/>
            <p:nvPr/>
          </p:nvSpPr>
          <p:spPr>
            <a:xfrm>
              <a:off x="6836562" y="2928567"/>
              <a:ext cx="52767" cy="55780"/>
            </a:xfrm>
            <a:custGeom>
              <a:avLst/>
              <a:gdLst/>
              <a:ahLst/>
              <a:cxnLst/>
              <a:rect l="l" t="t" r="r" b="b"/>
              <a:pathLst>
                <a:path w="2014" h="2129" extrusionOk="0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67"/>
            <p:cNvSpPr/>
            <p:nvPr/>
          </p:nvSpPr>
          <p:spPr>
            <a:xfrm>
              <a:off x="6810702" y="3035856"/>
              <a:ext cx="11083" cy="162702"/>
            </a:xfrm>
            <a:custGeom>
              <a:avLst/>
              <a:gdLst/>
              <a:ahLst/>
              <a:cxnLst/>
              <a:rect l="l" t="t" r="r" b="b"/>
              <a:pathLst>
                <a:path w="423" h="6210" extrusionOk="0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67"/>
            <p:cNvSpPr/>
            <p:nvPr/>
          </p:nvSpPr>
          <p:spPr>
            <a:xfrm>
              <a:off x="6724059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67"/>
            <p:cNvSpPr/>
            <p:nvPr/>
          </p:nvSpPr>
          <p:spPr>
            <a:xfrm>
              <a:off x="6897346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4" name="Google Shape;7624;p67"/>
          <p:cNvGrpSpPr/>
          <p:nvPr/>
        </p:nvGrpSpPr>
        <p:grpSpPr>
          <a:xfrm>
            <a:off x="6203465" y="2891206"/>
            <a:ext cx="320478" cy="362110"/>
            <a:chOff x="6203465" y="2891206"/>
            <a:chExt cx="320478" cy="362110"/>
          </a:xfrm>
        </p:grpSpPr>
        <p:sp>
          <p:nvSpPr>
            <p:cNvPr id="7625" name="Google Shape;7625;p67"/>
            <p:cNvSpPr/>
            <p:nvPr/>
          </p:nvSpPr>
          <p:spPr>
            <a:xfrm>
              <a:off x="6203465" y="2902158"/>
              <a:ext cx="320478" cy="351159"/>
            </a:xfrm>
            <a:custGeom>
              <a:avLst/>
              <a:gdLst/>
              <a:ahLst/>
              <a:cxnLst/>
              <a:rect l="l" t="t" r="r" b="b"/>
              <a:pathLst>
                <a:path w="12232" h="13403" extrusionOk="0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67"/>
            <p:cNvSpPr/>
            <p:nvPr/>
          </p:nvSpPr>
          <p:spPr>
            <a:xfrm>
              <a:off x="6286833" y="2902132"/>
              <a:ext cx="184867" cy="71159"/>
            </a:xfrm>
            <a:custGeom>
              <a:avLst/>
              <a:gdLst/>
              <a:ahLst/>
              <a:cxnLst/>
              <a:rect l="l" t="t" r="r" b="b"/>
              <a:pathLst>
                <a:path w="7056" h="2716" extrusionOk="0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67"/>
            <p:cNvSpPr/>
            <p:nvPr/>
          </p:nvSpPr>
          <p:spPr>
            <a:xfrm>
              <a:off x="6457107" y="2973265"/>
              <a:ext cx="57771" cy="131865"/>
            </a:xfrm>
            <a:custGeom>
              <a:avLst/>
              <a:gdLst/>
              <a:ahLst/>
              <a:cxnLst/>
              <a:rect l="l" t="t" r="r" b="b"/>
              <a:pathLst>
                <a:path w="2205" h="5033" extrusionOk="0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67"/>
            <p:cNvSpPr/>
            <p:nvPr/>
          </p:nvSpPr>
          <p:spPr>
            <a:xfrm>
              <a:off x="6423807" y="2891206"/>
              <a:ext cx="97988" cy="103752"/>
            </a:xfrm>
            <a:custGeom>
              <a:avLst/>
              <a:gdLst/>
              <a:ahLst/>
              <a:cxnLst/>
              <a:rect l="l" t="t" r="r" b="b"/>
              <a:pathLst>
                <a:path w="3740" h="3960" extrusionOk="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67"/>
            <p:cNvSpPr/>
            <p:nvPr/>
          </p:nvSpPr>
          <p:spPr>
            <a:xfrm>
              <a:off x="6396087" y="2978085"/>
              <a:ext cx="33405" cy="38907"/>
            </a:xfrm>
            <a:custGeom>
              <a:avLst/>
              <a:gdLst/>
              <a:ahLst/>
              <a:cxnLst/>
              <a:rect l="l" t="t" r="r" b="b"/>
              <a:pathLst>
                <a:path w="1275" h="1485" extrusionOk="0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0" name="Google Shape;7630;p67"/>
          <p:cNvGrpSpPr/>
          <p:nvPr/>
        </p:nvGrpSpPr>
        <p:grpSpPr>
          <a:xfrm>
            <a:off x="7567280" y="2891259"/>
            <a:ext cx="307116" cy="362294"/>
            <a:chOff x="7567280" y="2891259"/>
            <a:chExt cx="307116" cy="362294"/>
          </a:xfrm>
        </p:grpSpPr>
        <p:sp>
          <p:nvSpPr>
            <p:cNvPr id="7631" name="Google Shape;7631;p67"/>
            <p:cNvSpPr/>
            <p:nvPr/>
          </p:nvSpPr>
          <p:spPr>
            <a:xfrm>
              <a:off x="7612082" y="2891337"/>
              <a:ext cx="217250" cy="207006"/>
            </a:xfrm>
            <a:custGeom>
              <a:avLst/>
              <a:gdLst/>
              <a:ahLst/>
              <a:cxnLst/>
              <a:rect l="l" t="t" r="r" b="b"/>
              <a:pathLst>
                <a:path w="8292" h="7901" extrusionOk="0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67"/>
            <p:cNvSpPr/>
            <p:nvPr/>
          </p:nvSpPr>
          <p:spPr>
            <a:xfrm>
              <a:off x="7677870" y="3190698"/>
              <a:ext cx="85936" cy="62618"/>
            </a:xfrm>
            <a:custGeom>
              <a:avLst/>
              <a:gdLst/>
              <a:ahLst/>
              <a:cxnLst/>
              <a:rect l="l" t="t" r="r" b="b"/>
              <a:pathLst>
                <a:path w="3280" h="2390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67"/>
            <p:cNvSpPr/>
            <p:nvPr/>
          </p:nvSpPr>
          <p:spPr>
            <a:xfrm>
              <a:off x="7644229" y="2891285"/>
              <a:ext cx="63299" cy="21091"/>
            </a:xfrm>
            <a:custGeom>
              <a:avLst/>
              <a:gdLst/>
              <a:ahLst/>
              <a:cxnLst/>
              <a:rect l="l" t="t" r="r" b="b"/>
              <a:pathLst>
                <a:path w="2416" h="805" extrusionOk="0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67"/>
            <p:cNvSpPr/>
            <p:nvPr/>
          </p:nvSpPr>
          <p:spPr>
            <a:xfrm>
              <a:off x="7707502" y="2891259"/>
              <a:ext cx="121830" cy="207268"/>
            </a:xfrm>
            <a:custGeom>
              <a:avLst/>
              <a:gdLst/>
              <a:ahLst/>
              <a:cxnLst/>
              <a:rect l="l" t="t" r="r" b="b"/>
              <a:pathLst>
                <a:path w="4650" h="7911" extrusionOk="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67"/>
            <p:cNvSpPr/>
            <p:nvPr/>
          </p:nvSpPr>
          <p:spPr>
            <a:xfrm>
              <a:off x="7707502" y="3190751"/>
              <a:ext cx="56304" cy="62801"/>
            </a:xfrm>
            <a:custGeom>
              <a:avLst/>
              <a:gdLst/>
              <a:ahLst/>
              <a:cxnLst/>
              <a:rect l="l" t="t" r="r" b="b"/>
              <a:pathLst>
                <a:path w="2149" h="2397" extrusionOk="0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67"/>
            <p:cNvSpPr/>
            <p:nvPr/>
          </p:nvSpPr>
          <p:spPr>
            <a:xfrm>
              <a:off x="7677870" y="3190698"/>
              <a:ext cx="85936" cy="28191"/>
            </a:xfrm>
            <a:custGeom>
              <a:avLst/>
              <a:gdLst/>
              <a:ahLst/>
              <a:cxnLst/>
              <a:rect l="l" t="t" r="r" b="b"/>
              <a:pathLst>
                <a:path w="3280" h="1076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67"/>
            <p:cNvSpPr/>
            <p:nvPr/>
          </p:nvSpPr>
          <p:spPr>
            <a:xfrm>
              <a:off x="7669958" y="3221588"/>
              <a:ext cx="99874" cy="17397"/>
            </a:xfrm>
            <a:custGeom>
              <a:avLst/>
              <a:gdLst/>
              <a:ahLst/>
              <a:cxnLst/>
              <a:rect l="l" t="t" r="r" b="b"/>
              <a:pathLst>
                <a:path w="3812" h="664" extrusionOk="0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67"/>
            <p:cNvSpPr/>
            <p:nvPr/>
          </p:nvSpPr>
          <p:spPr>
            <a:xfrm>
              <a:off x="7669958" y="3012879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67"/>
            <p:cNvSpPr/>
            <p:nvPr/>
          </p:nvSpPr>
          <p:spPr>
            <a:xfrm>
              <a:off x="7670010" y="3041070"/>
              <a:ext cx="99822" cy="17423"/>
            </a:xfrm>
            <a:custGeom>
              <a:avLst/>
              <a:gdLst/>
              <a:ahLst/>
              <a:cxnLst/>
              <a:rect l="l" t="t" r="r" b="b"/>
              <a:pathLst>
                <a:path w="3810" h="665" extrusionOk="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67"/>
            <p:cNvSpPr/>
            <p:nvPr/>
          </p:nvSpPr>
          <p:spPr>
            <a:xfrm>
              <a:off x="7669958" y="3066615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67"/>
            <p:cNvSpPr/>
            <p:nvPr/>
          </p:nvSpPr>
          <p:spPr>
            <a:xfrm>
              <a:off x="7567280" y="2994880"/>
              <a:ext cx="307116" cy="226368"/>
            </a:xfrm>
            <a:custGeom>
              <a:avLst/>
              <a:gdLst/>
              <a:ahLst/>
              <a:cxnLst/>
              <a:rect l="l" t="t" r="r" b="b"/>
              <a:pathLst>
                <a:path w="11722" h="8640" extrusionOk="0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67"/>
            <p:cNvSpPr/>
            <p:nvPr/>
          </p:nvSpPr>
          <p:spPr>
            <a:xfrm>
              <a:off x="7568144" y="3019717"/>
              <a:ext cx="305151" cy="201530"/>
            </a:xfrm>
            <a:custGeom>
              <a:avLst/>
              <a:gdLst/>
              <a:ahLst/>
              <a:cxnLst/>
              <a:rect l="l" t="t" r="r" b="b"/>
              <a:pathLst>
                <a:path w="11647" h="7692" extrusionOk="0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3" name="Google Shape;7643;p67"/>
          <p:cNvGrpSpPr/>
          <p:nvPr/>
        </p:nvGrpSpPr>
        <p:grpSpPr>
          <a:xfrm>
            <a:off x="7112579" y="2891521"/>
            <a:ext cx="338556" cy="361534"/>
            <a:chOff x="7112579" y="2891521"/>
            <a:chExt cx="338556" cy="361534"/>
          </a:xfrm>
        </p:grpSpPr>
        <p:sp>
          <p:nvSpPr>
            <p:cNvPr id="7644" name="Google Shape;7644;p67"/>
            <p:cNvSpPr/>
            <p:nvPr/>
          </p:nvSpPr>
          <p:spPr>
            <a:xfrm>
              <a:off x="7112579" y="2891521"/>
              <a:ext cx="312671" cy="361534"/>
            </a:xfrm>
            <a:custGeom>
              <a:avLst/>
              <a:gdLst/>
              <a:ahLst/>
              <a:cxnLst/>
              <a:rect l="l" t="t" r="r" b="b"/>
              <a:pathLst>
                <a:path w="11934" h="13799" extrusionOk="0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67"/>
            <p:cNvSpPr/>
            <p:nvPr/>
          </p:nvSpPr>
          <p:spPr>
            <a:xfrm>
              <a:off x="7302424" y="2891783"/>
              <a:ext cx="148711" cy="361272"/>
            </a:xfrm>
            <a:custGeom>
              <a:avLst/>
              <a:gdLst/>
              <a:ahLst/>
              <a:cxnLst/>
              <a:rect l="l" t="t" r="r" b="b"/>
              <a:pathLst>
                <a:path w="5676" h="13789" extrusionOk="0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6" name="Google Shape;7646;p67"/>
          <p:cNvGrpSpPr/>
          <p:nvPr/>
        </p:nvGrpSpPr>
        <p:grpSpPr>
          <a:xfrm>
            <a:off x="7155259" y="3777811"/>
            <a:ext cx="207478" cy="361272"/>
            <a:chOff x="7155259" y="3805036"/>
            <a:chExt cx="207478" cy="361272"/>
          </a:xfrm>
        </p:grpSpPr>
        <p:sp>
          <p:nvSpPr>
            <p:cNvPr id="7647" name="Google Shape;7647;p67"/>
            <p:cNvSpPr/>
            <p:nvPr/>
          </p:nvSpPr>
          <p:spPr>
            <a:xfrm>
              <a:off x="7178865" y="3839175"/>
              <a:ext cx="160265" cy="144179"/>
            </a:xfrm>
            <a:custGeom>
              <a:avLst/>
              <a:gdLst/>
              <a:ahLst/>
              <a:cxnLst/>
              <a:rect l="l" t="t" r="r" b="b"/>
              <a:pathLst>
                <a:path w="6117" h="5503" extrusionOk="0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67"/>
            <p:cNvSpPr/>
            <p:nvPr/>
          </p:nvSpPr>
          <p:spPr>
            <a:xfrm>
              <a:off x="7281071" y="3839175"/>
              <a:ext cx="58059" cy="144179"/>
            </a:xfrm>
            <a:custGeom>
              <a:avLst/>
              <a:gdLst/>
              <a:ahLst/>
              <a:cxnLst/>
              <a:rect l="l" t="t" r="r" b="b"/>
              <a:pathLst>
                <a:path w="2216" h="5503" extrusionOk="0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67"/>
            <p:cNvSpPr/>
            <p:nvPr/>
          </p:nvSpPr>
          <p:spPr>
            <a:xfrm>
              <a:off x="7204488" y="3805036"/>
              <a:ext cx="108756" cy="54417"/>
            </a:xfrm>
            <a:custGeom>
              <a:avLst/>
              <a:gdLst/>
              <a:ahLst/>
              <a:cxnLst/>
              <a:rect l="l" t="t" r="r" b="b"/>
              <a:pathLst>
                <a:path w="4151" h="2077" extrusionOk="0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67"/>
            <p:cNvSpPr/>
            <p:nvPr/>
          </p:nvSpPr>
          <p:spPr>
            <a:xfrm>
              <a:off x="7275805" y="3809307"/>
              <a:ext cx="37440" cy="50252"/>
            </a:xfrm>
            <a:custGeom>
              <a:avLst/>
              <a:gdLst/>
              <a:ahLst/>
              <a:cxnLst/>
              <a:rect l="l" t="t" r="r" b="b"/>
              <a:pathLst>
                <a:path w="1429" h="1918" extrusionOk="0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67"/>
            <p:cNvSpPr/>
            <p:nvPr/>
          </p:nvSpPr>
          <p:spPr>
            <a:xfrm>
              <a:off x="7243815" y="3815568"/>
              <a:ext cx="30104" cy="24707"/>
            </a:xfrm>
            <a:custGeom>
              <a:avLst/>
              <a:gdLst/>
              <a:ahLst/>
              <a:cxnLst/>
              <a:rect l="l" t="t" r="r" b="b"/>
              <a:pathLst>
                <a:path w="1149" h="943" extrusionOk="0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67"/>
            <p:cNvSpPr/>
            <p:nvPr/>
          </p:nvSpPr>
          <p:spPr>
            <a:xfrm>
              <a:off x="7155259" y="3970515"/>
              <a:ext cx="207216" cy="195793"/>
            </a:xfrm>
            <a:custGeom>
              <a:avLst/>
              <a:gdLst/>
              <a:ahLst/>
              <a:cxnLst/>
              <a:rect l="l" t="t" r="r" b="b"/>
              <a:pathLst>
                <a:path w="7909" h="7473" extrusionOk="0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67"/>
            <p:cNvSpPr/>
            <p:nvPr/>
          </p:nvSpPr>
          <p:spPr>
            <a:xfrm>
              <a:off x="7239151" y="3970515"/>
              <a:ext cx="6550" cy="4297"/>
            </a:xfrm>
            <a:custGeom>
              <a:avLst/>
              <a:gdLst/>
              <a:ahLst/>
              <a:cxnLst/>
              <a:rect l="l" t="t" r="r" b="b"/>
              <a:pathLst>
                <a:path w="250" h="164" extrusionOk="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67"/>
            <p:cNvSpPr/>
            <p:nvPr/>
          </p:nvSpPr>
          <p:spPr>
            <a:xfrm>
              <a:off x="7245675" y="3970515"/>
              <a:ext cx="117062" cy="195766"/>
            </a:xfrm>
            <a:custGeom>
              <a:avLst/>
              <a:gdLst/>
              <a:ahLst/>
              <a:cxnLst/>
              <a:rect l="l" t="t" r="r" b="b"/>
              <a:pathLst>
                <a:path w="4468" h="7472" extrusionOk="0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67"/>
            <p:cNvSpPr/>
            <p:nvPr/>
          </p:nvSpPr>
          <p:spPr>
            <a:xfrm>
              <a:off x="7221571" y="3970515"/>
              <a:ext cx="73098" cy="84285"/>
            </a:xfrm>
            <a:custGeom>
              <a:avLst/>
              <a:gdLst/>
              <a:ahLst/>
              <a:cxnLst/>
              <a:rect l="l" t="t" r="r" b="b"/>
              <a:pathLst>
                <a:path w="2790" h="3217" extrusionOk="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67"/>
            <p:cNvSpPr/>
            <p:nvPr/>
          </p:nvSpPr>
          <p:spPr>
            <a:xfrm>
              <a:off x="7239151" y="3970515"/>
              <a:ext cx="39693" cy="19362"/>
            </a:xfrm>
            <a:custGeom>
              <a:avLst/>
              <a:gdLst/>
              <a:ahLst/>
              <a:cxnLst/>
              <a:rect l="l" t="t" r="r" b="b"/>
              <a:pathLst>
                <a:path w="1515" h="739" extrusionOk="0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67"/>
            <p:cNvSpPr/>
            <p:nvPr/>
          </p:nvSpPr>
          <p:spPr>
            <a:xfrm>
              <a:off x="7210017" y="3869069"/>
              <a:ext cx="97962" cy="110774"/>
            </a:xfrm>
            <a:custGeom>
              <a:avLst/>
              <a:gdLst/>
              <a:ahLst/>
              <a:cxnLst/>
              <a:rect l="l" t="t" r="r" b="b"/>
              <a:pathLst>
                <a:path w="3739" h="4228" extrusionOk="0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67"/>
            <p:cNvSpPr/>
            <p:nvPr/>
          </p:nvSpPr>
          <p:spPr>
            <a:xfrm>
              <a:off x="7261735" y="3869069"/>
              <a:ext cx="46243" cy="112031"/>
            </a:xfrm>
            <a:custGeom>
              <a:avLst/>
              <a:gdLst/>
              <a:ahLst/>
              <a:cxnLst/>
              <a:rect l="l" t="t" r="r" b="b"/>
              <a:pathLst>
                <a:path w="1765" h="4276" extrusionOk="0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9" name="Google Shape;7659;p67"/>
          <p:cNvGrpSpPr/>
          <p:nvPr/>
        </p:nvGrpSpPr>
        <p:grpSpPr>
          <a:xfrm>
            <a:off x="4915368" y="2891390"/>
            <a:ext cx="182850" cy="361927"/>
            <a:chOff x="4915368" y="2891390"/>
            <a:chExt cx="182850" cy="361927"/>
          </a:xfrm>
        </p:grpSpPr>
        <p:sp>
          <p:nvSpPr>
            <p:cNvPr id="7660" name="Google Shape;7660;p67"/>
            <p:cNvSpPr/>
            <p:nvPr/>
          </p:nvSpPr>
          <p:spPr>
            <a:xfrm>
              <a:off x="4940992" y="2925292"/>
              <a:ext cx="131367" cy="326504"/>
            </a:xfrm>
            <a:custGeom>
              <a:avLst/>
              <a:gdLst/>
              <a:ahLst/>
              <a:cxnLst/>
              <a:rect l="l" t="t" r="r" b="b"/>
              <a:pathLst>
                <a:path w="5014" h="12462" extrusionOk="0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67"/>
            <p:cNvSpPr/>
            <p:nvPr/>
          </p:nvSpPr>
          <p:spPr>
            <a:xfrm>
              <a:off x="4991977" y="2925292"/>
              <a:ext cx="80644" cy="328024"/>
            </a:xfrm>
            <a:custGeom>
              <a:avLst/>
              <a:gdLst/>
              <a:ahLst/>
              <a:cxnLst/>
              <a:rect l="l" t="t" r="r" b="b"/>
              <a:pathLst>
                <a:path w="3078" h="12520" extrusionOk="0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67"/>
            <p:cNvSpPr/>
            <p:nvPr/>
          </p:nvSpPr>
          <p:spPr>
            <a:xfrm>
              <a:off x="4940992" y="3044345"/>
              <a:ext cx="131367" cy="208971"/>
            </a:xfrm>
            <a:custGeom>
              <a:avLst/>
              <a:gdLst/>
              <a:ahLst/>
              <a:cxnLst/>
              <a:rect l="l" t="t" r="r" b="b"/>
              <a:pathLst>
                <a:path w="5014" h="7976" extrusionOk="0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67"/>
            <p:cNvSpPr/>
            <p:nvPr/>
          </p:nvSpPr>
          <p:spPr>
            <a:xfrm>
              <a:off x="4991977" y="3048852"/>
              <a:ext cx="80382" cy="203443"/>
            </a:xfrm>
            <a:custGeom>
              <a:avLst/>
              <a:gdLst/>
              <a:ahLst/>
              <a:cxnLst/>
              <a:rect l="l" t="t" r="r" b="b"/>
              <a:pathLst>
                <a:path w="3068" h="7765" extrusionOk="0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67"/>
            <p:cNvSpPr/>
            <p:nvPr/>
          </p:nvSpPr>
          <p:spPr>
            <a:xfrm>
              <a:off x="4963838" y="3076493"/>
              <a:ext cx="19624" cy="16558"/>
            </a:xfrm>
            <a:custGeom>
              <a:avLst/>
              <a:gdLst/>
              <a:ahLst/>
              <a:cxnLst/>
              <a:rect l="l" t="t" r="r" b="b"/>
              <a:pathLst>
                <a:path w="749" h="632" extrusionOk="0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67"/>
            <p:cNvSpPr/>
            <p:nvPr/>
          </p:nvSpPr>
          <p:spPr>
            <a:xfrm>
              <a:off x="5030386" y="3100099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67"/>
            <p:cNvSpPr/>
            <p:nvPr/>
          </p:nvSpPr>
          <p:spPr>
            <a:xfrm>
              <a:off x="4980921" y="3202803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67"/>
            <p:cNvSpPr/>
            <p:nvPr/>
          </p:nvSpPr>
          <p:spPr>
            <a:xfrm>
              <a:off x="5030386" y="3171651"/>
              <a:ext cx="16847" cy="14698"/>
            </a:xfrm>
            <a:custGeom>
              <a:avLst/>
              <a:gdLst/>
              <a:ahLst/>
              <a:cxnLst/>
              <a:rect l="l" t="t" r="r" b="b"/>
              <a:pathLst>
                <a:path w="643" h="561" extrusionOk="0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67"/>
            <p:cNvSpPr/>
            <p:nvPr/>
          </p:nvSpPr>
          <p:spPr>
            <a:xfrm>
              <a:off x="4974135" y="3132246"/>
              <a:ext cx="20357" cy="17397"/>
            </a:xfrm>
            <a:custGeom>
              <a:avLst/>
              <a:gdLst/>
              <a:ahLst/>
              <a:cxnLst/>
              <a:rect l="l" t="t" r="r" b="b"/>
              <a:pathLst>
                <a:path w="777" h="664" extrusionOk="0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67"/>
            <p:cNvSpPr/>
            <p:nvPr/>
          </p:nvSpPr>
          <p:spPr>
            <a:xfrm>
              <a:off x="4915368" y="2891390"/>
              <a:ext cx="182850" cy="33693"/>
            </a:xfrm>
            <a:custGeom>
              <a:avLst/>
              <a:gdLst/>
              <a:ahLst/>
              <a:cxnLst/>
              <a:rect l="l" t="t" r="r" b="b"/>
              <a:pathLst>
                <a:path w="6979" h="1286" extrusionOk="0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67"/>
            <p:cNvSpPr/>
            <p:nvPr/>
          </p:nvSpPr>
          <p:spPr>
            <a:xfrm>
              <a:off x="5055250" y="2891390"/>
              <a:ext cx="42732" cy="33693"/>
            </a:xfrm>
            <a:custGeom>
              <a:avLst/>
              <a:gdLst/>
              <a:ahLst/>
              <a:cxnLst/>
              <a:rect l="l" t="t" r="r" b="b"/>
              <a:pathLst>
                <a:path w="1631" h="1286" extrusionOk="0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67"/>
          <p:cNvGrpSpPr/>
          <p:nvPr/>
        </p:nvGrpSpPr>
        <p:grpSpPr>
          <a:xfrm>
            <a:off x="8028714" y="2891652"/>
            <a:ext cx="289589" cy="361403"/>
            <a:chOff x="8028714" y="2891652"/>
            <a:chExt cx="289589" cy="361403"/>
          </a:xfrm>
        </p:grpSpPr>
        <p:sp>
          <p:nvSpPr>
            <p:cNvPr id="7672" name="Google Shape;7672;p67"/>
            <p:cNvSpPr/>
            <p:nvPr/>
          </p:nvSpPr>
          <p:spPr>
            <a:xfrm>
              <a:off x="8096520" y="3139006"/>
              <a:ext cx="167025" cy="83421"/>
            </a:xfrm>
            <a:custGeom>
              <a:avLst/>
              <a:gdLst/>
              <a:ahLst/>
              <a:cxnLst/>
              <a:rect l="l" t="t" r="r" b="b"/>
              <a:pathLst>
                <a:path w="6375" h="3184" extrusionOk="0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67"/>
            <p:cNvSpPr/>
            <p:nvPr/>
          </p:nvSpPr>
          <p:spPr>
            <a:xfrm>
              <a:off x="8168360" y="3139006"/>
              <a:ext cx="95185" cy="83421"/>
            </a:xfrm>
            <a:custGeom>
              <a:avLst/>
              <a:gdLst/>
              <a:ahLst/>
              <a:cxnLst/>
              <a:rect l="l" t="t" r="r" b="b"/>
              <a:pathLst>
                <a:path w="3633" h="3184" extrusionOk="0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67"/>
            <p:cNvSpPr/>
            <p:nvPr/>
          </p:nvSpPr>
          <p:spPr>
            <a:xfrm>
              <a:off x="8028714" y="3109871"/>
              <a:ext cx="104748" cy="24392"/>
            </a:xfrm>
            <a:custGeom>
              <a:avLst/>
              <a:gdLst/>
              <a:ahLst/>
              <a:cxnLst/>
              <a:rect l="l" t="t" r="r" b="b"/>
              <a:pathLst>
                <a:path w="3998" h="931" extrusionOk="0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67"/>
            <p:cNvSpPr/>
            <p:nvPr/>
          </p:nvSpPr>
          <p:spPr>
            <a:xfrm>
              <a:off x="8101812" y="3109871"/>
              <a:ext cx="31650" cy="24392"/>
            </a:xfrm>
            <a:custGeom>
              <a:avLst/>
              <a:gdLst/>
              <a:ahLst/>
              <a:cxnLst/>
              <a:rect l="l" t="t" r="r" b="b"/>
              <a:pathLst>
                <a:path w="1208" h="931" extrusionOk="0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67"/>
            <p:cNvSpPr/>
            <p:nvPr/>
          </p:nvSpPr>
          <p:spPr>
            <a:xfrm>
              <a:off x="8053342" y="3134237"/>
              <a:ext cx="67570" cy="53527"/>
            </a:xfrm>
            <a:custGeom>
              <a:avLst/>
              <a:gdLst/>
              <a:ahLst/>
              <a:cxnLst/>
              <a:rect l="l" t="t" r="r" b="b"/>
              <a:pathLst>
                <a:path w="2579" h="2043" extrusionOk="0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67"/>
            <p:cNvSpPr/>
            <p:nvPr/>
          </p:nvSpPr>
          <p:spPr>
            <a:xfrm>
              <a:off x="8159321" y="3165127"/>
              <a:ext cx="36182" cy="31099"/>
            </a:xfrm>
            <a:custGeom>
              <a:avLst/>
              <a:gdLst/>
              <a:ahLst/>
              <a:cxnLst/>
              <a:rect l="l" t="t" r="r" b="b"/>
              <a:pathLst>
                <a:path w="1381" h="1187" extrusionOk="0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67"/>
            <p:cNvSpPr/>
            <p:nvPr/>
          </p:nvSpPr>
          <p:spPr>
            <a:xfrm>
              <a:off x="8232655" y="2960453"/>
              <a:ext cx="74356" cy="219530"/>
            </a:xfrm>
            <a:custGeom>
              <a:avLst/>
              <a:gdLst/>
              <a:ahLst/>
              <a:cxnLst/>
              <a:rect l="l" t="t" r="r" b="b"/>
              <a:pathLst>
                <a:path w="2838" h="8379" extrusionOk="0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67"/>
            <p:cNvSpPr/>
            <p:nvPr/>
          </p:nvSpPr>
          <p:spPr>
            <a:xfrm>
              <a:off x="8243685" y="2960453"/>
              <a:ext cx="63063" cy="219766"/>
            </a:xfrm>
            <a:custGeom>
              <a:avLst/>
              <a:gdLst/>
              <a:ahLst/>
              <a:cxnLst/>
              <a:rect l="l" t="t" r="r" b="b"/>
              <a:pathLst>
                <a:path w="2407" h="8388" extrusionOk="0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67"/>
            <p:cNvSpPr/>
            <p:nvPr/>
          </p:nvSpPr>
          <p:spPr>
            <a:xfrm>
              <a:off x="8041788" y="3222400"/>
              <a:ext cx="276515" cy="30654"/>
            </a:xfrm>
            <a:custGeom>
              <a:avLst/>
              <a:gdLst/>
              <a:ahLst/>
              <a:cxnLst/>
              <a:rect l="l" t="t" r="r" b="b"/>
              <a:pathLst>
                <a:path w="10554" h="1170" extrusionOk="0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67"/>
            <p:cNvSpPr/>
            <p:nvPr/>
          </p:nvSpPr>
          <p:spPr>
            <a:xfrm>
              <a:off x="8286627" y="3222400"/>
              <a:ext cx="31676" cy="30654"/>
            </a:xfrm>
            <a:custGeom>
              <a:avLst/>
              <a:gdLst/>
              <a:ahLst/>
              <a:cxnLst/>
              <a:rect l="l" t="t" r="r" b="b"/>
              <a:pathLst>
                <a:path w="1209" h="1170" extrusionOk="0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67"/>
            <p:cNvSpPr/>
            <p:nvPr/>
          </p:nvSpPr>
          <p:spPr>
            <a:xfrm>
              <a:off x="8235668" y="2891652"/>
              <a:ext cx="58531" cy="57037"/>
            </a:xfrm>
            <a:custGeom>
              <a:avLst/>
              <a:gdLst/>
              <a:ahLst/>
              <a:cxnLst/>
              <a:rect l="l" t="t" r="r" b="b"/>
              <a:pathLst>
                <a:path w="2234" h="2177" extrusionOk="0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67"/>
            <p:cNvSpPr/>
            <p:nvPr/>
          </p:nvSpPr>
          <p:spPr>
            <a:xfrm>
              <a:off x="8240698" y="2912507"/>
              <a:ext cx="53500" cy="36182"/>
            </a:xfrm>
            <a:custGeom>
              <a:avLst/>
              <a:gdLst/>
              <a:ahLst/>
              <a:cxnLst/>
              <a:rect l="l" t="t" r="r" b="b"/>
              <a:pathLst>
                <a:path w="2042" h="1381" extrusionOk="0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67"/>
            <p:cNvSpPr/>
            <p:nvPr/>
          </p:nvSpPr>
          <p:spPr>
            <a:xfrm>
              <a:off x="8094005" y="3011490"/>
              <a:ext cx="80408" cy="79281"/>
            </a:xfrm>
            <a:custGeom>
              <a:avLst/>
              <a:gdLst/>
              <a:ahLst/>
              <a:cxnLst/>
              <a:rect l="l" t="t" r="r" b="b"/>
              <a:pathLst>
                <a:path w="3069" h="3026" extrusionOk="0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67"/>
            <p:cNvSpPr/>
            <p:nvPr/>
          </p:nvSpPr>
          <p:spPr>
            <a:xfrm>
              <a:off x="8140221" y="3057157"/>
              <a:ext cx="34427" cy="33536"/>
            </a:xfrm>
            <a:custGeom>
              <a:avLst/>
              <a:gdLst/>
              <a:ahLst/>
              <a:cxnLst/>
              <a:rect l="l" t="t" r="r" b="b"/>
              <a:pathLst>
                <a:path w="1314" h="1280" extrusionOk="0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67"/>
            <p:cNvSpPr/>
            <p:nvPr/>
          </p:nvSpPr>
          <p:spPr>
            <a:xfrm>
              <a:off x="8086485" y="3036564"/>
              <a:ext cx="32907" cy="31912"/>
            </a:xfrm>
            <a:custGeom>
              <a:avLst/>
              <a:gdLst/>
              <a:ahLst/>
              <a:cxnLst/>
              <a:rect l="l" t="t" r="r" b="b"/>
              <a:pathLst>
                <a:path w="1256" h="1218" extrusionOk="0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67"/>
            <p:cNvSpPr/>
            <p:nvPr/>
          </p:nvSpPr>
          <p:spPr>
            <a:xfrm>
              <a:off x="8115855" y="3065934"/>
              <a:ext cx="32933" cy="31912"/>
            </a:xfrm>
            <a:custGeom>
              <a:avLst/>
              <a:gdLst/>
              <a:ahLst/>
              <a:cxnLst/>
              <a:rect l="l" t="t" r="r" b="b"/>
              <a:pathLst>
                <a:path w="1257" h="1218" extrusionOk="0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67"/>
            <p:cNvSpPr/>
            <p:nvPr/>
          </p:nvSpPr>
          <p:spPr>
            <a:xfrm>
              <a:off x="8212062" y="2913738"/>
              <a:ext cx="61544" cy="6157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67"/>
            <p:cNvSpPr/>
            <p:nvPr/>
          </p:nvSpPr>
          <p:spPr>
            <a:xfrm>
              <a:off x="8212953" y="2932078"/>
              <a:ext cx="60653" cy="43466"/>
            </a:xfrm>
            <a:custGeom>
              <a:avLst/>
              <a:gdLst/>
              <a:ahLst/>
              <a:cxnLst/>
              <a:rect l="l" t="t" r="r" b="b"/>
              <a:pathLst>
                <a:path w="2315" h="1659" extrusionOk="0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67"/>
            <p:cNvSpPr/>
            <p:nvPr/>
          </p:nvSpPr>
          <p:spPr>
            <a:xfrm>
              <a:off x="8119890" y="2937423"/>
              <a:ext cx="128354" cy="128039"/>
            </a:xfrm>
            <a:custGeom>
              <a:avLst/>
              <a:gdLst/>
              <a:ahLst/>
              <a:cxnLst/>
              <a:rect l="l" t="t" r="r" b="b"/>
              <a:pathLst>
                <a:path w="4899" h="4887" extrusionOk="0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67"/>
            <p:cNvSpPr/>
            <p:nvPr/>
          </p:nvSpPr>
          <p:spPr>
            <a:xfrm>
              <a:off x="8153531" y="2968732"/>
              <a:ext cx="94713" cy="96730"/>
            </a:xfrm>
            <a:custGeom>
              <a:avLst/>
              <a:gdLst/>
              <a:ahLst/>
              <a:cxnLst/>
              <a:rect l="l" t="t" r="r" b="b"/>
              <a:pathLst>
                <a:path w="3615" h="3692" extrusionOk="0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2" name="Google Shape;7692;p67"/>
          <p:cNvGrpSpPr/>
          <p:nvPr/>
        </p:nvGrpSpPr>
        <p:grpSpPr>
          <a:xfrm>
            <a:off x="7551822" y="3804774"/>
            <a:ext cx="293335" cy="361927"/>
            <a:chOff x="7551822" y="3804774"/>
            <a:chExt cx="293335" cy="361927"/>
          </a:xfrm>
        </p:grpSpPr>
        <p:sp>
          <p:nvSpPr>
            <p:cNvPr id="7693" name="Google Shape;7693;p67"/>
            <p:cNvSpPr/>
            <p:nvPr/>
          </p:nvSpPr>
          <p:spPr>
            <a:xfrm>
              <a:off x="7647242" y="3804774"/>
              <a:ext cx="121070" cy="30916"/>
            </a:xfrm>
            <a:custGeom>
              <a:avLst/>
              <a:gdLst/>
              <a:ahLst/>
              <a:cxnLst/>
              <a:rect l="l" t="t" r="r" b="b"/>
              <a:pathLst>
                <a:path w="4621" h="1180" extrusionOk="0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67"/>
            <p:cNvSpPr/>
            <p:nvPr/>
          </p:nvSpPr>
          <p:spPr>
            <a:xfrm>
              <a:off x="7734148" y="3804774"/>
              <a:ext cx="34165" cy="31178"/>
            </a:xfrm>
            <a:custGeom>
              <a:avLst/>
              <a:gdLst/>
              <a:ahLst/>
              <a:cxnLst/>
              <a:rect l="l" t="t" r="r" b="b"/>
              <a:pathLst>
                <a:path w="1304" h="1190" extrusionOk="0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67"/>
            <p:cNvSpPr/>
            <p:nvPr/>
          </p:nvSpPr>
          <p:spPr>
            <a:xfrm>
              <a:off x="7551822" y="3835664"/>
              <a:ext cx="285056" cy="331037"/>
            </a:xfrm>
            <a:custGeom>
              <a:avLst/>
              <a:gdLst/>
              <a:ahLst/>
              <a:cxnLst/>
              <a:rect l="l" t="t" r="r" b="b"/>
              <a:pathLst>
                <a:path w="10880" h="12635" extrusionOk="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67"/>
            <p:cNvSpPr/>
            <p:nvPr/>
          </p:nvSpPr>
          <p:spPr>
            <a:xfrm>
              <a:off x="7669329" y="3835664"/>
              <a:ext cx="174833" cy="329020"/>
            </a:xfrm>
            <a:custGeom>
              <a:avLst/>
              <a:gdLst/>
              <a:ahLst/>
              <a:cxnLst/>
              <a:rect l="l" t="t" r="r" b="b"/>
              <a:pathLst>
                <a:path w="6673" h="12558" extrusionOk="0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67"/>
            <p:cNvSpPr/>
            <p:nvPr/>
          </p:nvSpPr>
          <p:spPr>
            <a:xfrm>
              <a:off x="7571655" y="4014007"/>
              <a:ext cx="273502" cy="152694"/>
            </a:xfrm>
            <a:custGeom>
              <a:avLst/>
              <a:gdLst/>
              <a:ahLst/>
              <a:cxnLst/>
              <a:rect l="l" t="t" r="r" b="b"/>
              <a:pathLst>
                <a:path w="10439" h="5828" extrusionOk="0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67"/>
            <p:cNvSpPr/>
            <p:nvPr/>
          </p:nvSpPr>
          <p:spPr>
            <a:xfrm>
              <a:off x="7785369" y="4022260"/>
              <a:ext cx="52269" cy="142423"/>
            </a:xfrm>
            <a:custGeom>
              <a:avLst/>
              <a:gdLst/>
              <a:ahLst/>
              <a:cxnLst/>
              <a:rect l="l" t="t" r="r" b="b"/>
              <a:pathLst>
                <a:path w="1995" h="5436" extrusionOk="0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67"/>
            <p:cNvSpPr/>
            <p:nvPr/>
          </p:nvSpPr>
          <p:spPr>
            <a:xfrm>
              <a:off x="7785107" y="4061927"/>
              <a:ext cx="19362" cy="16558"/>
            </a:xfrm>
            <a:custGeom>
              <a:avLst/>
              <a:gdLst/>
              <a:ahLst/>
              <a:cxnLst/>
              <a:rect l="l" t="t" r="r" b="b"/>
              <a:pathLst>
                <a:path w="739" h="632" extrusionOk="0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67"/>
            <p:cNvSpPr/>
            <p:nvPr/>
          </p:nvSpPr>
          <p:spPr>
            <a:xfrm>
              <a:off x="7744680" y="4122711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67"/>
            <p:cNvSpPr/>
            <p:nvPr/>
          </p:nvSpPr>
          <p:spPr>
            <a:xfrm>
              <a:off x="7627645" y="4051892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67"/>
            <p:cNvSpPr/>
            <p:nvPr/>
          </p:nvSpPr>
          <p:spPr>
            <a:xfrm>
              <a:off x="7651513" y="4122711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67"/>
            <p:cNvSpPr/>
            <p:nvPr/>
          </p:nvSpPr>
          <p:spPr>
            <a:xfrm>
              <a:off x="7693459" y="4066957"/>
              <a:ext cx="20095" cy="17423"/>
            </a:xfrm>
            <a:custGeom>
              <a:avLst/>
              <a:gdLst/>
              <a:ahLst/>
              <a:cxnLst/>
              <a:rect l="l" t="t" r="r" b="b"/>
              <a:pathLst>
                <a:path w="767" h="665" extrusionOk="0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4" name="Google Shape;7704;p67"/>
          <p:cNvGrpSpPr/>
          <p:nvPr/>
        </p:nvGrpSpPr>
        <p:grpSpPr>
          <a:xfrm>
            <a:off x="6263725" y="4277658"/>
            <a:ext cx="210491" cy="362163"/>
            <a:chOff x="6263725" y="4277658"/>
            <a:chExt cx="210491" cy="362163"/>
          </a:xfrm>
        </p:grpSpPr>
        <p:sp>
          <p:nvSpPr>
            <p:cNvPr id="7705" name="Google Shape;7705;p67"/>
            <p:cNvSpPr/>
            <p:nvPr/>
          </p:nvSpPr>
          <p:spPr>
            <a:xfrm>
              <a:off x="6265480" y="4277658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67"/>
            <p:cNvSpPr/>
            <p:nvPr/>
          </p:nvSpPr>
          <p:spPr>
            <a:xfrm>
              <a:off x="6265480" y="4277658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67"/>
            <p:cNvSpPr/>
            <p:nvPr/>
          </p:nvSpPr>
          <p:spPr>
            <a:xfrm>
              <a:off x="6265480" y="4433600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67"/>
            <p:cNvSpPr/>
            <p:nvPr/>
          </p:nvSpPr>
          <p:spPr>
            <a:xfrm>
              <a:off x="6267996" y="4349498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67"/>
            <p:cNvSpPr/>
            <p:nvPr/>
          </p:nvSpPr>
          <p:spPr>
            <a:xfrm>
              <a:off x="6263725" y="4453460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67"/>
            <p:cNvSpPr/>
            <p:nvPr/>
          </p:nvSpPr>
          <p:spPr>
            <a:xfrm>
              <a:off x="6267996" y="4381881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67"/>
            <p:cNvSpPr/>
            <p:nvPr/>
          </p:nvSpPr>
          <p:spPr>
            <a:xfrm>
              <a:off x="6267996" y="4525772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67"/>
            <p:cNvSpPr/>
            <p:nvPr/>
          </p:nvSpPr>
          <p:spPr>
            <a:xfrm>
              <a:off x="6267996" y="4557683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67"/>
            <p:cNvSpPr/>
            <p:nvPr/>
          </p:nvSpPr>
          <p:spPr>
            <a:xfrm>
              <a:off x="6384271" y="4277658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67"/>
            <p:cNvSpPr/>
            <p:nvPr/>
          </p:nvSpPr>
          <p:spPr>
            <a:xfrm>
              <a:off x="6403371" y="4277920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67"/>
            <p:cNvSpPr/>
            <p:nvPr/>
          </p:nvSpPr>
          <p:spPr>
            <a:xfrm>
              <a:off x="6384271" y="4344835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67"/>
            <p:cNvSpPr/>
            <p:nvPr/>
          </p:nvSpPr>
          <p:spPr>
            <a:xfrm>
              <a:off x="6382516" y="4364563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67"/>
            <p:cNvSpPr/>
            <p:nvPr/>
          </p:nvSpPr>
          <p:spPr>
            <a:xfrm>
              <a:off x="6382516" y="4541361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67"/>
            <p:cNvSpPr/>
            <p:nvPr/>
          </p:nvSpPr>
          <p:spPr>
            <a:xfrm>
              <a:off x="6386524" y="4437399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67"/>
            <p:cNvSpPr/>
            <p:nvPr/>
          </p:nvSpPr>
          <p:spPr>
            <a:xfrm>
              <a:off x="6386524" y="4469782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0" name="Google Shape;7720;p67"/>
          <p:cNvGrpSpPr/>
          <p:nvPr/>
        </p:nvGrpSpPr>
        <p:grpSpPr>
          <a:xfrm>
            <a:off x="7987790" y="3804695"/>
            <a:ext cx="336303" cy="362005"/>
            <a:chOff x="7987790" y="3804695"/>
            <a:chExt cx="336303" cy="362005"/>
          </a:xfrm>
        </p:grpSpPr>
        <p:sp>
          <p:nvSpPr>
            <p:cNvPr id="7721" name="Google Shape;7721;p67"/>
            <p:cNvSpPr/>
            <p:nvPr/>
          </p:nvSpPr>
          <p:spPr>
            <a:xfrm>
              <a:off x="8053080" y="3851489"/>
              <a:ext cx="218010" cy="208080"/>
            </a:xfrm>
            <a:custGeom>
              <a:avLst/>
              <a:gdLst/>
              <a:ahLst/>
              <a:cxnLst/>
              <a:rect l="l" t="t" r="r" b="b"/>
              <a:pathLst>
                <a:path w="8321" h="7942" extrusionOk="0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67"/>
            <p:cNvSpPr/>
            <p:nvPr/>
          </p:nvSpPr>
          <p:spPr>
            <a:xfrm>
              <a:off x="8057534" y="3969939"/>
              <a:ext cx="179575" cy="21196"/>
            </a:xfrm>
            <a:custGeom>
              <a:avLst/>
              <a:gdLst/>
              <a:ahLst/>
              <a:cxnLst/>
              <a:rect l="l" t="t" r="r" b="b"/>
              <a:pathLst>
                <a:path w="6854" h="809" extrusionOk="0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67"/>
            <p:cNvSpPr/>
            <p:nvPr/>
          </p:nvSpPr>
          <p:spPr>
            <a:xfrm>
              <a:off x="8050329" y="3909312"/>
              <a:ext cx="187330" cy="27589"/>
            </a:xfrm>
            <a:custGeom>
              <a:avLst/>
              <a:gdLst/>
              <a:ahLst/>
              <a:cxnLst/>
              <a:rect l="l" t="t" r="r" b="b"/>
              <a:pathLst>
                <a:path w="7150" h="1053" extrusionOk="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67"/>
            <p:cNvSpPr/>
            <p:nvPr/>
          </p:nvSpPr>
          <p:spPr>
            <a:xfrm>
              <a:off x="8083367" y="3946568"/>
              <a:ext cx="178946" cy="18209"/>
            </a:xfrm>
            <a:custGeom>
              <a:avLst/>
              <a:gdLst/>
              <a:ahLst/>
              <a:cxnLst/>
              <a:rect l="l" t="t" r="r" b="b"/>
              <a:pathLst>
                <a:path w="6830" h="695" extrusionOk="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67"/>
            <p:cNvSpPr/>
            <p:nvPr/>
          </p:nvSpPr>
          <p:spPr>
            <a:xfrm>
              <a:off x="8082188" y="3881173"/>
              <a:ext cx="178867" cy="18052"/>
            </a:xfrm>
            <a:custGeom>
              <a:avLst/>
              <a:gdLst/>
              <a:ahLst/>
              <a:cxnLst/>
              <a:rect l="l" t="t" r="r" b="b"/>
              <a:pathLst>
                <a:path w="6827" h="689" extrusionOk="0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67"/>
            <p:cNvSpPr/>
            <p:nvPr/>
          </p:nvSpPr>
          <p:spPr>
            <a:xfrm>
              <a:off x="8083970" y="3999492"/>
              <a:ext cx="183610" cy="28322"/>
            </a:xfrm>
            <a:custGeom>
              <a:avLst/>
              <a:gdLst/>
              <a:ahLst/>
              <a:cxnLst/>
              <a:rect l="l" t="t" r="r" b="b"/>
              <a:pathLst>
                <a:path w="7008" h="1081" extrusionOk="0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67"/>
            <p:cNvSpPr/>
            <p:nvPr/>
          </p:nvSpPr>
          <p:spPr>
            <a:xfrm>
              <a:off x="8059106" y="3851489"/>
              <a:ext cx="129611" cy="29554"/>
            </a:xfrm>
            <a:custGeom>
              <a:avLst/>
              <a:gdLst/>
              <a:ahLst/>
              <a:cxnLst/>
              <a:rect l="l" t="t" r="r" b="b"/>
              <a:pathLst>
                <a:path w="4947" h="1128" extrusionOk="0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67"/>
            <p:cNvSpPr/>
            <p:nvPr/>
          </p:nvSpPr>
          <p:spPr>
            <a:xfrm>
              <a:off x="7987790" y="3804695"/>
              <a:ext cx="336041" cy="362005"/>
            </a:xfrm>
            <a:custGeom>
              <a:avLst/>
              <a:gdLst/>
              <a:ahLst/>
              <a:cxnLst/>
              <a:rect l="l" t="t" r="r" b="b"/>
              <a:pathLst>
                <a:path w="12826" h="13817" extrusionOk="0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67"/>
            <p:cNvSpPr/>
            <p:nvPr/>
          </p:nvSpPr>
          <p:spPr>
            <a:xfrm>
              <a:off x="8018680" y="3869331"/>
              <a:ext cx="51011" cy="251153"/>
            </a:xfrm>
            <a:custGeom>
              <a:avLst/>
              <a:gdLst/>
              <a:ahLst/>
              <a:cxnLst/>
              <a:rect l="l" t="t" r="r" b="b"/>
              <a:pathLst>
                <a:path w="1947" h="9586" extrusionOk="0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67"/>
            <p:cNvSpPr/>
            <p:nvPr/>
          </p:nvSpPr>
          <p:spPr>
            <a:xfrm>
              <a:off x="8006366" y="3804695"/>
              <a:ext cx="317727" cy="300724"/>
            </a:xfrm>
            <a:custGeom>
              <a:avLst/>
              <a:gdLst/>
              <a:ahLst/>
              <a:cxnLst/>
              <a:rect l="l" t="t" r="r" b="b"/>
              <a:pathLst>
                <a:path w="12127" h="11478" extrusionOk="0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1" name="Google Shape;7731;p67"/>
          <p:cNvGrpSpPr/>
          <p:nvPr/>
        </p:nvGrpSpPr>
        <p:grpSpPr>
          <a:xfrm>
            <a:off x="5273444" y="2891285"/>
            <a:ext cx="371123" cy="362267"/>
            <a:chOff x="5273444" y="2891285"/>
            <a:chExt cx="371123" cy="362267"/>
          </a:xfrm>
        </p:grpSpPr>
        <p:sp>
          <p:nvSpPr>
            <p:cNvPr id="7732" name="Google Shape;7732;p67"/>
            <p:cNvSpPr/>
            <p:nvPr/>
          </p:nvSpPr>
          <p:spPr>
            <a:xfrm>
              <a:off x="5301373" y="2914996"/>
              <a:ext cx="315186" cy="314452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67"/>
            <p:cNvSpPr/>
            <p:nvPr/>
          </p:nvSpPr>
          <p:spPr>
            <a:xfrm>
              <a:off x="5427945" y="2958200"/>
              <a:ext cx="188614" cy="271249"/>
            </a:xfrm>
            <a:custGeom>
              <a:avLst/>
              <a:gdLst/>
              <a:ahLst/>
              <a:cxnLst/>
              <a:rect l="l" t="t" r="r" b="b"/>
              <a:pathLst>
                <a:path w="7199" h="10353" extrusionOk="0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67"/>
            <p:cNvSpPr/>
            <p:nvPr/>
          </p:nvSpPr>
          <p:spPr>
            <a:xfrm>
              <a:off x="5430539" y="3027210"/>
              <a:ext cx="131786" cy="142318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67"/>
            <p:cNvSpPr/>
            <p:nvPr/>
          </p:nvSpPr>
          <p:spPr>
            <a:xfrm>
              <a:off x="5441752" y="3027761"/>
              <a:ext cx="120572" cy="141585"/>
            </a:xfrm>
            <a:custGeom>
              <a:avLst/>
              <a:gdLst/>
              <a:ahLst/>
              <a:cxnLst/>
              <a:rect l="l" t="t" r="r" b="b"/>
              <a:pathLst>
                <a:path w="4602" h="5404" extrusionOk="0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67"/>
            <p:cNvSpPr/>
            <p:nvPr/>
          </p:nvSpPr>
          <p:spPr>
            <a:xfrm>
              <a:off x="5382986" y="2999779"/>
              <a:ext cx="69640" cy="69587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67"/>
            <p:cNvSpPr/>
            <p:nvPr/>
          </p:nvSpPr>
          <p:spPr>
            <a:xfrm>
              <a:off x="5390767" y="3000644"/>
              <a:ext cx="61858" cy="68932"/>
            </a:xfrm>
            <a:custGeom>
              <a:avLst/>
              <a:gdLst/>
              <a:ahLst/>
              <a:cxnLst/>
              <a:rect l="l" t="t" r="r" b="b"/>
              <a:pathLst>
                <a:path w="2361" h="2631" extrusionOk="0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67"/>
            <p:cNvSpPr/>
            <p:nvPr/>
          </p:nvSpPr>
          <p:spPr>
            <a:xfrm>
              <a:off x="5510554" y="2894429"/>
              <a:ext cx="37571" cy="42706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67"/>
            <p:cNvSpPr/>
            <p:nvPr/>
          </p:nvSpPr>
          <p:spPr>
            <a:xfrm>
              <a:off x="5597721" y="2995928"/>
              <a:ext cx="46846" cy="32619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67"/>
            <p:cNvSpPr/>
            <p:nvPr/>
          </p:nvSpPr>
          <p:spPr>
            <a:xfrm>
              <a:off x="5594184" y="3123941"/>
              <a:ext cx="47448" cy="3382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67"/>
            <p:cNvSpPr/>
            <p:nvPr/>
          </p:nvSpPr>
          <p:spPr>
            <a:xfrm>
              <a:off x="5503034" y="3211082"/>
              <a:ext cx="35894" cy="42470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67"/>
            <p:cNvSpPr/>
            <p:nvPr/>
          </p:nvSpPr>
          <p:spPr>
            <a:xfrm>
              <a:off x="5369912" y="3207571"/>
              <a:ext cx="37466" cy="42706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67"/>
            <p:cNvSpPr/>
            <p:nvPr/>
          </p:nvSpPr>
          <p:spPr>
            <a:xfrm>
              <a:off x="5273444" y="3116159"/>
              <a:ext cx="47029" cy="32698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67"/>
            <p:cNvSpPr/>
            <p:nvPr/>
          </p:nvSpPr>
          <p:spPr>
            <a:xfrm>
              <a:off x="5277452" y="2987517"/>
              <a:ext cx="46295" cy="33248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67"/>
            <p:cNvSpPr/>
            <p:nvPr/>
          </p:nvSpPr>
          <p:spPr>
            <a:xfrm>
              <a:off x="5379265" y="2891285"/>
              <a:ext cx="35632" cy="42575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6" name="Google Shape;7746;p67"/>
          <p:cNvGrpSpPr/>
          <p:nvPr/>
        </p:nvGrpSpPr>
        <p:grpSpPr>
          <a:xfrm>
            <a:off x="7630397" y="3358399"/>
            <a:ext cx="214759" cy="357030"/>
            <a:chOff x="2235125" y="238075"/>
            <a:chExt cx="3144350" cy="5227375"/>
          </a:xfrm>
        </p:grpSpPr>
        <p:sp>
          <p:nvSpPr>
            <p:cNvPr id="7747" name="Google Shape;7747;p67"/>
            <p:cNvSpPr/>
            <p:nvPr/>
          </p:nvSpPr>
          <p:spPr>
            <a:xfrm>
              <a:off x="2650075" y="593150"/>
              <a:ext cx="2312675" cy="2882350"/>
            </a:xfrm>
            <a:custGeom>
              <a:avLst/>
              <a:gdLst/>
              <a:ahLst/>
              <a:cxnLst/>
              <a:rect l="l" t="t" r="r" b="b"/>
              <a:pathLst>
                <a:path w="92507" h="115294" extrusionOk="0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67"/>
            <p:cNvSpPr/>
            <p:nvPr/>
          </p:nvSpPr>
          <p:spPr>
            <a:xfrm>
              <a:off x="325785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67"/>
            <p:cNvSpPr/>
            <p:nvPr/>
          </p:nvSpPr>
          <p:spPr>
            <a:xfrm>
              <a:off x="3093300" y="5170300"/>
              <a:ext cx="596675" cy="295150"/>
            </a:xfrm>
            <a:custGeom>
              <a:avLst/>
              <a:gdLst/>
              <a:ahLst/>
              <a:cxnLst/>
              <a:rect l="l" t="t" r="r" b="b"/>
              <a:pathLst>
                <a:path w="23867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67"/>
            <p:cNvSpPr/>
            <p:nvPr/>
          </p:nvSpPr>
          <p:spPr>
            <a:xfrm>
              <a:off x="3921750" y="5170300"/>
              <a:ext cx="596700" cy="295150"/>
            </a:xfrm>
            <a:custGeom>
              <a:avLst/>
              <a:gdLst/>
              <a:ahLst/>
              <a:cxnLst/>
              <a:rect l="l" t="t" r="r" b="b"/>
              <a:pathLst>
                <a:path w="23868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67"/>
            <p:cNvSpPr/>
            <p:nvPr/>
          </p:nvSpPr>
          <p:spPr>
            <a:xfrm>
              <a:off x="2235125" y="238575"/>
              <a:ext cx="2312300" cy="451450"/>
            </a:xfrm>
            <a:custGeom>
              <a:avLst/>
              <a:gdLst/>
              <a:ahLst/>
              <a:cxnLst/>
              <a:rect l="l" t="t" r="r" b="b"/>
              <a:pathLst>
                <a:path w="92492" h="18058" extrusionOk="0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67"/>
            <p:cNvSpPr/>
            <p:nvPr/>
          </p:nvSpPr>
          <p:spPr>
            <a:xfrm>
              <a:off x="2251950" y="243125"/>
              <a:ext cx="2337325" cy="448250"/>
            </a:xfrm>
            <a:custGeom>
              <a:avLst/>
              <a:gdLst/>
              <a:ahLst/>
              <a:cxnLst/>
              <a:rect l="l" t="t" r="r" b="b"/>
              <a:pathLst>
                <a:path w="93493" h="17930" extrusionOk="0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67"/>
            <p:cNvSpPr/>
            <p:nvPr/>
          </p:nvSpPr>
          <p:spPr>
            <a:xfrm>
              <a:off x="3807650" y="238075"/>
              <a:ext cx="1571825" cy="453150"/>
            </a:xfrm>
            <a:custGeom>
              <a:avLst/>
              <a:gdLst/>
              <a:ahLst/>
              <a:cxnLst/>
              <a:rect l="l" t="t" r="r" b="b"/>
              <a:pathLst>
                <a:path w="62873" h="18126" extrusionOk="0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67"/>
            <p:cNvSpPr/>
            <p:nvPr/>
          </p:nvSpPr>
          <p:spPr>
            <a:xfrm>
              <a:off x="3805500" y="298575"/>
              <a:ext cx="1011300" cy="385275"/>
            </a:xfrm>
            <a:custGeom>
              <a:avLst/>
              <a:gdLst/>
              <a:ahLst/>
              <a:cxnLst/>
              <a:rect l="l" t="t" r="r" b="b"/>
              <a:pathLst>
                <a:path w="40452" h="15411" extrusionOk="0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67"/>
            <p:cNvSpPr/>
            <p:nvPr/>
          </p:nvSpPr>
          <p:spPr>
            <a:xfrm>
              <a:off x="408630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6" name="Google Shape;7756;p67"/>
          <p:cNvGrpSpPr/>
          <p:nvPr/>
        </p:nvGrpSpPr>
        <p:grpSpPr>
          <a:xfrm>
            <a:off x="2810729" y="4267107"/>
            <a:ext cx="342496" cy="351944"/>
            <a:chOff x="2810729" y="4267107"/>
            <a:chExt cx="342496" cy="351944"/>
          </a:xfrm>
        </p:grpSpPr>
        <p:sp>
          <p:nvSpPr>
            <p:cNvPr id="7757" name="Google Shape;7757;p67"/>
            <p:cNvSpPr/>
            <p:nvPr/>
          </p:nvSpPr>
          <p:spPr>
            <a:xfrm>
              <a:off x="2890682" y="4267422"/>
              <a:ext cx="35575" cy="23627"/>
            </a:xfrm>
            <a:custGeom>
              <a:avLst/>
              <a:gdLst/>
              <a:ahLst/>
              <a:cxnLst/>
              <a:rect l="l" t="t" r="r" b="b"/>
              <a:pathLst>
                <a:path w="2376" h="1578" extrusionOk="0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67"/>
            <p:cNvSpPr/>
            <p:nvPr/>
          </p:nvSpPr>
          <p:spPr>
            <a:xfrm>
              <a:off x="2890996" y="4390181"/>
              <a:ext cx="34946" cy="36533"/>
            </a:xfrm>
            <a:custGeom>
              <a:avLst/>
              <a:gdLst/>
              <a:ahLst/>
              <a:cxnLst/>
              <a:rect l="l" t="t" r="r" b="b"/>
              <a:pathLst>
                <a:path w="2334" h="2440" extrusionOk="0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67"/>
            <p:cNvSpPr/>
            <p:nvPr/>
          </p:nvSpPr>
          <p:spPr>
            <a:xfrm>
              <a:off x="2886579" y="4287245"/>
              <a:ext cx="43780" cy="105466"/>
            </a:xfrm>
            <a:custGeom>
              <a:avLst/>
              <a:gdLst/>
              <a:ahLst/>
              <a:cxnLst/>
              <a:rect l="l" t="t" r="r" b="b"/>
              <a:pathLst>
                <a:path w="2924" h="7044" extrusionOk="0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67"/>
            <p:cNvSpPr/>
            <p:nvPr/>
          </p:nvSpPr>
          <p:spPr>
            <a:xfrm>
              <a:off x="2909248" y="4287245"/>
              <a:ext cx="20797" cy="105466"/>
            </a:xfrm>
            <a:custGeom>
              <a:avLst/>
              <a:gdLst/>
              <a:ahLst/>
              <a:cxnLst/>
              <a:rect l="l" t="t" r="r" b="b"/>
              <a:pathLst>
                <a:path w="1389" h="7044" extrusionOk="0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67"/>
            <p:cNvSpPr/>
            <p:nvPr/>
          </p:nvSpPr>
          <p:spPr>
            <a:xfrm>
              <a:off x="2819532" y="4267496"/>
              <a:ext cx="38419" cy="39917"/>
            </a:xfrm>
            <a:custGeom>
              <a:avLst/>
              <a:gdLst/>
              <a:ahLst/>
              <a:cxnLst/>
              <a:rect l="l" t="t" r="r" b="b"/>
              <a:pathLst>
                <a:path w="2566" h="2666" extrusionOk="0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67"/>
            <p:cNvSpPr/>
            <p:nvPr/>
          </p:nvSpPr>
          <p:spPr>
            <a:xfrm>
              <a:off x="2815130" y="4306140"/>
              <a:ext cx="46924" cy="230442"/>
            </a:xfrm>
            <a:custGeom>
              <a:avLst/>
              <a:gdLst/>
              <a:ahLst/>
              <a:cxnLst/>
              <a:rect l="l" t="t" r="r" b="b"/>
              <a:pathLst>
                <a:path w="3134" h="15391" extrusionOk="0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67"/>
            <p:cNvSpPr/>
            <p:nvPr/>
          </p:nvSpPr>
          <p:spPr>
            <a:xfrm>
              <a:off x="2838742" y="4306140"/>
              <a:ext cx="23312" cy="230442"/>
            </a:xfrm>
            <a:custGeom>
              <a:avLst/>
              <a:gdLst/>
              <a:ahLst/>
              <a:cxnLst/>
              <a:rect l="l" t="t" r="r" b="b"/>
              <a:pathLst>
                <a:path w="1557" h="15391" extrusionOk="0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67"/>
            <p:cNvSpPr/>
            <p:nvPr/>
          </p:nvSpPr>
          <p:spPr>
            <a:xfrm>
              <a:off x="2815130" y="4505080"/>
              <a:ext cx="46924" cy="31502"/>
            </a:xfrm>
            <a:custGeom>
              <a:avLst/>
              <a:gdLst/>
              <a:ahLst/>
              <a:cxnLst/>
              <a:rect l="l" t="t" r="r" b="b"/>
              <a:pathLst>
                <a:path w="3134" h="2104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67"/>
            <p:cNvSpPr/>
            <p:nvPr/>
          </p:nvSpPr>
          <p:spPr>
            <a:xfrm>
              <a:off x="2888795" y="4455970"/>
              <a:ext cx="39677" cy="54799"/>
            </a:xfrm>
            <a:custGeom>
              <a:avLst/>
              <a:gdLst/>
              <a:ahLst/>
              <a:cxnLst/>
              <a:rect l="l" t="t" r="r" b="b"/>
              <a:pathLst>
                <a:path w="2650" h="3660" extrusionOk="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67"/>
            <p:cNvSpPr/>
            <p:nvPr/>
          </p:nvSpPr>
          <p:spPr>
            <a:xfrm>
              <a:off x="2883435" y="4475180"/>
              <a:ext cx="50068" cy="61402"/>
            </a:xfrm>
            <a:custGeom>
              <a:avLst/>
              <a:gdLst/>
              <a:ahLst/>
              <a:cxnLst/>
              <a:rect l="l" t="t" r="r" b="b"/>
              <a:pathLst>
                <a:path w="3344" h="4101" extrusionOk="0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67"/>
            <p:cNvSpPr/>
            <p:nvPr/>
          </p:nvSpPr>
          <p:spPr>
            <a:xfrm>
              <a:off x="2912077" y="4475180"/>
              <a:ext cx="21426" cy="61402"/>
            </a:xfrm>
            <a:custGeom>
              <a:avLst/>
              <a:gdLst/>
              <a:ahLst/>
              <a:cxnLst/>
              <a:rect l="l" t="t" r="r" b="b"/>
              <a:pathLst>
                <a:path w="1431" h="4101" extrusionOk="0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67"/>
            <p:cNvSpPr/>
            <p:nvPr/>
          </p:nvSpPr>
          <p:spPr>
            <a:xfrm>
              <a:off x="2955842" y="4272767"/>
              <a:ext cx="192666" cy="259399"/>
            </a:xfrm>
            <a:custGeom>
              <a:avLst/>
              <a:gdLst/>
              <a:ahLst/>
              <a:cxnLst/>
              <a:rect l="l" t="t" r="r" b="b"/>
              <a:pathLst>
                <a:path w="12868" h="17325" extrusionOk="0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67"/>
            <p:cNvSpPr/>
            <p:nvPr/>
          </p:nvSpPr>
          <p:spPr>
            <a:xfrm>
              <a:off x="3116063" y="4273081"/>
              <a:ext cx="32445" cy="259084"/>
            </a:xfrm>
            <a:custGeom>
              <a:avLst/>
              <a:gdLst/>
              <a:ahLst/>
              <a:cxnLst/>
              <a:rect l="l" t="t" r="r" b="b"/>
              <a:pathLst>
                <a:path w="2167" h="17304" extrusionOk="0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67"/>
            <p:cNvSpPr/>
            <p:nvPr/>
          </p:nvSpPr>
          <p:spPr>
            <a:xfrm>
              <a:off x="2984484" y="4267107"/>
              <a:ext cx="18266" cy="270733"/>
            </a:xfrm>
            <a:custGeom>
              <a:avLst/>
              <a:gdLst/>
              <a:ahLst/>
              <a:cxnLst/>
              <a:rect l="l" t="t" r="r" b="b"/>
              <a:pathLst>
                <a:path w="1220" h="18082" extrusionOk="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67"/>
            <p:cNvSpPr/>
            <p:nvPr/>
          </p:nvSpPr>
          <p:spPr>
            <a:xfrm>
              <a:off x="3091193" y="4499106"/>
              <a:ext cx="32445" cy="10705"/>
            </a:xfrm>
            <a:custGeom>
              <a:avLst/>
              <a:gdLst/>
              <a:ahLst/>
              <a:cxnLst/>
              <a:rect l="l" t="t" r="r" b="b"/>
              <a:pathLst>
                <a:path w="2167" h="715" extrusionOk="0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67"/>
            <p:cNvSpPr/>
            <p:nvPr/>
          </p:nvSpPr>
          <p:spPr>
            <a:xfrm>
              <a:off x="3110718" y="4485571"/>
              <a:ext cx="12292" cy="10705"/>
            </a:xfrm>
            <a:custGeom>
              <a:avLst/>
              <a:gdLst/>
              <a:ahLst/>
              <a:cxnLst/>
              <a:rect l="l" t="t" r="r" b="b"/>
              <a:pathLst>
                <a:path w="821" h="715" extrusionOk="0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67"/>
            <p:cNvSpPr/>
            <p:nvPr/>
          </p:nvSpPr>
          <p:spPr>
            <a:xfrm>
              <a:off x="2810729" y="4557334"/>
              <a:ext cx="342496" cy="61717"/>
            </a:xfrm>
            <a:custGeom>
              <a:avLst/>
              <a:gdLst/>
              <a:ahLst/>
              <a:cxnLst/>
              <a:rect l="l" t="t" r="r" b="b"/>
              <a:pathLst>
                <a:path w="22875" h="4122" extrusionOk="0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67"/>
            <p:cNvSpPr/>
            <p:nvPr/>
          </p:nvSpPr>
          <p:spPr>
            <a:xfrm>
              <a:off x="3129598" y="4557334"/>
              <a:ext cx="23627" cy="61717"/>
            </a:xfrm>
            <a:custGeom>
              <a:avLst/>
              <a:gdLst/>
              <a:ahLst/>
              <a:cxnLst/>
              <a:rect l="l" t="t" r="r" b="b"/>
              <a:pathLst>
                <a:path w="1578" h="4122" extrusionOk="0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67"/>
            <p:cNvSpPr/>
            <p:nvPr/>
          </p:nvSpPr>
          <p:spPr>
            <a:xfrm>
              <a:off x="283842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67"/>
            <p:cNvSpPr/>
            <p:nvPr/>
          </p:nvSpPr>
          <p:spPr>
            <a:xfrm>
              <a:off x="2863611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67"/>
            <p:cNvSpPr/>
            <p:nvPr/>
          </p:nvSpPr>
          <p:spPr>
            <a:xfrm>
              <a:off x="2888795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67"/>
            <p:cNvSpPr/>
            <p:nvPr/>
          </p:nvSpPr>
          <p:spPr>
            <a:xfrm>
              <a:off x="2913664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67"/>
            <p:cNvSpPr/>
            <p:nvPr/>
          </p:nvSpPr>
          <p:spPr>
            <a:xfrm>
              <a:off x="2938833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67"/>
            <p:cNvSpPr/>
            <p:nvPr/>
          </p:nvSpPr>
          <p:spPr>
            <a:xfrm>
              <a:off x="2964017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67"/>
            <p:cNvSpPr/>
            <p:nvPr/>
          </p:nvSpPr>
          <p:spPr>
            <a:xfrm>
              <a:off x="2989201" y="4553711"/>
              <a:ext cx="10406" cy="22219"/>
            </a:xfrm>
            <a:custGeom>
              <a:avLst/>
              <a:gdLst/>
              <a:ahLst/>
              <a:cxnLst/>
              <a:rect l="l" t="t" r="r" b="b"/>
              <a:pathLst>
                <a:path w="695" h="1484" extrusionOk="0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67"/>
            <p:cNvSpPr/>
            <p:nvPr/>
          </p:nvSpPr>
          <p:spPr>
            <a:xfrm>
              <a:off x="3014070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67"/>
            <p:cNvSpPr/>
            <p:nvPr/>
          </p:nvSpPr>
          <p:spPr>
            <a:xfrm>
              <a:off x="3039254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67"/>
            <p:cNvSpPr/>
            <p:nvPr/>
          </p:nvSpPr>
          <p:spPr>
            <a:xfrm>
              <a:off x="306443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67"/>
            <p:cNvSpPr/>
            <p:nvPr/>
          </p:nvSpPr>
          <p:spPr>
            <a:xfrm>
              <a:off x="3089472" y="4553711"/>
              <a:ext cx="10556" cy="22219"/>
            </a:xfrm>
            <a:custGeom>
              <a:avLst/>
              <a:gdLst/>
              <a:ahLst/>
              <a:cxnLst/>
              <a:rect l="l" t="t" r="r" b="b"/>
              <a:pathLst>
                <a:path w="705" h="1484" extrusionOk="0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67"/>
            <p:cNvSpPr/>
            <p:nvPr/>
          </p:nvSpPr>
          <p:spPr>
            <a:xfrm>
              <a:off x="3114491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7" name="Google Shape;7787;p67"/>
          <p:cNvGrpSpPr/>
          <p:nvPr/>
        </p:nvGrpSpPr>
        <p:grpSpPr>
          <a:xfrm>
            <a:off x="1779168" y="3805625"/>
            <a:ext cx="282381" cy="343454"/>
            <a:chOff x="1779168" y="3805625"/>
            <a:chExt cx="282381" cy="343454"/>
          </a:xfrm>
        </p:grpSpPr>
        <p:sp>
          <p:nvSpPr>
            <p:cNvPr id="7788" name="Google Shape;7788;p67"/>
            <p:cNvSpPr/>
            <p:nvPr/>
          </p:nvSpPr>
          <p:spPr>
            <a:xfrm>
              <a:off x="1798048" y="3814758"/>
              <a:ext cx="243662" cy="314797"/>
            </a:xfrm>
            <a:custGeom>
              <a:avLst/>
              <a:gdLst/>
              <a:ahLst/>
              <a:cxnLst/>
              <a:rect l="l" t="t" r="r" b="b"/>
              <a:pathLst>
                <a:path w="16274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67"/>
            <p:cNvSpPr/>
            <p:nvPr/>
          </p:nvSpPr>
          <p:spPr>
            <a:xfrm>
              <a:off x="1798048" y="3814758"/>
              <a:ext cx="54485" cy="314797"/>
            </a:xfrm>
            <a:custGeom>
              <a:avLst/>
              <a:gdLst/>
              <a:ahLst/>
              <a:cxnLst/>
              <a:rect l="l" t="t" r="r" b="b"/>
              <a:pathLst>
                <a:path w="3639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67"/>
            <p:cNvSpPr/>
            <p:nvPr/>
          </p:nvSpPr>
          <p:spPr>
            <a:xfrm>
              <a:off x="1779168" y="4116319"/>
              <a:ext cx="282381" cy="32760"/>
            </a:xfrm>
            <a:custGeom>
              <a:avLst/>
              <a:gdLst/>
              <a:ahLst/>
              <a:cxnLst/>
              <a:rect l="l" t="t" r="r" b="b"/>
              <a:pathLst>
                <a:path w="18860" h="2188" extrusionOk="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67"/>
            <p:cNvSpPr/>
            <p:nvPr/>
          </p:nvSpPr>
          <p:spPr>
            <a:xfrm>
              <a:off x="1930585" y="3847488"/>
              <a:ext cx="90359" cy="247750"/>
            </a:xfrm>
            <a:custGeom>
              <a:avLst/>
              <a:gdLst/>
              <a:ahLst/>
              <a:cxnLst/>
              <a:rect l="l" t="t" r="r" b="b"/>
              <a:pathLst>
                <a:path w="6035" h="16547" extrusionOk="0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67"/>
            <p:cNvSpPr/>
            <p:nvPr/>
          </p:nvSpPr>
          <p:spPr>
            <a:xfrm>
              <a:off x="1818830" y="3847488"/>
              <a:ext cx="90988" cy="147659"/>
            </a:xfrm>
            <a:custGeom>
              <a:avLst/>
              <a:gdLst/>
              <a:ahLst/>
              <a:cxnLst/>
              <a:rect l="l" t="t" r="r" b="b"/>
              <a:pathLst>
                <a:path w="6077" h="9862" extrusionOk="0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67"/>
            <p:cNvSpPr/>
            <p:nvPr/>
          </p:nvSpPr>
          <p:spPr>
            <a:xfrm>
              <a:off x="1818830" y="3847802"/>
              <a:ext cx="33703" cy="147344"/>
            </a:xfrm>
            <a:custGeom>
              <a:avLst/>
              <a:gdLst/>
              <a:ahLst/>
              <a:cxnLst/>
              <a:rect l="l" t="t" r="r" b="b"/>
              <a:pathLst>
                <a:path w="2251" h="9841" extrusionOk="0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67"/>
            <p:cNvSpPr/>
            <p:nvPr/>
          </p:nvSpPr>
          <p:spPr>
            <a:xfrm>
              <a:off x="1831737" y="3916107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67"/>
            <p:cNvSpPr/>
            <p:nvPr/>
          </p:nvSpPr>
          <p:spPr>
            <a:xfrm>
              <a:off x="1831737" y="3916107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67"/>
            <p:cNvSpPr/>
            <p:nvPr/>
          </p:nvSpPr>
          <p:spPr>
            <a:xfrm>
              <a:off x="1831737" y="3892510"/>
              <a:ext cx="63603" cy="10391"/>
            </a:xfrm>
            <a:custGeom>
              <a:avLst/>
              <a:gdLst/>
              <a:ahLst/>
              <a:cxnLst/>
              <a:rect l="l" t="t" r="r" b="b"/>
              <a:pathLst>
                <a:path w="4248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67"/>
            <p:cNvSpPr/>
            <p:nvPr/>
          </p:nvSpPr>
          <p:spPr>
            <a:xfrm>
              <a:off x="1831737" y="3892510"/>
              <a:ext cx="20797" cy="10391"/>
            </a:xfrm>
            <a:custGeom>
              <a:avLst/>
              <a:gdLst/>
              <a:ahLst/>
              <a:cxnLst/>
              <a:rect l="l" t="t" r="r" b="b"/>
              <a:pathLst>
                <a:path w="1389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67"/>
            <p:cNvSpPr/>
            <p:nvPr/>
          </p:nvSpPr>
          <p:spPr>
            <a:xfrm>
              <a:off x="1831737" y="386858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67"/>
            <p:cNvSpPr/>
            <p:nvPr/>
          </p:nvSpPr>
          <p:spPr>
            <a:xfrm>
              <a:off x="1831737" y="386858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67"/>
            <p:cNvSpPr/>
            <p:nvPr/>
          </p:nvSpPr>
          <p:spPr>
            <a:xfrm>
              <a:off x="1831737" y="3940033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67"/>
            <p:cNvSpPr/>
            <p:nvPr/>
          </p:nvSpPr>
          <p:spPr>
            <a:xfrm>
              <a:off x="1831737" y="3940033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67"/>
            <p:cNvSpPr/>
            <p:nvPr/>
          </p:nvSpPr>
          <p:spPr>
            <a:xfrm>
              <a:off x="1831737" y="396364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67"/>
            <p:cNvSpPr/>
            <p:nvPr/>
          </p:nvSpPr>
          <p:spPr>
            <a:xfrm>
              <a:off x="1831737" y="396364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67"/>
            <p:cNvSpPr/>
            <p:nvPr/>
          </p:nvSpPr>
          <p:spPr>
            <a:xfrm>
              <a:off x="1818830" y="4022202"/>
              <a:ext cx="22369" cy="58557"/>
            </a:xfrm>
            <a:custGeom>
              <a:avLst/>
              <a:gdLst/>
              <a:ahLst/>
              <a:cxnLst/>
              <a:rect l="l" t="t" r="r" b="b"/>
              <a:pathLst>
                <a:path w="1494" h="3911" extrusionOk="0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67"/>
            <p:cNvSpPr/>
            <p:nvPr/>
          </p:nvSpPr>
          <p:spPr>
            <a:xfrm>
              <a:off x="1865739" y="4039510"/>
              <a:ext cx="19839" cy="20168"/>
            </a:xfrm>
            <a:custGeom>
              <a:avLst/>
              <a:gdLst/>
              <a:ahLst/>
              <a:cxnLst/>
              <a:rect l="l" t="t" r="r" b="b"/>
              <a:pathLst>
                <a:path w="1325" h="1347" extrusionOk="0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67"/>
            <p:cNvSpPr/>
            <p:nvPr/>
          </p:nvSpPr>
          <p:spPr>
            <a:xfrm>
              <a:off x="1813800" y="4009760"/>
              <a:ext cx="10391" cy="83277"/>
            </a:xfrm>
            <a:custGeom>
              <a:avLst/>
              <a:gdLst/>
              <a:ahLst/>
              <a:cxnLst/>
              <a:rect l="l" t="t" r="r" b="b"/>
              <a:pathLst>
                <a:path w="694" h="5562" extrusionOk="0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67"/>
            <p:cNvSpPr/>
            <p:nvPr/>
          </p:nvSpPr>
          <p:spPr>
            <a:xfrm>
              <a:off x="1930585" y="3967732"/>
              <a:ext cx="90359" cy="20797"/>
            </a:xfrm>
            <a:custGeom>
              <a:avLst/>
              <a:gdLst/>
              <a:ahLst/>
              <a:cxnLst/>
              <a:rect l="l" t="t" r="r" b="b"/>
              <a:pathLst>
                <a:path w="603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67"/>
            <p:cNvSpPr/>
            <p:nvPr/>
          </p:nvSpPr>
          <p:spPr>
            <a:xfrm>
              <a:off x="1992901" y="3889351"/>
              <a:ext cx="28043" cy="78396"/>
            </a:xfrm>
            <a:custGeom>
              <a:avLst/>
              <a:gdLst/>
              <a:ahLst/>
              <a:cxnLst/>
              <a:rect l="l" t="t" r="r" b="b"/>
              <a:pathLst>
                <a:path w="1873" h="5236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67"/>
            <p:cNvSpPr/>
            <p:nvPr/>
          </p:nvSpPr>
          <p:spPr>
            <a:xfrm>
              <a:off x="1972134" y="3913591"/>
              <a:ext cx="20782" cy="54156"/>
            </a:xfrm>
            <a:custGeom>
              <a:avLst/>
              <a:gdLst/>
              <a:ahLst/>
              <a:cxnLst/>
              <a:rect l="l" t="t" r="r" b="b"/>
              <a:pathLst>
                <a:path w="1388" h="3617" extrusionOk="0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67"/>
            <p:cNvSpPr/>
            <p:nvPr/>
          </p:nvSpPr>
          <p:spPr>
            <a:xfrm>
              <a:off x="1930585" y="3889980"/>
              <a:ext cx="20782" cy="77767"/>
            </a:xfrm>
            <a:custGeom>
              <a:avLst/>
              <a:gdLst/>
              <a:ahLst/>
              <a:cxnLst/>
              <a:rect l="l" t="t" r="r" b="b"/>
              <a:pathLst>
                <a:path w="1388" h="5194" extrusionOk="0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67"/>
            <p:cNvSpPr/>
            <p:nvPr/>
          </p:nvSpPr>
          <p:spPr>
            <a:xfrm>
              <a:off x="1951352" y="3921467"/>
              <a:ext cx="20797" cy="46280"/>
            </a:xfrm>
            <a:custGeom>
              <a:avLst/>
              <a:gdLst/>
              <a:ahLst/>
              <a:cxnLst/>
              <a:rect l="l" t="t" r="r" b="b"/>
              <a:pathLst>
                <a:path w="1389" h="3091" extrusionOk="0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67"/>
            <p:cNvSpPr/>
            <p:nvPr/>
          </p:nvSpPr>
          <p:spPr>
            <a:xfrm>
              <a:off x="1974964" y="4026289"/>
              <a:ext cx="44393" cy="68948"/>
            </a:xfrm>
            <a:custGeom>
              <a:avLst/>
              <a:gdLst/>
              <a:ahLst/>
              <a:cxnLst/>
              <a:rect l="l" t="t" r="r" b="b"/>
              <a:pathLst>
                <a:path w="2965" h="4605" extrusionOk="0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67"/>
            <p:cNvSpPr/>
            <p:nvPr/>
          </p:nvSpPr>
          <p:spPr>
            <a:xfrm>
              <a:off x="1930585" y="4017770"/>
              <a:ext cx="20782" cy="77782"/>
            </a:xfrm>
            <a:custGeom>
              <a:avLst/>
              <a:gdLst/>
              <a:ahLst/>
              <a:cxnLst/>
              <a:rect l="l" t="t" r="r" b="b"/>
              <a:pathLst>
                <a:path w="1388" h="5195" extrusionOk="0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67"/>
            <p:cNvSpPr/>
            <p:nvPr/>
          </p:nvSpPr>
          <p:spPr>
            <a:xfrm>
              <a:off x="1951352" y="4044855"/>
              <a:ext cx="20797" cy="50697"/>
            </a:xfrm>
            <a:custGeom>
              <a:avLst/>
              <a:gdLst/>
              <a:ahLst/>
              <a:cxnLst/>
              <a:rect l="l" t="t" r="r" b="b"/>
              <a:pathLst>
                <a:path w="1389" h="3386" extrusionOk="0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67"/>
            <p:cNvSpPr/>
            <p:nvPr/>
          </p:nvSpPr>
          <p:spPr>
            <a:xfrm>
              <a:off x="1789245" y="3805625"/>
              <a:ext cx="261914" cy="21426"/>
            </a:xfrm>
            <a:custGeom>
              <a:avLst/>
              <a:gdLst/>
              <a:ahLst/>
              <a:cxnLst/>
              <a:rect l="l" t="t" r="r" b="b"/>
              <a:pathLst>
                <a:path w="17493" h="1431" extrusionOk="0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6" name="Google Shape;7816;p67"/>
          <p:cNvGrpSpPr/>
          <p:nvPr/>
        </p:nvGrpSpPr>
        <p:grpSpPr>
          <a:xfrm>
            <a:off x="2593522" y="2407029"/>
            <a:ext cx="391606" cy="364535"/>
            <a:chOff x="2593522" y="2407029"/>
            <a:chExt cx="391606" cy="364535"/>
          </a:xfrm>
        </p:grpSpPr>
        <p:sp>
          <p:nvSpPr>
            <p:cNvPr id="7817" name="Google Shape;7817;p67"/>
            <p:cNvSpPr/>
            <p:nvPr/>
          </p:nvSpPr>
          <p:spPr>
            <a:xfrm>
              <a:off x="2602641" y="2573867"/>
              <a:ext cx="97291" cy="197697"/>
            </a:xfrm>
            <a:custGeom>
              <a:avLst/>
              <a:gdLst/>
              <a:ahLst/>
              <a:cxnLst/>
              <a:rect l="l" t="t" r="r" b="b"/>
              <a:pathLst>
                <a:path w="6498" h="13204" extrusionOk="0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67"/>
            <p:cNvSpPr/>
            <p:nvPr/>
          </p:nvSpPr>
          <p:spPr>
            <a:xfrm>
              <a:off x="2680078" y="2573867"/>
              <a:ext cx="19854" cy="156148"/>
            </a:xfrm>
            <a:custGeom>
              <a:avLst/>
              <a:gdLst/>
              <a:ahLst/>
              <a:cxnLst/>
              <a:rect l="l" t="t" r="r" b="b"/>
              <a:pathLst>
                <a:path w="1326" h="10429" extrusionOk="0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67"/>
            <p:cNvSpPr/>
            <p:nvPr/>
          </p:nvSpPr>
          <p:spPr>
            <a:xfrm>
              <a:off x="2602641" y="2742907"/>
              <a:ext cx="57629" cy="28657"/>
            </a:xfrm>
            <a:custGeom>
              <a:avLst/>
              <a:gdLst/>
              <a:ahLst/>
              <a:cxnLst/>
              <a:rect l="l" t="t" r="r" b="b"/>
              <a:pathLst>
                <a:path w="3849" h="1914" extrusionOk="0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67"/>
            <p:cNvSpPr/>
            <p:nvPr/>
          </p:nvSpPr>
          <p:spPr>
            <a:xfrm>
              <a:off x="2593522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67"/>
            <p:cNvSpPr/>
            <p:nvPr/>
          </p:nvSpPr>
          <p:spPr>
            <a:xfrm>
              <a:off x="2593522" y="2516567"/>
              <a:ext cx="106410" cy="56985"/>
            </a:xfrm>
            <a:custGeom>
              <a:avLst/>
              <a:gdLst/>
              <a:ahLst/>
              <a:cxnLst/>
              <a:rect l="l" t="t" r="r" b="b"/>
              <a:pathLst>
                <a:path w="7107" h="3806" extrusionOk="0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67"/>
            <p:cNvSpPr/>
            <p:nvPr/>
          </p:nvSpPr>
          <p:spPr>
            <a:xfrm>
              <a:off x="2629726" y="2602794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67"/>
            <p:cNvSpPr/>
            <p:nvPr/>
          </p:nvSpPr>
          <p:spPr>
            <a:xfrm>
              <a:off x="2646091" y="2602704"/>
              <a:ext cx="26771" cy="61522"/>
            </a:xfrm>
            <a:custGeom>
              <a:avLst/>
              <a:gdLst/>
              <a:ahLst/>
              <a:cxnLst/>
              <a:rect l="l" t="t" r="r" b="b"/>
              <a:pathLst>
                <a:path w="1788" h="4109" extrusionOk="0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67"/>
            <p:cNvSpPr/>
            <p:nvPr/>
          </p:nvSpPr>
          <p:spPr>
            <a:xfrm>
              <a:off x="2878719" y="2573867"/>
              <a:ext cx="97276" cy="197697"/>
            </a:xfrm>
            <a:custGeom>
              <a:avLst/>
              <a:gdLst/>
              <a:ahLst/>
              <a:cxnLst/>
              <a:rect l="l" t="t" r="r" b="b"/>
              <a:pathLst>
                <a:path w="6497" h="13204" extrusionOk="0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67"/>
            <p:cNvSpPr/>
            <p:nvPr/>
          </p:nvSpPr>
          <p:spPr>
            <a:xfrm>
              <a:off x="2959929" y="2573867"/>
              <a:ext cx="15751" cy="197697"/>
            </a:xfrm>
            <a:custGeom>
              <a:avLst/>
              <a:gdLst/>
              <a:ahLst/>
              <a:cxnLst/>
              <a:rect l="l" t="t" r="r" b="b"/>
              <a:pathLst>
                <a:path w="1052" h="13204" extrusionOk="0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67"/>
            <p:cNvSpPr/>
            <p:nvPr/>
          </p:nvSpPr>
          <p:spPr>
            <a:xfrm>
              <a:off x="2878719" y="2573867"/>
              <a:ext cx="20782" cy="156148"/>
            </a:xfrm>
            <a:custGeom>
              <a:avLst/>
              <a:gdLst/>
              <a:ahLst/>
              <a:cxnLst/>
              <a:rect l="l" t="t" r="r" b="b"/>
              <a:pathLst>
                <a:path w="1388" h="10429" extrusionOk="0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67"/>
            <p:cNvSpPr/>
            <p:nvPr/>
          </p:nvSpPr>
          <p:spPr>
            <a:xfrm>
              <a:off x="2918381" y="2742907"/>
              <a:ext cx="57614" cy="28657"/>
            </a:xfrm>
            <a:custGeom>
              <a:avLst/>
              <a:gdLst/>
              <a:ahLst/>
              <a:cxnLst/>
              <a:rect l="l" t="t" r="r" b="b"/>
              <a:pathLst>
                <a:path w="3848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67"/>
            <p:cNvSpPr/>
            <p:nvPr/>
          </p:nvSpPr>
          <p:spPr>
            <a:xfrm>
              <a:off x="2959929" y="2742907"/>
              <a:ext cx="15751" cy="28657"/>
            </a:xfrm>
            <a:custGeom>
              <a:avLst/>
              <a:gdLst/>
              <a:ahLst/>
              <a:cxnLst/>
              <a:rect l="l" t="t" r="r" b="b"/>
              <a:pathLst>
                <a:path w="1052" h="1914" extrusionOk="0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67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67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67"/>
            <p:cNvSpPr/>
            <p:nvPr/>
          </p:nvSpPr>
          <p:spPr>
            <a:xfrm>
              <a:off x="2675991" y="2714249"/>
              <a:ext cx="226669" cy="28672"/>
            </a:xfrm>
            <a:custGeom>
              <a:avLst/>
              <a:gdLst/>
              <a:ahLst/>
              <a:cxnLst/>
              <a:rect l="l" t="t" r="r" b="b"/>
              <a:pathLst>
                <a:path w="15139" h="1915" extrusionOk="0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67"/>
            <p:cNvSpPr/>
            <p:nvPr/>
          </p:nvSpPr>
          <p:spPr>
            <a:xfrm>
              <a:off x="2676305" y="2714249"/>
              <a:ext cx="226354" cy="28672"/>
            </a:xfrm>
            <a:custGeom>
              <a:avLst/>
              <a:gdLst/>
              <a:ahLst/>
              <a:cxnLst/>
              <a:rect l="l" t="t" r="r" b="b"/>
              <a:pathLst>
                <a:path w="15118" h="1915" extrusionOk="0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67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67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67"/>
            <p:cNvSpPr/>
            <p:nvPr/>
          </p:nvSpPr>
          <p:spPr>
            <a:xfrm>
              <a:off x="2715968" y="2516567"/>
              <a:ext cx="147344" cy="197697"/>
            </a:xfrm>
            <a:custGeom>
              <a:avLst/>
              <a:gdLst/>
              <a:ahLst/>
              <a:cxnLst/>
              <a:rect l="l" t="t" r="r" b="b"/>
              <a:pathLst>
                <a:path w="9841" h="13204" extrusionOk="0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67"/>
            <p:cNvSpPr/>
            <p:nvPr/>
          </p:nvSpPr>
          <p:spPr>
            <a:xfrm>
              <a:off x="2763191" y="2618560"/>
              <a:ext cx="52583" cy="95704"/>
            </a:xfrm>
            <a:custGeom>
              <a:avLst/>
              <a:gdLst/>
              <a:ahLst/>
              <a:cxnLst/>
              <a:rect l="l" t="t" r="r" b="b"/>
              <a:pathLst>
                <a:path w="3512" h="6392" extrusionOk="0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67"/>
            <p:cNvSpPr/>
            <p:nvPr/>
          </p:nvSpPr>
          <p:spPr>
            <a:xfrm>
              <a:off x="2783329" y="2618515"/>
              <a:ext cx="32445" cy="95749"/>
            </a:xfrm>
            <a:custGeom>
              <a:avLst/>
              <a:gdLst/>
              <a:ahLst/>
              <a:cxnLst/>
              <a:rect l="l" t="t" r="r" b="b"/>
              <a:pathLst>
                <a:path w="2167" h="6395" extrusionOk="0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67"/>
            <p:cNvSpPr/>
            <p:nvPr/>
          </p:nvSpPr>
          <p:spPr>
            <a:xfrm>
              <a:off x="2692041" y="2516253"/>
              <a:ext cx="47867" cy="32131"/>
            </a:xfrm>
            <a:custGeom>
              <a:avLst/>
              <a:gdLst/>
              <a:ahLst/>
              <a:cxnLst/>
              <a:rect l="l" t="t" r="r" b="b"/>
              <a:pathLst>
                <a:path w="3197" h="2146" extrusionOk="0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67"/>
            <p:cNvSpPr/>
            <p:nvPr/>
          </p:nvSpPr>
          <p:spPr>
            <a:xfrm>
              <a:off x="2719112" y="2516253"/>
              <a:ext cx="20797" cy="31817"/>
            </a:xfrm>
            <a:custGeom>
              <a:avLst/>
              <a:gdLst/>
              <a:ahLst/>
              <a:cxnLst/>
              <a:rect l="l" t="t" r="r" b="b"/>
              <a:pathLst>
                <a:path w="1389" h="2125" extrusionOk="0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67"/>
            <p:cNvSpPr/>
            <p:nvPr/>
          </p:nvSpPr>
          <p:spPr>
            <a:xfrm>
              <a:off x="2692041" y="2682148"/>
              <a:ext cx="47867" cy="32116"/>
            </a:xfrm>
            <a:custGeom>
              <a:avLst/>
              <a:gdLst/>
              <a:ahLst/>
              <a:cxnLst/>
              <a:rect l="l" t="t" r="r" b="b"/>
              <a:pathLst>
                <a:path w="3197" h="2145" extrusionOk="0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67"/>
            <p:cNvSpPr/>
            <p:nvPr/>
          </p:nvSpPr>
          <p:spPr>
            <a:xfrm>
              <a:off x="2719112" y="2682148"/>
              <a:ext cx="20797" cy="31802"/>
            </a:xfrm>
            <a:custGeom>
              <a:avLst/>
              <a:gdLst/>
              <a:ahLst/>
              <a:cxnLst/>
              <a:rect l="l" t="t" r="r" b="b"/>
              <a:pathLst>
                <a:path w="1389" h="2124" extrusionOk="0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67"/>
            <p:cNvSpPr/>
            <p:nvPr/>
          </p:nvSpPr>
          <p:spPr>
            <a:xfrm>
              <a:off x="2699917" y="2548369"/>
              <a:ext cx="31802" cy="133794"/>
            </a:xfrm>
            <a:custGeom>
              <a:avLst/>
              <a:gdLst/>
              <a:ahLst/>
              <a:cxnLst/>
              <a:rect l="l" t="t" r="r" b="b"/>
              <a:pathLst>
                <a:path w="2124" h="8936" extrusionOk="0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67"/>
            <p:cNvSpPr/>
            <p:nvPr/>
          </p:nvSpPr>
          <p:spPr>
            <a:xfrm>
              <a:off x="2838742" y="2516253"/>
              <a:ext cx="47852" cy="32131"/>
            </a:xfrm>
            <a:custGeom>
              <a:avLst/>
              <a:gdLst/>
              <a:ahLst/>
              <a:cxnLst/>
              <a:rect l="l" t="t" r="r" b="b"/>
              <a:pathLst>
                <a:path w="3196" h="2146" extrusionOk="0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67"/>
            <p:cNvSpPr/>
            <p:nvPr/>
          </p:nvSpPr>
          <p:spPr>
            <a:xfrm>
              <a:off x="2838742" y="2682148"/>
              <a:ext cx="47852" cy="32116"/>
            </a:xfrm>
            <a:custGeom>
              <a:avLst/>
              <a:gdLst/>
              <a:ahLst/>
              <a:cxnLst/>
              <a:rect l="l" t="t" r="r" b="b"/>
              <a:pathLst>
                <a:path w="3196" h="2145" extrusionOk="0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67"/>
            <p:cNvSpPr/>
            <p:nvPr/>
          </p:nvSpPr>
          <p:spPr>
            <a:xfrm>
              <a:off x="2866127" y="2516253"/>
              <a:ext cx="20467" cy="31817"/>
            </a:xfrm>
            <a:custGeom>
              <a:avLst/>
              <a:gdLst/>
              <a:ahLst/>
              <a:cxnLst/>
              <a:rect l="l" t="t" r="r" b="b"/>
              <a:pathLst>
                <a:path w="1367" h="2125" extrusionOk="0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67"/>
            <p:cNvSpPr/>
            <p:nvPr/>
          </p:nvSpPr>
          <p:spPr>
            <a:xfrm>
              <a:off x="2865812" y="2682148"/>
              <a:ext cx="20782" cy="31802"/>
            </a:xfrm>
            <a:custGeom>
              <a:avLst/>
              <a:gdLst/>
              <a:ahLst/>
              <a:cxnLst/>
              <a:rect l="l" t="t" r="r" b="b"/>
              <a:pathLst>
                <a:path w="1388" h="2124" extrusionOk="0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67"/>
            <p:cNvSpPr/>
            <p:nvPr/>
          </p:nvSpPr>
          <p:spPr>
            <a:xfrm>
              <a:off x="2846603" y="2548369"/>
              <a:ext cx="32131" cy="133794"/>
            </a:xfrm>
            <a:custGeom>
              <a:avLst/>
              <a:gdLst/>
              <a:ahLst/>
              <a:cxnLst/>
              <a:rect l="l" t="t" r="r" b="b"/>
              <a:pathLst>
                <a:path w="2146" h="8936" extrusionOk="0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67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67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67"/>
            <p:cNvSpPr/>
            <p:nvPr/>
          </p:nvSpPr>
          <p:spPr>
            <a:xfrm>
              <a:off x="2668130" y="2487925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67"/>
            <p:cNvSpPr/>
            <p:nvPr/>
          </p:nvSpPr>
          <p:spPr>
            <a:xfrm>
              <a:off x="2668130" y="2487611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67"/>
            <p:cNvSpPr/>
            <p:nvPr/>
          </p:nvSpPr>
          <p:spPr>
            <a:xfrm>
              <a:off x="2905789" y="2602495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67"/>
            <p:cNvSpPr/>
            <p:nvPr/>
          </p:nvSpPr>
          <p:spPr>
            <a:xfrm>
              <a:off x="2922154" y="2602704"/>
              <a:ext cx="26456" cy="61522"/>
            </a:xfrm>
            <a:custGeom>
              <a:avLst/>
              <a:gdLst/>
              <a:ahLst/>
              <a:cxnLst/>
              <a:rect l="l" t="t" r="r" b="b"/>
              <a:pathLst>
                <a:path w="1767" h="4109" extrusionOk="0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67"/>
            <p:cNvSpPr/>
            <p:nvPr/>
          </p:nvSpPr>
          <p:spPr>
            <a:xfrm>
              <a:off x="2758789" y="2542066"/>
              <a:ext cx="54156" cy="46115"/>
            </a:xfrm>
            <a:custGeom>
              <a:avLst/>
              <a:gdLst/>
              <a:ahLst/>
              <a:cxnLst/>
              <a:rect l="l" t="t" r="r" b="b"/>
              <a:pathLst>
                <a:path w="3617" h="3080" extrusionOk="0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67"/>
            <p:cNvSpPr/>
            <p:nvPr/>
          </p:nvSpPr>
          <p:spPr>
            <a:xfrm>
              <a:off x="2769794" y="2545210"/>
              <a:ext cx="46924" cy="43046"/>
            </a:xfrm>
            <a:custGeom>
              <a:avLst/>
              <a:gdLst/>
              <a:ahLst/>
              <a:cxnLst/>
              <a:rect l="l" t="t" r="r" b="b"/>
              <a:pathLst>
                <a:path w="3134" h="2875" extrusionOk="0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6" name="Google Shape;7856;p67"/>
          <p:cNvGrpSpPr/>
          <p:nvPr/>
        </p:nvGrpSpPr>
        <p:grpSpPr>
          <a:xfrm>
            <a:off x="3955047" y="2432242"/>
            <a:ext cx="322912" cy="334396"/>
            <a:chOff x="3955047" y="2432242"/>
            <a:chExt cx="322912" cy="334396"/>
          </a:xfrm>
        </p:grpSpPr>
        <p:sp>
          <p:nvSpPr>
            <p:cNvPr id="7857" name="Google Shape;7857;p67"/>
            <p:cNvSpPr/>
            <p:nvPr/>
          </p:nvSpPr>
          <p:spPr>
            <a:xfrm>
              <a:off x="3955047" y="2432242"/>
              <a:ext cx="322912" cy="334291"/>
            </a:xfrm>
            <a:custGeom>
              <a:avLst/>
              <a:gdLst/>
              <a:ahLst/>
              <a:cxnLst/>
              <a:rect l="l" t="t" r="r" b="b"/>
              <a:pathLst>
                <a:path w="21567" h="22327" extrusionOk="0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67"/>
            <p:cNvSpPr/>
            <p:nvPr/>
          </p:nvSpPr>
          <p:spPr>
            <a:xfrm>
              <a:off x="4009741" y="2515624"/>
              <a:ext cx="67361" cy="251014"/>
            </a:xfrm>
            <a:custGeom>
              <a:avLst/>
              <a:gdLst/>
              <a:ahLst/>
              <a:cxnLst/>
              <a:rect l="l" t="t" r="r" b="b"/>
              <a:pathLst>
                <a:path w="4499" h="16765" extrusionOk="0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67"/>
            <p:cNvSpPr/>
            <p:nvPr/>
          </p:nvSpPr>
          <p:spPr>
            <a:xfrm>
              <a:off x="4210582" y="2432317"/>
              <a:ext cx="67346" cy="293087"/>
            </a:xfrm>
            <a:custGeom>
              <a:avLst/>
              <a:gdLst/>
              <a:ahLst/>
              <a:cxnLst/>
              <a:rect l="l" t="t" r="r" b="b"/>
              <a:pathLst>
                <a:path w="4498" h="19575" extrusionOk="0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0" name="Google Shape;7860;p67"/>
          <p:cNvGrpSpPr/>
          <p:nvPr/>
        </p:nvGrpSpPr>
        <p:grpSpPr>
          <a:xfrm>
            <a:off x="1802465" y="1962854"/>
            <a:ext cx="265373" cy="351944"/>
            <a:chOff x="1802465" y="1962854"/>
            <a:chExt cx="265373" cy="351944"/>
          </a:xfrm>
        </p:grpSpPr>
        <p:sp>
          <p:nvSpPr>
            <p:cNvPr id="7861" name="Google Shape;7861;p67"/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67"/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67"/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67"/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67"/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67"/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67"/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8" name="Google Shape;7868;p67"/>
          <p:cNvGrpSpPr/>
          <p:nvPr/>
        </p:nvGrpSpPr>
        <p:grpSpPr>
          <a:xfrm>
            <a:off x="3512070" y="1956222"/>
            <a:ext cx="373983" cy="363622"/>
            <a:chOff x="3512070" y="1956222"/>
            <a:chExt cx="373983" cy="363622"/>
          </a:xfrm>
        </p:grpSpPr>
        <p:sp>
          <p:nvSpPr>
            <p:cNvPr id="7869" name="Google Shape;7869;p67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67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67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67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67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67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67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67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67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67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67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67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67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67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67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67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67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6" name="Google Shape;7886;p67"/>
          <p:cNvGrpSpPr/>
          <p:nvPr/>
        </p:nvGrpSpPr>
        <p:grpSpPr>
          <a:xfrm>
            <a:off x="842683" y="2394751"/>
            <a:ext cx="345640" cy="356660"/>
            <a:chOff x="842683" y="2394751"/>
            <a:chExt cx="345640" cy="356660"/>
          </a:xfrm>
        </p:grpSpPr>
        <p:sp>
          <p:nvSpPr>
            <p:cNvPr id="7887" name="Google Shape;7887;p67"/>
            <p:cNvSpPr/>
            <p:nvPr/>
          </p:nvSpPr>
          <p:spPr>
            <a:xfrm>
              <a:off x="1099042" y="2499888"/>
              <a:ext cx="89266" cy="107353"/>
            </a:xfrm>
            <a:custGeom>
              <a:avLst/>
              <a:gdLst/>
              <a:ahLst/>
              <a:cxnLst/>
              <a:rect l="l" t="t" r="r" b="b"/>
              <a:pathLst>
                <a:path w="5962" h="7170" extrusionOk="0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67"/>
            <p:cNvSpPr/>
            <p:nvPr/>
          </p:nvSpPr>
          <p:spPr>
            <a:xfrm>
              <a:off x="1098908" y="2603138"/>
              <a:ext cx="89416" cy="47852"/>
            </a:xfrm>
            <a:custGeom>
              <a:avLst/>
              <a:gdLst/>
              <a:ahLst/>
              <a:cxnLst/>
              <a:rect l="l" t="t" r="r" b="b"/>
              <a:pathLst>
                <a:path w="5972" h="3196" extrusionOk="0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67"/>
            <p:cNvSpPr/>
            <p:nvPr/>
          </p:nvSpPr>
          <p:spPr>
            <a:xfrm>
              <a:off x="1127236" y="2603138"/>
              <a:ext cx="61088" cy="48182"/>
            </a:xfrm>
            <a:custGeom>
              <a:avLst/>
              <a:gdLst/>
              <a:ahLst/>
              <a:cxnLst/>
              <a:rect l="l" t="t" r="r" b="b"/>
              <a:pathLst>
                <a:path w="4080" h="3218" extrusionOk="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67"/>
            <p:cNvSpPr/>
            <p:nvPr/>
          </p:nvSpPr>
          <p:spPr>
            <a:xfrm>
              <a:off x="842803" y="2499888"/>
              <a:ext cx="89281" cy="107353"/>
            </a:xfrm>
            <a:custGeom>
              <a:avLst/>
              <a:gdLst/>
              <a:ahLst/>
              <a:cxnLst/>
              <a:rect l="l" t="t" r="r" b="b"/>
              <a:pathLst>
                <a:path w="5963" h="7170" extrusionOk="0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67"/>
            <p:cNvSpPr/>
            <p:nvPr/>
          </p:nvSpPr>
          <p:spPr>
            <a:xfrm>
              <a:off x="842683" y="2603138"/>
              <a:ext cx="89715" cy="47867"/>
            </a:xfrm>
            <a:custGeom>
              <a:avLst/>
              <a:gdLst/>
              <a:ahLst/>
              <a:cxnLst/>
              <a:rect l="l" t="t" r="r" b="b"/>
              <a:pathLst>
                <a:path w="5992" h="3197" extrusionOk="0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67"/>
            <p:cNvSpPr/>
            <p:nvPr/>
          </p:nvSpPr>
          <p:spPr>
            <a:xfrm>
              <a:off x="871011" y="2603138"/>
              <a:ext cx="61073" cy="48182"/>
            </a:xfrm>
            <a:custGeom>
              <a:avLst/>
              <a:gdLst/>
              <a:ahLst/>
              <a:cxnLst/>
              <a:rect l="l" t="t" r="r" b="b"/>
              <a:pathLst>
                <a:path w="4079" h="3218" extrusionOk="0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67"/>
            <p:cNvSpPr/>
            <p:nvPr/>
          </p:nvSpPr>
          <p:spPr>
            <a:xfrm>
              <a:off x="1003533" y="2433470"/>
              <a:ext cx="23941" cy="274506"/>
            </a:xfrm>
            <a:custGeom>
              <a:avLst/>
              <a:gdLst/>
              <a:ahLst/>
              <a:cxnLst/>
              <a:rect l="l" t="t" r="r" b="b"/>
              <a:pathLst>
                <a:path w="1599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67"/>
            <p:cNvSpPr/>
            <p:nvPr/>
          </p:nvSpPr>
          <p:spPr>
            <a:xfrm>
              <a:off x="1015496" y="2433470"/>
              <a:ext cx="11978" cy="274506"/>
            </a:xfrm>
            <a:custGeom>
              <a:avLst/>
              <a:gdLst/>
              <a:ahLst/>
              <a:cxnLst/>
              <a:rect l="l" t="t" r="r" b="b"/>
              <a:pathLst>
                <a:path w="800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67"/>
            <p:cNvSpPr/>
            <p:nvPr/>
          </p:nvSpPr>
          <p:spPr>
            <a:xfrm>
              <a:off x="932698" y="2697570"/>
              <a:ext cx="165910" cy="34646"/>
            </a:xfrm>
            <a:custGeom>
              <a:avLst/>
              <a:gdLst/>
              <a:ahLst/>
              <a:cxnLst/>
              <a:rect l="l" t="t" r="r" b="b"/>
              <a:pathLst>
                <a:path w="11081" h="2314" extrusionOk="0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67"/>
            <p:cNvSpPr/>
            <p:nvPr/>
          </p:nvSpPr>
          <p:spPr>
            <a:xfrm>
              <a:off x="993771" y="2394751"/>
              <a:ext cx="43465" cy="43450"/>
            </a:xfrm>
            <a:custGeom>
              <a:avLst/>
              <a:gdLst/>
              <a:ahLst/>
              <a:cxnLst/>
              <a:rect l="l" t="t" r="r" b="b"/>
              <a:pathLst>
                <a:path w="2903" h="2902" extrusionOk="0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67"/>
            <p:cNvSpPr/>
            <p:nvPr/>
          </p:nvSpPr>
          <p:spPr>
            <a:xfrm>
              <a:off x="996286" y="2397266"/>
              <a:ext cx="45037" cy="40950"/>
            </a:xfrm>
            <a:custGeom>
              <a:avLst/>
              <a:gdLst/>
              <a:ahLst/>
              <a:cxnLst/>
              <a:rect l="l" t="t" r="r" b="b"/>
              <a:pathLst>
                <a:path w="3008" h="2735" extrusionOk="0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67"/>
            <p:cNvSpPr/>
            <p:nvPr/>
          </p:nvSpPr>
          <p:spPr>
            <a:xfrm>
              <a:off x="844570" y="2454237"/>
              <a:ext cx="341867" cy="50068"/>
            </a:xfrm>
            <a:custGeom>
              <a:avLst/>
              <a:gdLst/>
              <a:ahLst/>
              <a:cxnLst/>
              <a:rect l="l" t="t" r="r" b="b"/>
              <a:pathLst>
                <a:path w="22833" h="3344" extrusionOk="0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67"/>
            <p:cNvSpPr/>
            <p:nvPr/>
          </p:nvSpPr>
          <p:spPr>
            <a:xfrm>
              <a:off x="844570" y="2466499"/>
              <a:ext cx="341867" cy="37821"/>
            </a:xfrm>
            <a:custGeom>
              <a:avLst/>
              <a:gdLst/>
              <a:ahLst/>
              <a:cxnLst/>
              <a:rect l="l" t="t" r="r" b="b"/>
              <a:pathLst>
                <a:path w="22833" h="2526" extrusionOk="0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67"/>
            <p:cNvSpPr/>
            <p:nvPr/>
          </p:nvSpPr>
          <p:spPr>
            <a:xfrm>
              <a:off x="932698" y="2697555"/>
              <a:ext cx="165910" cy="34661"/>
            </a:xfrm>
            <a:custGeom>
              <a:avLst/>
              <a:gdLst/>
              <a:ahLst/>
              <a:cxnLst/>
              <a:rect l="l" t="t" r="r" b="b"/>
              <a:pathLst>
                <a:path w="11081" h="2315" extrusionOk="0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67"/>
            <p:cNvSpPr/>
            <p:nvPr/>
          </p:nvSpPr>
          <p:spPr>
            <a:xfrm>
              <a:off x="906885" y="2723068"/>
              <a:ext cx="217221" cy="28343"/>
            </a:xfrm>
            <a:custGeom>
              <a:avLst/>
              <a:gdLst/>
              <a:ahLst/>
              <a:cxnLst/>
              <a:rect l="l" t="t" r="r" b="b"/>
              <a:pathLst>
                <a:path w="14508" h="1893" extrusionOk="0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67"/>
            <p:cNvSpPr/>
            <p:nvPr/>
          </p:nvSpPr>
          <p:spPr>
            <a:xfrm>
              <a:off x="907200" y="2723068"/>
              <a:ext cx="216907" cy="28029"/>
            </a:xfrm>
            <a:custGeom>
              <a:avLst/>
              <a:gdLst/>
              <a:ahLst/>
              <a:cxnLst/>
              <a:rect l="l" t="t" r="r" b="b"/>
              <a:pathLst>
                <a:path w="14487" h="1872" extrusionOk="0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3" name="Google Shape;7903;p67"/>
          <p:cNvGrpSpPr/>
          <p:nvPr/>
        </p:nvGrpSpPr>
        <p:grpSpPr>
          <a:xfrm>
            <a:off x="1290615" y="2399467"/>
            <a:ext cx="336836" cy="342511"/>
            <a:chOff x="1290615" y="2399467"/>
            <a:chExt cx="336836" cy="342511"/>
          </a:xfrm>
        </p:grpSpPr>
        <p:sp>
          <p:nvSpPr>
            <p:cNvPr id="7904" name="Google Shape;7904;p67"/>
            <p:cNvSpPr/>
            <p:nvPr/>
          </p:nvSpPr>
          <p:spPr>
            <a:xfrm>
              <a:off x="1399226" y="2683720"/>
              <a:ext cx="119316" cy="39363"/>
            </a:xfrm>
            <a:custGeom>
              <a:avLst/>
              <a:gdLst/>
              <a:ahLst/>
              <a:cxnLst/>
              <a:rect l="l" t="t" r="r" b="b"/>
              <a:pathLst>
                <a:path w="7969" h="2629" extrusionOk="0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67"/>
            <p:cNvSpPr/>
            <p:nvPr/>
          </p:nvSpPr>
          <p:spPr>
            <a:xfrm>
              <a:off x="1321788" y="2662624"/>
              <a:ext cx="58872" cy="79354"/>
            </a:xfrm>
            <a:custGeom>
              <a:avLst/>
              <a:gdLst/>
              <a:ahLst/>
              <a:cxnLst/>
              <a:rect l="l" t="t" r="r" b="b"/>
              <a:pathLst>
                <a:path w="3932" h="5300" extrusionOk="0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67"/>
            <p:cNvSpPr/>
            <p:nvPr/>
          </p:nvSpPr>
          <p:spPr>
            <a:xfrm>
              <a:off x="1540866" y="2676159"/>
              <a:ext cx="58887" cy="65819"/>
            </a:xfrm>
            <a:custGeom>
              <a:avLst/>
              <a:gdLst/>
              <a:ahLst/>
              <a:cxnLst/>
              <a:rect l="l" t="t" r="r" b="b"/>
              <a:pathLst>
                <a:path w="3933" h="4396" extrusionOk="0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67"/>
            <p:cNvSpPr/>
            <p:nvPr/>
          </p:nvSpPr>
          <p:spPr>
            <a:xfrm>
              <a:off x="1290615" y="2471560"/>
              <a:ext cx="115857" cy="80283"/>
            </a:xfrm>
            <a:custGeom>
              <a:avLst/>
              <a:gdLst/>
              <a:ahLst/>
              <a:cxnLst/>
              <a:rect l="l" t="t" r="r" b="b"/>
              <a:pathLst>
                <a:path w="7738" h="5362" extrusionOk="0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67"/>
            <p:cNvSpPr/>
            <p:nvPr/>
          </p:nvSpPr>
          <p:spPr>
            <a:xfrm>
              <a:off x="1555045" y="2471859"/>
              <a:ext cx="72407" cy="79983"/>
            </a:xfrm>
            <a:custGeom>
              <a:avLst/>
              <a:gdLst/>
              <a:ahLst/>
              <a:cxnLst/>
              <a:rect l="l" t="t" r="r" b="b"/>
              <a:pathLst>
                <a:path w="4836" h="5342" extrusionOk="0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67"/>
            <p:cNvSpPr/>
            <p:nvPr/>
          </p:nvSpPr>
          <p:spPr>
            <a:xfrm>
              <a:off x="1313598" y="2399467"/>
              <a:ext cx="290871" cy="263172"/>
            </a:xfrm>
            <a:custGeom>
              <a:avLst/>
              <a:gdLst/>
              <a:ahLst/>
              <a:cxnLst/>
              <a:rect l="l" t="t" r="r" b="b"/>
              <a:pathLst>
                <a:path w="19427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67"/>
            <p:cNvSpPr/>
            <p:nvPr/>
          </p:nvSpPr>
          <p:spPr>
            <a:xfrm>
              <a:off x="1313598" y="2399467"/>
              <a:ext cx="77138" cy="263172"/>
            </a:xfrm>
            <a:custGeom>
              <a:avLst/>
              <a:gdLst/>
              <a:ahLst/>
              <a:cxnLst/>
              <a:rect l="l" t="t" r="r" b="b"/>
              <a:pathLst>
                <a:path w="5152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67"/>
            <p:cNvSpPr/>
            <p:nvPr/>
          </p:nvSpPr>
          <p:spPr>
            <a:xfrm>
              <a:off x="1332793" y="2446376"/>
              <a:ext cx="252481" cy="129392"/>
            </a:xfrm>
            <a:custGeom>
              <a:avLst/>
              <a:gdLst/>
              <a:ahLst/>
              <a:cxnLst/>
              <a:rect l="l" t="t" r="r" b="b"/>
              <a:pathLst>
                <a:path w="16863" h="8642" extrusionOk="0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67"/>
            <p:cNvSpPr/>
            <p:nvPr/>
          </p:nvSpPr>
          <p:spPr>
            <a:xfrm>
              <a:off x="1332479" y="2446376"/>
              <a:ext cx="44094" cy="129392"/>
            </a:xfrm>
            <a:custGeom>
              <a:avLst/>
              <a:gdLst/>
              <a:ahLst/>
              <a:cxnLst/>
              <a:rect l="l" t="t" r="r" b="b"/>
              <a:pathLst>
                <a:path w="2945" h="8642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67"/>
            <p:cNvSpPr/>
            <p:nvPr/>
          </p:nvSpPr>
          <p:spPr>
            <a:xfrm>
              <a:off x="1332479" y="2446376"/>
              <a:ext cx="252796" cy="38105"/>
            </a:xfrm>
            <a:custGeom>
              <a:avLst/>
              <a:gdLst/>
              <a:ahLst/>
              <a:cxnLst/>
              <a:rect l="l" t="t" r="r" b="b"/>
              <a:pathLst>
                <a:path w="16884" h="2545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67"/>
            <p:cNvSpPr/>
            <p:nvPr/>
          </p:nvSpPr>
          <p:spPr>
            <a:xfrm>
              <a:off x="1335323" y="2597464"/>
              <a:ext cx="40935" cy="40620"/>
            </a:xfrm>
            <a:custGeom>
              <a:avLst/>
              <a:gdLst/>
              <a:ahLst/>
              <a:cxnLst/>
              <a:rect l="l" t="t" r="r" b="b"/>
              <a:pathLst>
                <a:path w="2734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67"/>
            <p:cNvSpPr/>
            <p:nvPr/>
          </p:nvSpPr>
          <p:spPr>
            <a:xfrm>
              <a:off x="1541824" y="2597464"/>
              <a:ext cx="40620" cy="40620"/>
            </a:xfrm>
            <a:custGeom>
              <a:avLst/>
              <a:gdLst/>
              <a:ahLst/>
              <a:cxnLst/>
              <a:rect l="l" t="t" r="r" b="b"/>
              <a:pathLst>
                <a:path w="2713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67"/>
            <p:cNvSpPr/>
            <p:nvPr/>
          </p:nvSpPr>
          <p:spPr>
            <a:xfrm>
              <a:off x="1327448" y="2441331"/>
              <a:ext cx="263172" cy="139783"/>
            </a:xfrm>
            <a:custGeom>
              <a:avLst/>
              <a:gdLst/>
              <a:ahLst/>
              <a:cxnLst/>
              <a:rect l="l" t="t" r="r" b="b"/>
              <a:pathLst>
                <a:path w="17577" h="9336" extrusionOk="0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67"/>
            <p:cNvSpPr/>
            <p:nvPr/>
          </p:nvSpPr>
          <p:spPr>
            <a:xfrm>
              <a:off x="1321459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67"/>
            <p:cNvSpPr/>
            <p:nvPr/>
          </p:nvSpPr>
          <p:spPr>
            <a:xfrm>
              <a:off x="1527960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67"/>
            <p:cNvSpPr/>
            <p:nvPr/>
          </p:nvSpPr>
          <p:spPr>
            <a:xfrm>
              <a:off x="1401427" y="2594005"/>
              <a:ext cx="115228" cy="84385"/>
            </a:xfrm>
            <a:custGeom>
              <a:avLst/>
              <a:gdLst/>
              <a:ahLst/>
              <a:cxnLst/>
              <a:rect l="l" t="t" r="r" b="b"/>
              <a:pathLst>
                <a:path w="7696" h="5636" extrusionOk="0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67"/>
            <p:cNvSpPr/>
            <p:nvPr/>
          </p:nvSpPr>
          <p:spPr>
            <a:xfrm>
              <a:off x="1396067" y="2588660"/>
              <a:ext cx="125619" cy="70520"/>
            </a:xfrm>
            <a:custGeom>
              <a:avLst/>
              <a:gdLst/>
              <a:ahLst/>
              <a:cxnLst/>
              <a:rect l="l" t="t" r="r" b="b"/>
              <a:pathLst>
                <a:path w="8390" h="4710" extrusionOk="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67"/>
            <p:cNvSpPr/>
            <p:nvPr/>
          </p:nvSpPr>
          <p:spPr>
            <a:xfrm>
              <a:off x="1301950" y="2659165"/>
              <a:ext cx="317956" cy="49125"/>
            </a:xfrm>
            <a:custGeom>
              <a:avLst/>
              <a:gdLst/>
              <a:ahLst/>
              <a:cxnLst/>
              <a:rect l="l" t="t" r="r" b="b"/>
              <a:pathLst>
                <a:path w="21236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67"/>
            <p:cNvSpPr/>
            <p:nvPr/>
          </p:nvSpPr>
          <p:spPr>
            <a:xfrm>
              <a:off x="1301950" y="2659165"/>
              <a:ext cx="45666" cy="49125"/>
            </a:xfrm>
            <a:custGeom>
              <a:avLst/>
              <a:gdLst/>
              <a:ahLst/>
              <a:cxnLst/>
              <a:rect l="l" t="t" r="r" b="b"/>
              <a:pathLst>
                <a:path w="3050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3" name="Google Shape;7923;p67"/>
          <p:cNvGrpSpPr/>
          <p:nvPr/>
        </p:nvGrpSpPr>
        <p:grpSpPr>
          <a:xfrm>
            <a:off x="1748310" y="2408601"/>
            <a:ext cx="308508" cy="333378"/>
            <a:chOff x="1748310" y="2408601"/>
            <a:chExt cx="308508" cy="333378"/>
          </a:xfrm>
        </p:grpSpPr>
        <p:sp>
          <p:nvSpPr>
            <p:cNvPr id="7924" name="Google Shape;7924;p67"/>
            <p:cNvSpPr/>
            <p:nvPr/>
          </p:nvSpPr>
          <p:spPr>
            <a:xfrm>
              <a:off x="1748310" y="2433470"/>
              <a:ext cx="308508" cy="308508"/>
            </a:xfrm>
            <a:custGeom>
              <a:avLst/>
              <a:gdLst/>
              <a:ahLst/>
              <a:cxnLst/>
              <a:rect l="l" t="t" r="r" b="b"/>
              <a:pathLst>
                <a:path w="20605" h="20605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67"/>
            <p:cNvSpPr/>
            <p:nvPr/>
          </p:nvSpPr>
          <p:spPr>
            <a:xfrm>
              <a:off x="2022187" y="2433470"/>
              <a:ext cx="34631" cy="308508"/>
            </a:xfrm>
            <a:custGeom>
              <a:avLst/>
              <a:gdLst/>
              <a:ahLst/>
              <a:cxnLst/>
              <a:rect l="l" t="t" r="r" b="b"/>
              <a:pathLst>
                <a:path w="2313" h="20605" extrusionOk="0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67"/>
            <p:cNvSpPr/>
            <p:nvPr/>
          </p:nvSpPr>
          <p:spPr>
            <a:xfrm>
              <a:off x="1748310" y="2433470"/>
              <a:ext cx="308508" cy="55728"/>
            </a:xfrm>
            <a:custGeom>
              <a:avLst/>
              <a:gdLst/>
              <a:ahLst/>
              <a:cxnLst/>
              <a:rect l="l" t="t" r="r" b="b"/>
              <a:pathLst>
                <a:path w="20605" h="3722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67"/>
            <p:cNvSpPr/>
            <p:nvPr/>
          </p:nvSpPr>
          <p:spPr>
            <a:xfrm>
              <a:off x="2022187" y="2433470"/>
              <a:ext cx="34631" cy="55728"/>
            </a:xfrm>
            <a:custGeom>
              <a:avLst/>
              <a:gdLst/>
              <a:ahLst/>
              <a:cxnLst/>
              <a:rect l="l" t="t" r="r" b="b"/>
              <a:pathLst>
                <a:path w="2313" h="3722" extrusionOk="0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67"/>
            <p:cNvSpPr/>
            <p:nvPr/>
          </p:nvSpPr>
          <p:spPr>
            <a:xfrm>
              <a:off x="1780111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67"/>
            <p:cNvSpPr/>
            <p:nvPr/>
          </p:nvSpPr>
          <p:spPr>
            <a:xfrm>
              <a:off x="1852189" y="2408601"/>
              <a:ext cx="28358" cy="49754"/>
            </a:xfrm>
            <a:custGeom>
              <a:avLst/>
              <a:gdLst/>
              <a:ahLst/>
              <a:cxnLst/>
              <a:rect l="l" t="t" r="r" b="b"/>
              <a:pathLst>
                <a:path w="1894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67"/>
            <p:cNvSpPr/>
            <p:nvPr/>
          </p:nvSpPr>
          <p:spPr>
            <a:xfrm>
              <a:off x="1924282" y="2408601"/>
              <a:ext cx="28343" cy="49754"/>
            </a:xfrm>
            <a:custGeom>
              <a:avLst/>
              <a:gdLst/>
              <a:ahLst/>
              <a:cxnLst/>
              <a:rect l="l" t="t" r="r" b="b"/>
              <a:pathLst>
                <a:path w="1893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67"/>
            <p:cNvSpPr/>
            <p:nvPr/>
          </p:nvSpPr>
          <p:spPr>
            <a:xfrm>
              <a:off x="1996060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67"/>
          <p:cNvGrpSpPr/>
          <p:nvPr/>
        </p:nvGrpSpPr>
        <p:grpSpPr>
          <a:xfrm>
            <a:off x="3044614" y="2418033"/>
            <a:ext cx="376184" cy="315141"/>
            <a:chOff x="3044614" y="2418033"/>
            <a:chExt cx="376184" cy="315141"/>
          </a:xfrm>
        </p:grpSpPr>
        <p:sp>
          <p:nvSpPr>
            <p:cNvPr id="7933" name="Google Shape;7933;p67"/>
            <p:cNvSpPr/>
            <p:nvPr/>
          </p:nvSpPr>
          <p:spPr>
            <a:xfrm>
              <a:off x="3326965" y="2418033"/>
              <a:ext cx="93833" cy="233601"/>
            </a:xfrm>
            <a:custGeom>
              <a:avLst/>
              <a:gdLst/>
              <a:ahLst/>
              <a:cxnLst/>
              <a:rect l="l" t="t" r="r" b="b"/>
              <a:pathLst>
                <a:path w="6267" h="15602" extrusionOk="0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67"/>
            <p:cNvSpPr/>
            <p:nvPr/>
          </p:nvSpPr>
          <p:spPr>
            <a:xfrm>
              <a:off x="3393398" y="2639656"/>
              <a:ext cx="27400" cy="29286"/>
            </a:xfrm>
            <a:custGeom>
              <a:avLst/>
              <a:gdLst/>
              <a:ahLst/>
              <a:cxnLst/>
              <a:rect l="l" t="t" r="r" b="b"/>
              <a:pathLst>
                <a:path w="1830" h="1956" extrusionOk="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67"/>
            <p:cNvSpPr/>
            <p:nvPr/>
          </p:nvSpPr>
          <p:spPr>
            <a:xfrm>
              <a:off x="3044928" y="2418033"/>
              <a:ext cx="93503" cy="233601"/>
            </a:xfrm>
            <a:custGeom>
              <a:avLst/>
              <a:gdLst/>
              <a:ahLst/>
              <a:cxnLst/>
              <a:rect l="l" t="t" r="r" b="b"/>
              <a:pathLst>
                <a:path w="6245" h="15602" extrusionOk="0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67"/>
            <p:cNvSpPr/>
            <p:nvPr/>
          </p:nvSpPr>
          <p:spPr>
            <a:xfrm>
              <a:off x="3044614" y="2639641"/>
              <a:ext cx="27400" cy="29301"/>
            </a:xfrm>
            <a:custGeom>
              <a:avLst/>
              <a:gdLst/>
              <a:ahLst/>
              <a:cxnLst/>
              <a:rect l="l" t="t" r="r" b="b"/>
              <a:pathLst>
                <a:path w="1830" h="1957" extrusionOk="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67"/>
            <p:cNvSpPr/>
            <p:nvPr/>
          </p:nvSpPr>
          <p:spPr>
            <a:xfrm>
              <a:off x="3061922" y="2599275"/>
              <a:ext cx="341238" cy="133899"/>
            </a:xfrm>
            <a:custGeom>
              <a:avLst/>
              <a:gdLst/>
              <a:ahLst/>
              <a:cxnLst/>
              <a:rect l="l" t="t" r="r" b="b"/>
              <a:pathLst>
                <a:path w="22791" h="8943" extrusionOk="0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67"/>
            <p:cNvSpPr/>
            <p:nvPr/>
          </p:nvSpPr>
          <p:spPr>
            <a:xfrm>
              <a:off x="3261176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67"/>
            <p:cNvSpPr/>
            <p:nvPr/>
          </p:nvSpPr>
          <p:spPr>
            <a:xfrm>
              <a:off x="3074828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67"/>
            <p:cNvSpPr/>
            <p:nvPr/>
          </p:nvSpPr>
          <p:spPr>
            <a:xfrm>
              <a:off x="3090250" y="2617302"/>
              <a:ext cx="102322" cy="95704"/>
            </a:xfrm>
            <a:custGeom>
              <a:avLst/>
              <a:gdLst/>
              <a:ahLst/>
              <a:cxnLst/>
              <a:rect l="l" t="t" r="r" b="b"/>
              <a:pathLst>
                <a:path w="6834" h="6392" extrusionOk="0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67"/>
            <p:cNvSpPr/>
            <p:nvPr/>
          </p:nvSpPr>
          <p:spPr>
            <a:xfrm>
              <a:off x="3276613" y="2617302"/>
              <a:ext cx="102307" cy="95704"/>
            </a:xfrm>
            <a:custGeom>
              <a:avLst/>
              <a:gdLst/>
              <a:ahLst/>
              <a:cxnLst/>
              <a:rect l="l" t="t" r="r" b="b"/>
              <a:pathLst>
                <a:path w="6833" h="6392" extrusionOk="0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2" name="Google Shape;7942;p67"/>
          <p:cNvGrpSpPr/>
          <p:nvPr/>
        </p:nvGrpSpPr>
        <p:grpSpPr>
          <a:xfrm>
            <a:off x="3943638" y="3815072"/>
            <a:ext cx="357933" cy="342676"/>
            <a:chOff x="3943638" y="3815072"/>
            <a:chExt cx="357933" cy="342676"/>
          </a:xfrm>
        </p:grpSpPr>
        <p:sp>
          <p:nvSpPr>
            <p:cNvPr id="7943" name="Google Shape;7943;p67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67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67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67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67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67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67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67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67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2" name="Google Shape;7952;p67"/>
          <p:cNvGrpSpPr/>
          <p:nvPr/>
        </p:nvGrpSpPr>
        <p:grpSpPr>
          <a:xfrm>
            <a:off x="3508282" y="3810341"/>
            <a:ext cx="351644" cy="351959"/>
            <a:chOff x="3508282" y="3810341"/>
            <a:chExt cx="351644" cy="351959"/>
          </a:xfrm>
        </p:grpSpPr>
        <p:sp>
          <p:nvSpPr>
            <p:cNvPr id="7953" name="Google Shape;7953;p67"/>
            <p:cNvSpPr/>
            <p:nvPr/>
          </p:nvSpPr>
          <p:spPr>
            <a:xfrm>
              <a:off x="3508282" y="3810341"/>
              <a:ext cx="133180" cy="64232"/>
            </a:xfrm>
            <a:custGeom>
              <a:avLst/>
              <a:gdLst/>
              <a:ahLst/>
              <a:cxnLst/>
              <a:rect l="l" t="t" r="r" b="b"/>
              <a:pathLst>
                <a:path w="8895" h="4290" extrusionOk="0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67"/>
            <p:cNvSpPr/>
            <p:nvPr/>
          </p:nvSpPr>
          <p:spPr>
            <a:xfrm>
              <a:off x="3535053" y="3847802"/>
              <a:ext cx="58872" cy="26771"/>
            </a:xfrm>
            <a:custGeom>
              <a:avLst/>
              <a:gdLst/>
              <a:ahLst/>
              <a:cxnLst/>
              <a:rect l="l" t="t" r="r" b="b"/>
              <a:pathLst>
                <a:path w="3932" h="1788" extrusionOk="0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67"/>
            <p:cNvSpPr/>
            <p:nvPr/>
          </p:nvSpPr>
          <p:spPr>
            <a:xfrm>
              <a:off x="3545743" y="3810341"/>
              <a:ext cx="239261" cy="351959"/>
            </a:xfrm>
            <a:custGeom>
              <a:avLst/>
              <a:gdLst/>
              <a:ahLst/>
              <a:cxnLst/>
              <a:rect l="l" t="t" r="r" b="b"/>
              <a:pathLst>
                <a:path w="15980" h="23507" extrusionOk="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67"/>
            <p:cNvSpPr/>
            <p:nvPr/>
          </p:nvSpPr>
          <p:spPr>
            <a:xfrm>
              <a:off x="3583205" y="4082317"/>
              <a:ext cx="201799" cy="79983"/>
            </a:xfrm>
            <a:custGeom>
              <a:avLst/>
              <a:gdLst/>
              <a:ahLst/>
              <a:cxnLst/>
              <a:rect l="l" t="t" r="r" b="b"/>
              <a:pathLst>
                <a:path w="13478" h="5342" extrusionOk="0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67"/>
            <p:cNvSpPr/>
            <p:nvPr/>
          </p:nvSpPr>
          <p:spPr>
            <a:xfrm>
              <a:off x="3545429" y="3810341"/>
              <a:ext cx="232328" cy="15437"/>
            </a:xfrm>
            <a:custGeom>
              <a:avLst/>
              <a:gdLst/>
              <a:ahLst/>
              <a:cxnLst/>
              <a:rect l="l" t="t" r="r" b="b"/>
              <a:pathLst>
                <a:path w="15517" h="1031" extrusionOk="0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67"/>
            <p:cNvSpPr/>
            <p:nvPr/>
          </p:nvSpPr>
          <p:spPr>
            <a:xfrm>
              <a:off x="3620666" y="4097753"/>
              <a:ext cx="239261" cy="64546"/>
            </a:xfrm>
            <a:custGeom>
              <a:avLst/>
              <a:gdLst/>
              <a:ahLst/>
              <a:cxnLst/>
              <a:rect l="l" t="t" r="r" b="b"/>
              <a:pathLst>
                <a:path w="15980" h="4311" extrusionOk="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67"/>
            <p:cNvSpPr/>
            <p:nvPr/>
          </p:nvSpPr>
          <p:spPr>
            <a:xfrm>
              <a:off x="3620666" y="4147791"/>
              <a:ext cx="231385" cy="14508"/>
            </a:xfrm>
            <a:custGeom>
              <a:avLst/>
              <a:gdLst/>
              <a:ahLst/>
              <a:cxnLst/>
              <a:rect l="l" t="t" r="r" b="b"/>
              <a:pathLst>
                <a:path w="15454" h="969" extrusionOk="0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67"/>
            <p:cNvSpPr/>
            <p:nvPr/>
          </p:nvSpPr>
          <p:spPr>
            <a:xfrm>
              <a:off x="3604301" y="4097753"/>
              <a:ext cx="53841" cy="27085"/>
            </a:xfrm>
            <a:custGeom>
              <a:avLst/>
              <a:gdLst/>
              <a:ahLst/>
              <a:cxnLst/>
              <a:rect l="l" t="t" r="r" b="b"/>
              <a:pathLst>
                <a:path w="3596" h="1809" extrusionOk="0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67"/>
            <p:cNvSpPr/>
            <p:nvPr/>
          </p:nvSpPr>
          <p:spPr>
            <a:xfrm>
              <a:off x="3606187" y="3867401"/>
              <a:ext cx="159292" cy="25124"/>
            </a:xfrm>
            <a:custGeom>
              <a:avLst/>
              <a:gdLst/>
              <a:ahLst/>
              <a:cxnLst/>
              <a:rect l="l" t="t" r="r" b="b"/>
              <a:pathLst>
                <a:path w="10639" h="1678" extrusionOk="0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67"/>
            <p:cNvSpPr/>
            <p:nvPr/>
          </p:nvSpPr>
          <p:spPr>
            <a:xfrm>
              <a:off x="3606187" y="3904159"/>
              <a:ext cx="159292" cy="25184"/>
            </a:xfrm>
            <a:custGeom>
              <a:avLst/>
              <a:gdLst/>
              <a:ahLst/>
              <a:cxnLst/>
              <a:rect l="l" t="t" r="r" b="b"/>
              <a:pathLst>
                <a:path w="10639" h="1682" extrusionOk="0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67"/>
            <p:cNvSpPr/>
            <p:nvPr/>
          </p:nvSpPr>
          <p:spPr>
            <a:xfrm>
              <a:off x="3606187" y="3940976"/>
              <a:ext cx="159292" cy="25199"/>
            </a:xfrm>
            <a:custGeom>
              <a:avLst/>
              <a:gdLst/>
              <a:ahLst/>
              <a:cxnLst/>
              <a:rect l="l" t="t" r="r" b="b"/>
              <a:pathLst>
                <a:path w="10639" h="1683" extrusionOk="0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67"/>
            <p:cNvSpPr/>
            <p:nvPr/>
          </p:nvSpPr>
          <p:spPr>
            <a:xfrm>
              <a:off x="3711639" y="3882434"/>
              <a:ext cx="147030" cy="147015"/>
            </a:xfrm>
            <a:custGeom>
              <a:avLst/>
              <a:gdLst/>
              <a:ahLst/>
              <a:cxnLst/>
              <a:rect l="l" t="t" r="r" b="b"/>
              <a:pathLst>
                <a:path w="9820" h="9819" extrusionOk="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67"/>
            <p:cNvSpPr/>
            <p:nvPr/>
          </p:nvSpPr>
          <p:spPr>
            <a:xfrm>
              <a:off x="3682996" y="3930915"/>
              <a:ext cx="127191" cy="127176"/>
            </a:xfrm>
            <a:custGeom>
              <a:avLst/>
              <a:gdLst/>
              <a:ahLst/>
              <a:cxnLst/>
              <a:rect l="l" t="t" r="r" b="b"/>
              <a:pathLst>
                <a:path w="8495" h="8494" extrusionOk="0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6" name="Google Shape;7966;p67"/>
          <p:cNvGrpSpPr/>
          <p:nvPr/>
        </p:nvGrpSpPr>
        <p:grpSpPr>
          <a:xfrm>
            <a:off x="2224585" y="1962854"/>
            <a:ext cx="303163" cy="351809"/>
            <a:chOff x="2224585" y="1962854"/>
            <a:chExt cx="303163" cy="351809"/>
          </a:xfrm>
        </p:grpSpPr>
        <p:sp>
          <p:nvSpPr>
            <p:cNvPr id="7967" name="Google Shape;7967;p67"/>
            <p:cNvSpPr/>
            <p:nvPr/>
          </p:nvSpPr>
          <p:spPr>
            <a:xfrm>
              <a:off x="2283143" y="1962854"/>
              <a:ext cx="181018" cy="81870"/>
            </a:xfrm>
            <a:custGeom>
              <a:avLst/>
              <a:gdLst/>
              <a:ahLst/>
              <a:cxnLst/>
              <a:rect l="l" t="t" r="r" b="b"/>
              <a:pathLst>
                <a:path w="12090" h="5468" extrusionOk="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67"/>
            <p:cNvSpPr/>
            <p:nvPr/>
          </p:nvSpPr>
          <p:spPr>
            <a:xfrm>
              <a:off x="2224899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67"/>
            <p:cNvSpPr/>
            <p:nvPr/>
          </p:nvSpPr>
          <p:spPr>
            <a:xfrm>
              <a:off x="2386393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67"/>
            <p:cNvSpPr/>
            <p:nvPr/>
          </p:nvSpPr>
          <p:spPr>
            <a:xfrm>
              <a:off x="2279684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67"/>
            <p:cNvSpPr/>
            <p:nvPr/>
          </p:nvSpPr>
          <p:spPr>
            <a:xfrm>
              <a:off x="2386393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67"/>
            <p:cNvSpPr/>
            <p:nvPr/>
          </p:nvSpPr>
          <p:spPr>
            <a:xfrm>
              <a:off x="2224585" y="2087830"/>
              <a:ext cx="265073" cy="226833"/>
            </a:xfrm>
            <a:custGeom>
              <a:avLst/>
              <a:gdLst/>
              <a:ahLst/>
              <a:cxnLst/>
              <a:rect l="l" t="t" r="r" b="b"/>
              <a:pathLst>
                <a:path w="17704" h="15150" extrusionOk="0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67"/>
            <p:cNvSpPr/>
            <p:nvPr/>
          </p:nvSpPr>
          <p:spPr>
            <a:xfrm>
              <a:off x="2274953" y="2125605"/>
              <a:ext cx="177244" cy="151627"/>
            </a:xfrm>
            <a:custGeom>
              <a:avLst/>
              <a:gdLst/>
              <a:ahLst/>
              <a:cxnLst/>
              <a:rect l="l" t="t" r="r" b="b"/>
              <a:pathLst>
                <a:path w="11838" h="10127" extrusionOk="0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67"/>
            <p:cNvSpPr/>
            <p:nvPr/>
          </p:nvSpPr>
          <p:spPr>
            <a:xfrm>
              <a:off x="2326263" y="2154053"/>
              <a:ext cx="99492" cy="89191"/>
            </a:xfrm>
            <a:custGeom>
              <a:avLst/>
              <a:gdLst/>
              <a:ahLst/>
              <a:cxnLst/>
              <a:rect l="l" t="t" r="r" b="b"/>
              <a:pathLst>
                <a:path w="6645" h="5957" extrusionOk="0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5" name="Google Shape;7975;p67"/>
          <p:cNvGrpSpPr/>
          <p:nvPr/>
        </p:nvGrpSpPr>
        <p:grpSpPr>
          <a:xfrm>
            <a:off x="2622794" y="1990868"/>
            <a:ext cx="389090" cy="296231"/>
            <a:chOff x="2622794" y="1990868"/>
            <a:chExt cx="389090" cy="296231"/>
          </a:xfrm>
        </p:grpSpPr>
        <p:sp>
          <p:nvSpPr>
            <p:cNvPr id="7976" name="Google Shape;7976;p67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67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67"/>
            <p:cNvSpPr/>
            <p:nvPr/>
          </p:nvSpPr>
          <p:spPr>
            <a:xfrm>
              <a:off x="2679135" y="2015108"/>
              <a:ext cx="276407" cy="162137"/>
            </a:xfrm>
            <a:custGeom>
              <a:avLst/>
              <a:gdLst/>
              <a:ahLst/>
              <a:cxnLst/>
              <a:rect l="l" t="t" r="r" b="b"/>
              <a:pathLst>
                <a:path w="18461" h="10829" extrusionOk="0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67"/>
            <p:cNvSpPr/>
            <p:nvPr/>
          </p:nvSpPr>
          <p:spPr>
            <a:xfrm>
              <a:off x="2679135" y="2015108"/>
              <a:ext cx="276722" cy="162137"/>
            </a:xfrm>
            <a:custGeom>
              <a:avLst/>
              <a:gdLst/>
              <a:ahLst/>
              <a:cxnLst/>
              <a:rect l="l" t="t" r="r" b="b"/>
              <a:pathLst>
                <a:path w="18482" h="10829" extrusionOk="0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67"/>
            <p:cNvSpPr/>
            <p:nvPr/>
          </p:nvSpPr>
          <p:spPr>
            <a:xfrm>
              <a:off x="2622794" y="2264430"/>
              <a:ext cx="388776" cy="22668"/>
            </a:xfrm>
            <a:custGeom>
              <a:avLst/>
              <a:gdLst/>
              <a:ahLst/>
              <a:cxnLst/>
              <a:rect l="l" t="t" r="r" b="b"/>
              <a:pathLst>
                <a:path w="25966" h="1514" extrusionOk="0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67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67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67"/>
            <p:cNvSpPr/>
            <p:nvPr/>
          </p:nvSpPr>
          <p:spPr>
            <a:xfrm>
              <a:off x="2766021" y="2232943"/>
              <a:ext cx="102951" cy="31502"/>
            </a:xfrm>
            <a:custGeom>
              <a:avLst/>
              <a:gdLst/>
              <a:ahLst/>
              <a:cxnLst/>
              <a:rect l="l" t="t" r="r" b="b"/>
              <a:pathLst>
                <a:path w="6876" h="2104" extrusionOk="0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67"/>
            <p:cNvSpPr/>
            <p:nvPr/>
          </p:nvSpPr>
          <p:spPr>
            <a:xfrm>
              <a:off x="2766021" y="2253096"/>
              <a:ext cx="102951" cy="11349"/>
            </a:xfrm>
            <a:custGeom>
              <a:avLst/>
              <a:gdLst/>
              <a:ahLst/>
              <a:cxnLst/>
              <a:rect l="l" t="t" r="r" b="b"/>
              <a:pathLst>
                <a:path w="6876" h="758" extrusionOk="0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5" name="Google Shape;7985;p67"/>
          <p:cNvGrpSpPr/>
          <p:nvPr/>
        </p:nvGrpSpPr>
        <p:grpSpPr>
          <a:xfrm>
            <a:off x="3977326" y="1952149"/>
            <a:ext cx="327074" cy="375241"/>
            <a:chOff x="3977326" y="1952149"/>
            <a:chExt cx="327074" cy="375241"/>
          </a:xfrm>
        </p:grpSpPr>
        <p:sp>
          <p:nvSpPr>
            <p:cNvPr id="7986" name="Google Shape;7986;p67"/>
            <p:cNvSpPr/>
            <p:nvPr/>
          </p:nvSpPr>
          <p:spPr>
            <a:xfrm>
              <a:off x="4035868" y="2103566"/>
              <a:ext cx="209974" cy="49754"/>
            </a:xfrm>
            <a:custGeom>
              <a:avLst/>
              <a:gdLst/>
              <a:ahLst/>
              <a:cxnLst/>
              <a:rect l="l" t="t" r="r" b="b"/>
              <a:pathLst>
                <a:path w="14024" h="3323" extrusionOk="0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67"/>
            <p:cNvSpPr/>
            <p:nvPr/>
          </p:nvSpPr>
          <p:spPr>
            <a:xfrm>
              <a:off x="4035868" y="2142285"/>
              <a:ext cx="209974" cy="185105"/>
            </a:xfrm>
            <a:custGeom>
              <a:avLst/>
              <a:gdLst/>
              <a:ahLst/>
              <a:cxnLst/>
              <a:rect l="l" t="t" r="r" b="b"/>
              <a:pathLst>
                <a:path w="14024" h="12363" extrusionOk="0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67"/>
            <p:cNvSpPr/>
            <p:nvPr/>
          </p:nvSpPr>
          <p:spPr>
            <a:xfrm>
              <a:off x="4064825" y="2171242"/>
              <a:ext cx="41264" cy="156148"/>
            </a:xfrm>
            <a:custGeom>
              <a:avLst/>
              <a:gdLst/>
              <a:ahLst/>
              <a:cxnLst/>
              <a:rect l="l" t="t" r="r" b="b"/>
              <a:pathLst>
                <a:path w="2756" h="10429" extrusionOk="0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67"/>
            <p:cNvSpPr/>
            <p:nvPr/>
          </p:nvSpPr>
          <p:spPr>
            <a:xfrm>
              <a:off x="4120553" y="2171242"/>
              <a:ext cx="40935" cy="156148"/>
            </a:xfrm>
            <a:custGeom>
              <a:avLst/>
              <a:gdLst/>
              <a:ahLst/>
              <a:cxnLst/>
              <a:rect l="l" t="t" r="r" b="b"/>
              <a:pathLst>
                <a:path w="2734" h="10429" extrusionOk="0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67"/>
            <p:cNvSpPr/>
            <p:nvPr/>
          </p:nvSpPr>
          <p:spPr>
            <a:xfrm>
              <a:off x="4175951" y="2171242"/>
              <a:ext cx="41249" cy="156148"/>
            </a:xfrm>
            <a:custGeom>
              <a:avLst/>
              <a:gdLst/>
              <a:ahLst/>
              <a:cxnLst/>
              <a:rect l="l" t="t" r="r" b="b"/>
              <a:pathLst>
                <a:path w="2755" h="10429" extrusionOk="0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67"/>
            <p:cNvSpPr/>
            <p:nvPr/>
          </p:nvSpPr>
          <p:spPr>
            <a:xfrm>
              <a:off x="3977326" y="1952149"/>
              <a:ext cx="327074" cy="64232"/>
            </a:xfrm>
            <a:custGeom>
              <a:avLst/>
              <a:gdLst/>
              <a:ahLst/>
              <a:cxnLst/>
              <a:rect l="l" t="t" r="r" b="b"/>
              <a:pathLst>
                <a:path w="21845" h="4290" extrusionOk="0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67"/>
            <p:cNvSpPr/>
            <p:nvPr/>
          </p:nvSpPr>
          <p:spPr>
            <a:xfrm>
              <a:off x="4223489" y="2103566"/>
              <a:ext cx="22354" cy="49754"/>
            </a:xfrm>
            <a:custGeom>
              <a:avLst/>
              <a:gdLst/>
              <a:ahLst/>
              <a:cxnLst/>
              <a:rect l="l" t="t" r="r" b="b"/>
              <a:pathLst>
                <a:path w="1493" h="3323" extrusionOk="0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67"/>
            <p:cNvSpPr/>
            <p:nvPr/>
          </p:nvSpPr>
          <p:spPr>
            <a:xfrm>
              <a:off x="4223489" y="2142285"/>
              <a:ext cx="22354" cy="185105"/>
            </a:xfrm>
            <a:custGeom>
              <a:avLst/>
              <a:gdLst/>
              <a:ahLst/>
              <a:cxnLst/>
              <a:rect l="l" t="t" r="r" b="b"/>
              <a:pathLst>
                <a:path w="1493" h="12363" extrusionOk="0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67"/>
            <p:cNvSpPr/>
            <p:nvPr/>
          </p:nvSpPr>
          <p:spPr>
            <a:xfrm>
              <a:off x="4077103" y="2171242"/>
              <a:ext cx="28987" cy="156148"/>
            </a:xfrm>
            <a:custGeom>
              <a:avLst/>
              <a:gdLst/>
              <a:ahLst/>
              <a:cxnLst/>
              <a:rect l="l" t="t" r="r" b="b"/>
              <a:pathLst>
                <a:path w="1936" h="10429" extrusionOk="0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67"/>
            <p:cNvSpPr/>
            <p:nvPr/>
          </p:nvSpPr>
          <p:spPr>
            <a:xfrm>
              <a:off x="4132516" y="2171242"/>
              <a:ext cx="28972" cy="156148"/>
            </a:xfrm>
            <a:custGeom>
              <a:avLst/>
              <a:gdLst/>
              <a:ahLst/>
              <a:cxnLst/>
              <a:rect l="l" t="t" r="r" b="b"/>
              <a:pathLst>
                <a:path w="1935" h="10429" extrusionOk="0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67"/>
            <p:cNvSpPr/>
            <p:nvPr/>
          </p:nvSpPr>
          <p:spPr>
            <a:xfrm>
              <a:off x="4188228" y="2171242"/>
              <a:ext cx="28657" cy="156148"/>
            </a:xfrm>
            <a:custGeom>
              <a:avLst/>
              <a:gdLst/>
              <a:ahLst/>
              <a:cxnLst/>
              <a:rect l="l" t="t" r="r" b="b"/>
              <a:pathLst>
                <a:path w="1914" h="10429" extrusionOk="0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67"/>
            <p:cNvSpPr/>
            <p:nvPr/>
          </p:nvSpPr>
          <p:spPr>
            <a:xfrm>
              <a:off x="4255590" y="1952149"/>
              <a:ext cx="48810" cy="64232"/>
            </a:xfrm>
            <a:custGeom>
              <a:avLst/>
              <a:gdLst/>
              <a:ahLst/>
              <a:cxnLst/>
              <a:rect l="l" t="t" r="r" b="b"/>
              <a:pathLst>
                <a:path w="3260" h="4290" extrusionOk="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67"/>
            <p:cNvSpPr/>
            <p:nvPr/>
          </p:nvSpPr>
          <p:spPr>
            <a:xfrm>
              <a:off x="3988346" y="2010706"/>
              <a:ext cx="307865" cy="98235"/>
            </a:xfrm>
            <a:custGeom>
              <a:avLst/>
              <a:gdLst/>
              <a:ahLst/>
              <a:cxnLst/>
              <a:rect l="l" t="t" r="r" b="b"/>
              <a:pathLst>
                <a:path w="20562" h="6561" extrusionOk="0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67"/>
            <p:cNvSpPr/>
            <p:nvPr/>
          </p:nvSpPr>
          <p:spPr>
            <a:xfrm>
              <a:off x="4230092" y="2010706"/>
              <a:ext cx="66119" cy="98549"/>
            </a:xfrm>
            <a:custGeom>
              <a:avLst/>
              <a:gdLst/>
              <a:ahLst/>
              <a:cxnLst/>
              <a:rect l="l" t="t" r="r" b="b"/>
              <a:pathLst>
                <a:path w="4416" h="6582" extrusionOk="0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67"/>
            <p:cNvSpPr/>
            <p:nvPr/>
          </p:nvSpPr>
          <p:spPr>
            <a:xfrm>
              <a:off x="3982671" y="2005346"/>
              <a:ext cx="318899" cy="109254"/>
            </a:xfrm>
            <a:custGeom>
              <a:avLst/>
              <a:gdLst/>
              <a:ahLst/>
              <a:cxnLst/>
              <a:rect l="l" t="t" r="r" b="b"/>
              <a:pathLst>
                <a:path w="21299" h="7297" extrusionOk="0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67"/>
            <p:cNvSpPr/>
            <p:nvPr/>
          </p:nvSpPr>
          <p:spPr>
            <a:xfrm>
              <a:off x="4014158" y="2043871"/>
              <a:ext cx="65175" cy="71045"/>
            </a:xfrm>
            <a:custGeom>
              <a:avLst/>
              <a:gdLst/>
              <a:ahLst/>
              <a:cxnLst/>
              <a:rect l="l" t="t" r="r" b="b"/>
              <a:pathLst>
                <a:path w="4353" h="4745" extrusionOk="0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67"/>
            <p:cNvSpPr/>
            <p:nvPr/>
          </p:nvSpPr>
          <p:spPr>
            <a:xfrm>
              <a:off x="4204908" y="2043751"/>
              <a:ext cx="65490" cy="71164"/>
            </a:xfrm>
            <a:custGeom>
              <a:avLst/>
              <a:gdLst/>
              <a:ahLst/>
              <a:cxnLst/>
              <a:rect l="l" t="t" r="r" b="b"/>
              <a:pathLst>
                <a:path w="4374" h="4753" extrusionOk="0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3" name="Google Shape;8003;p67"/>
          <p:cNvGrpSpPr/>
          <p:nvPr/>
        </p:nvGrpSpPr>
        <p:grpSpPr>
          <a:xfrm>
            <a:off x="1341612" y="3340055"/>
            <a:ext cx="259399" cy="370524"/>
            <a:chOff x="1341612" y="3340055"/>
            <a:chExt cx="259399" cy="370524"/>
          </a:xfrm>
        </p:grpSpPr>
        <p:sp>
          <p:nvSpPr>
            <p:cNvPr id="8004" name="Google Shape;8004;p67"/>
            <p:cNvSpPr/>
            <p:nvPr/>
          </p:nvSpPr>
          <p:spPr>
            <a:xfrm>
              <a:off x="1383954" y="3340055"/>
              <a:ext cx="43615" cy="35664"/>
            </a:xfrm>
            <a:custGeom>
              <a:avLst/>
              <a:gdLst/>
              <a:ahLst/>
              <a:cxnLst/>
              <a:rect l="l" t="t" r="r" b="b"/>
              <a:pathLst>
                <a:path w="2913" h="2382" extrusionOk="0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67"/>
            <p:cNvSpPr/>
            <p:nvPr/>
          </p:nvSpPr>
          <p:spPr>
            <a:xfrm>
              <a:off x="1363966" y="3403329"/>
              <a:ext cx="237045" cy="307251"/>
            </a:xfrm>
            <a:custGeom>
              <a:avLst/>
              <a:gdLst/>
              <a:ahLst/>
              <a:cxnLst/>
              <a:rect l="l" t="t" r="r" b="b"/>
              <a:pathLst>
                <a:path w="15832" h="20521" extrusionOk="0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67"/>
            <p:cNvSpPr/>
            <p:nvPr/>
          </p:nvSpPr>
          <p:spPr>
            <a:xfrm>
              <a:off x="1341612" y="3371841"/>
              <a:ext cx="237045" cy="306936"/>
            </a:xfrm>
            <a:custGeom>
              <a:avLst/>
              <a:gdLst/>
              <a:ahLst/>
              <a:cxnLst/>
              <a:rect l="l" t="t" r="r" b="b"/>
              <a:pathLst>
                <a:path w="15832" h="20500" extrusionOk="0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67"/>
            <p:cNvSpPr/>
            <p:nvPr/>
          </p:nvSpPr>
          <p:spPr>
            <a:xfrm>
              <a:off x="1556303" y="3371841"/>
              <a:ext cx="22354" cy="306936"/>
            </a:xfrm>
            <a:custGeom>
              <a:avLst/>
              <a:gdLst/>
              <a:ahLst/>
              <a:cxnLst/>
              <a:rect l="l" t="t" r="r" b="b"/>
              <a:pathLst>
                <a:path w="1493" h="20500" extrusionOk="0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67"/>
            <p:cNvSpPr/>
            <p:nvPr/>
          </p:nvSpPr>
          <p:spPr>
            <a:xfrm>
              <a:off x="1379387" y="3455583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67"/>
            <p:cNvSpPr/>
            <p:nvPr/>
          </p:nvSpPr>
          <p:spPr>
            <a:xfrm>
              <a:off x="1379387" y="3527975"/>
              <a:ext cx="44708" cy="44723"/>
            </a:xfrm>
            <a:custGeom>
              <a:avLst/>
              <a:gdLst/>
              <a:ahLst/>
              <a:cxnLst/>
              <a:rect l="l" t="t" r="r" b="b"/>
              <a:pathLst>
                <a:path w="2986" h="2987" extrusionOk="0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67"/>
            <p:cNvSpPr/>
            <p:nvPr/>
          </p:nvSpPr>
          <p:spPr>
            <a:xfrm>
              <a:off x="1379387" y="3600067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67"/>
            <p:cNvSpPr/>
            <p:nvPr/>
          </p:nvSpPr>
          <p:spPr>
            <a:xfrm>
              <a:off x="1444233" y="3459041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67"/>
            <p:cNvSpPr/>
            <p:nvPr/>
          </p:nvSpPr>
          <p:spPr>
            <a:xfrm>
              <a:off x="1444233" y="3482967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67"/>
            <p:cNvSpPr/>
            <p:nvPr/>
          </p:nvSpPr>
          <p:spPr>
            <a:xfrm>
              <a:off x="1444233" y="3531433"/>
              <a:ext cx="103894" cy="10735"/>
            </a:xfrm>
            <a:custGeom>
              <a:avLst/>
              <a:gdLst/>
              <a:ahLst/>
              <a:cxnLst/>
              <a:rect l="l" t="t" r="r" b="b"/>
              <a:pathLst>
                <a:path w="6939" h="717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67"/>
            <p:cNvSpPr/>
            <p:nvPr/>
          </p:nvSpPr>
          <p:spPr>
            <a:xfrm>
              <a:off x="1444233" y="3555359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67"/>
            <p:cNvSpPr/>
            <p:nvPr/>
          </p:nvSpPr>
          <p:spPr>
            <a:xfrm>
              <a:off x="1444233" y="3603526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67"/>
            <p:cNvSpPr/>
            <p:nvPr/>
          </p:nvSpPr>
          <p:spPr>
            <a:xfrm>
              <a:off x="1444233" y="3627452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67"/>
            <p:cNvSpPr/>
            <p:nvPr/>
          </p:nvSpPr>
          <p:spPr>
            <a:xfrm>
              <a:off x="1390183" y="3448845"/>
              <a:ext cx="55413" cy="37087"/>
            </a:xfrm>
            <a:custGeom>
              <a:avLst/>
              <a:gdLst/>
              <a:ahLst/>
              <a:cxnLst/>
              <a:rect l="l" t="t" r="r" b="b"/>
              <a:pathLst>
                <a:path w="3701" h="2477" extrusionOk="0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67"/>
            <p:cNvSpPr/>
            <p:nvPr/>
          </p:nvSpPr>
          <p:spPr>
            <a:xfrm>
              <a:off x="1390183" y="3521686"/>
              <a:ext cx="54874" cy="37147"/>
            </a:xfrm>
            <a:custGeom>
              <a:avLst/>
              <a:gdLst/>
              <a:ahLst/>
              <a:cxnLst/>
              <a:rect l="l" t="t" r="r" b="b"/>
              <a:pathLst>
                <a:path w="3665" h="2481" extrusionOk="0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67"/>
            <p:cNvSpPr/>
            <p:nvPr/>
          </p:nvSpPr>
          <p:spPr>
            <a:xfrm>
              <a:off x="1390183" y="3595216"/>
              <a:ext cx="55413" cy="37267"/>
            </a:xfrm>
            <a:custGeom>
              <a:avLst/>
              <a:gdLst/>
              <a:ahLst/>
              <a:cxnLst/>
              <a:rect l="l" t="t" r="r" b="b"/>
              <a:pathLst>
                <a:path w="3701" h="2489" extrusionOk="0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67"/>
            <p:cNvSpPr/>
            <p:nvPr/>
          </p:nvSpPr>
          <p:spPr>
            <a:xfrm>
              <a:off x="1368682" y="3362409"/>
              <a:ext cx="74309" cy="38734"/>
            </a:xfrm>
            <a:custGeom>
              <a:avLst/>
              <a:gdLst/>
              <a:ahLst/>
              <a:cxnLst/>
              <a:rect l="l" t="t" r="r" b="b"/>
              <a:pathLst>
                <a:path w="4963" h="2587" extrusionOk="0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67"/>
            <p:cNvSpPr/>
            <p:nvPr/>
          </p:nvSpPr>
          <p:spPr>
            <a:xfrm>
              <a:off x="1409602" y="3362409"/>
              <a:ext cx="33389" cy="38734"/>
            </a:xfrm>
            <a:custGeom>
              <a:avLst/>
              <a:gdLst/>
              <a:ahLst/>
              <a:cxnLst/>
              <a:rect l="l" t="t" r="r" b="b"/>
              <a:pathLst>
                <a:path w="2230" h="2587" extrusionOk="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2" name="Google Shape;8022;p67"/>
          <p:cNvGrpSpPr/>
          <p:nvPr/>
        </p:nvGrpSpPr>
        <p:grpSpPr>
          <a:xfrm>
            <a:off x="2179892" y="3844972"/>
            <a:ext cx="351629" cy="282381"/>
            <a:chOff x="2179892" y="3844972"/>
            <a:chExt cx="351629" cy="282381"/>
          </a:xfrm>
        </p:grpSpPr>
        <p:sp>
          <p:nvSpPr>
            <p:cNvPr id="8023" name="Google Shape;8023;p67"/>
            <p:cNvSpPr/>
            <p:nvPr/>
          </p:nvSpPr>
          <p:spPr>
            <a:xfrm>
              <a:off x="2179892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67"/>
            <p:cNvSpPr/>
            <p:nvPr/>
          </p:nvSpPr>
          <p:spPr>
            <a:xfrm>
              <a:off x="2179892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67"/>
            <p:cNvSpPr/>
            <p:nvPr/>
          </p:nvSpPr>
          <p:spPr>
            <a:xfrm>
              <a:off x="2250083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67"/>
            <p:cNvSpPr/>
            <p:nvPr/>
          </p:nvSpPr>
          <p:spPr>
            <a:xfrm>
              <a:off x="2250083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67"/>
            <p:cNvSpPr/>
            <p:nvPr/>
          </p:nvSpPr>
          <p:spPr>
            <a:xfrm>
              <a:off x="2320604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67"/>
            <p:cNvSpPr/>
            <p:nvPr/>
          </p:nvSpPr>
          <p:spPr>
            <a:xfrm>
              <a:off x="2390795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67"/>
            <p:cNvSpPr/>
            <p:nvPr/>
          </p:nvSpPr>
          <p:spPr>
            <a:xfrm>
              <a:off x="2461315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67"/>
            <p:cNvSpPr/>
            <p:nvPr/>
          </p:nvSpPr>
          <p:spPr>
            <a:xfrm>
              <a:off x="2320604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67"/>
            <p:cNvSpPr/>
            <p:nvPr/>
          </p:nvSpPr>
          <p:spPr>
            <a:xfrm>
              <a:off x="2390795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67"/>
            <p:cNvSpPr/>
            <p:nvPr/>
          </p:nvSpPr>
          <p:spPr>
            <a:xfrm>
              <a:off x="2461315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67"/>
            <p:cNvSpPr/>
            <p:nvPr/>
          </p:nvSpPr>
          <p:spPr>
            <a:xfrm>
              <a:off x="2229631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67"/>
            <p:cNvSpPr/>
            <p:nvPr/>
          </p:nvSpPr>
          <p:spPr>
            <a:xfrm>
              <a:off x="2229631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67"/>
            <p:cNvSpPr/>
            <p:nvPr/>
          </p:nvSpPr>
          <p:spPr>
            <a:xfrm>
              <a:off x="2370342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67"/>
            <p:cNvSpPr/>
            <p:nvPr/>
          </p:nvSpPr>
          <p:spPr>
            <a:xfrm>
              <a:off x="2370342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67"/>
            <p:cNvSpPr/>
            <p:nvPr/>
          </p:nvSpPr>
          <p:spPr>
            <a:xfrm>
              <a:off x="2440533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67"/>
            <p:cNvSpPr/>
            <p:nvPr/>
          </p:nvSpPr>
          <p:spPr>
            <a:xfrm>
              <a:off x="2440533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67"/>
            <p:cNvSpPr/>
            <p:nvPr/>
          </p:nvSpPr>
          <p:spPr>
            <a:xfrm>
              <a:off x="2244738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67"/>
            <p:cNvSpPr/>
            <p:nvPr/>
          </p:nvSpPr>
          <p:spPr>
            <a:xfrm>
              <a:off x="2315244" y="3844972"/>
              <a:ext cx="10720" cy="282381"/>
            </a:xfrm>
            <a:custGeom>
              <a:avLst/>
              <a:gdLst/>
              <a:ahLst/>
              <a:cxnLst/>
              <a:rect l="l" t="t" r="r" b="b"/>
              <a:pathLst>
                <a:path w="716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67"/>
            <p:cNvSpPr/>
            <p:nvPr/>
          </p:nvSpPr>
          <p:spPr>
            <a:xfrm>
              <a:off x="2385450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67"/>
            <p:cNvSpPr/>
            <p:nvPr/>
          </p:nvSpPr>
          <p:spPr>
            <a:xfrm>
              <a:off x="2455955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3" name="Google Shape;8043;p67"/>
          <p:cNvGrpSpPr/>
          <p:nvPr/>
        </p:nvGrpSpPr>
        <p:grpSpPr>
          <a:xfrm>
            <a:off x="3131170" y="3816884"/>
            <a:ext cx="220051" cy="338169"/>
            <a:chOff x="3131170" y="3816884"/>
            <a:chExt cx="220051" cy="338169"/>
          </a:xfrm>
        </p:grpSpPr>
        <p:sp>
          <p:nvSpPr>
            <p:cNvPr id="8044" name="Google Shape;8044;p67"/>
            <p:cNvSpPr/>
            <p:nvPr/>
          </p:nvSpPr>
          <p:spPr>
            <a:xfrm>
              <a:off x="3131170" y="3816884"/>
              <a:ext cx="220051" cy="258530"/>
            </a:xfrm>
            <a:custGeom>
              <a:avLst/>
              <a:gdLst/>
              <a:ahLst/>
              <a:cxnLst/>
              <a:rect l="l" t="t" r="r" b="b"/>
              <a:pathLst>
                <a:path w="14697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67"/>
            <p:cNvSpPr/>
            <p:nvPr/>
          </p:nvSpPr>
          <p:spPr>
            <a:xfrm>
              <a:off x="3131170" y="3816884"/>
              <a:ext cx="118373" cy="258530"/>
            </a:xfrm>
            <a:custGeom>
              <a:avLst/>
              <a:gdLst/>
              <a:ahLst/>
              <a:cxnLst/>
              <a:rect l="l" t="t" r="r" b="b"/>
              <a:pathLst>
                <a:path w="7906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67"/>
            <p:cNvSpPr/>
            <p:nvPr/>
          </p:nvSpPr>
          <p:spPr>
            <a:xfrm>
              <a:off x="3235049" y="3816884"/>
              <a:ext cx="12292" cy="179041"/>
            </a:xfrm>
            <a:custGeom>
              <a:avLst/>
              <a:gdLst/>
              <a:ahLst/>
              <a:cxnLst/>
              <a:rect l="l" t="t" r="r" b="b"/>
              <a:pathLst>
                <a:path w="821" h="11958" extrusionOk="0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67"/>
            <p:cNvSpPr/>
            <p:nvPr/>
          </p:nvSpPr>
          <p:spPr>
            <a:xfrm>
              <a:off x="3212396" y="3974350"/>
              <a:ext cx="57929" cy="30858"/>
            </a:xfrm>
            <a:custGeom>
              <a:avLst/>
              <a:gdLst/>
              <a:ahLst/>
              <a:cxnLst/>
              <a:rect l="l" t="t" r="r" b="b"/>
              <a:pathLst>
                <a:path w="3869" h="2061" extrusionOk="0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67"/>
            <p:cNvSpPr/>
            <p:nvPr/>
          </p:nvSpPr>
          <p:spPr>
            <a:xfrm>
              <a:off x="3213339" y="3981597"/>
              <a:ext cx="56042" cy="23612"/>
            </a:xfrm>
            <a:custGeom>
              <a:avLst/>
              <a:gdLst/>
              <a:ahLst/>
              <a:cxnLst/>
              <a:rect l="l" t="t" r="r" b="b"/>
              <a:pathLst>
                <a:path w="3743" h="1577" extrusionOk="0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67"/>
            <p:cNvSpPr/>
            <p:nvPr/>
          </p:nvSpPr>
          <p:spPr>
            <a:xfrm>
              <a:off x="3199804" y="4118834"/>
              <a:ext cx="83112" cy="36218"/>
            </a:xfrm>
            <a:custGeom>
              <a:avLst/>
              <a:gdLst/>
              <a:ahLst/>
              <a:cxnLst/>
              <a:rect l="l" t="t" r="r" b="b"/>
              <a:pathLst>
                <a:path w="5551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67"/>
            <p:cNvSpPr/>
            <p:nvPr/>
          </p:nvSpPr>
          <p:spPr>
            <a:xfrm>
              <a:off x="3199804" y="4118834"/>
              <a:ext cx="25199" cy="36218"/>
            </a:xfrm>
            <a:custGeom>
              <a:avLst/>
              <a:gdLst/>
              <a:ahLst/>
              <a:cxnLst/>
              <a:rect l="l" t="t" r="r" b="b"/>
              <a:pathLst>
                <a:path w="1683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67"/>
            <p:cNvSpPr/>
            <p:nvPr/>
          </p:nvSpPr>
          <p:spPr>
            <a:xfrm>
              <a:off x="3176192" y="4074770"/>
              <a:ext cx="130021" cy="44708"/>
            </a:xfrm>
            <a:custGeom>
              <a:avLst/>
              <a:gdLst/>
              <a:ahLst/>
              <a:cxnLst/>
              <a:rect l="l" t="t" r="r" b="b"/>
              <a:pathLst>
                <a:path w="8684" h="2986" extrusionOk="0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67"/>
            <p:cNvSpPr/>
            <p:nvPr/>
          </p:nvSpPr>
          <p:spPr>
            <a:xfrm>
              <a:off x="3176192" y="4093336"/>
              <a:ext cx="130021" cy="26142"/>
            </a:xfrm>
            <a:custGeom>
              <a:avLst/>
              <a:gdLst/>
              <a:ahLst/>
              <a:cxnLst/>
              <a:rect l="l" t="t" r="r" b="b"/>
              <a:pathLst>
                <a:path w="8684" h="1746" extrusionOk="0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3" name="Google Shape;8053;p67"/>
          <p:cNvGrpSpPr/>
          <p:nvPr/>
        </p:nvGrpSpPr>
        <p:grpSpPr>
          <a:xfrm>
            <a:off x="903502" y="3359564"/>
            <a:ext cx="247990" cy="333393"/>
            <a:chOff x="903502" y="3359564"/>
            <a:chExt cx="247990" cy="333393"/>
          </a:xfrm>
        </p:grpSpPr>
        <p:sp>
          <p:nvSpPr>
            <p:cNvPr id="8054" name="Google Shape;8054;p67"/>
            <p:cNvSpPr/>
            <p:nvPr/>
          </p:nvSpPr>
          <p:spPr>
            <a:xfrm>
              <a:off x="903502" y="3364610"/>
              <a:ext cx="247930" cy="328347"/>
            </a:xfrm>
            <a:custGeom>
              <a:avLst/>
              <a:gdLst/>
              <a:ahLst/>
              <a:cxnLst/>
              <a:rect l="l" t="t" r="r" b="b"/>
              <a:pathLst>
                <a:path w="16559" h="21930" extrusionOk="0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67"/>
            <p:cNvSpPr/>
            <p:nvPr/>
          </p:nvSpPr>
          <p:spPr>
            <a:xfrm>
              <a:off x="1032175" y="3364610"/>
              <a:ext cx="119316" cy="328347"/>
            </a:xfrm>
            <a:custGeom>
              <a:avLst/>
              <a:gdLst/>
              <a:ahLst/>
              <a:cxnLst/>
              <a:rect l="l" t="t" r="r" b="b"/>
              <a:pathLst>
                <a:path w="7969" h="21930" extrusionOk="0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67"/>
            <p:cNvSpPr/>
            <p:nvPr/>
          </p:nvSpPr>
          <p:spPr>
            <a:xfrm>
              <a:off x="953480" y="3587460"/>
              <a:ext cx="147958" cy="77782"/>
            </a:xfrm>
            <a:custGeom>
              <a:avLst/>
              <a:gdLst/>
              <a:ahLst/>
              <a:cxnLst/>
              <a:rect l="l" t="t" r="r" b="b"/>
              <a:pathLst>
                <a:path w="9882" h="5195" extrusionOk="0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67"/>
            <p:cNvSpPr/>
            <p:nvPr/>
          </p:nvSpPr>
          <p:spPr>
            <a:xfrm>
              <a:off x="1013295" y="3587490"/>
              <a:ext cx="88473" cy="77752"/>
            </a:xfrm>
            <a:custGeom>
              <a:avLst/>
              <a:gdLst/>
              <a:ahLst/>
              <a:cxnLst/>
              <a:rect l="l" t="t" r="r" b="b"/>
              <a:pathLst>
                <a:path w="5909" h="5193" extrusionOk="0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67"/>
            <p:cNvSpPr/>
            <p:nvPr/>
          </p:nvSpPr>
          <p:spPr>
            <a:xfrm>
              <a:off x="1048226" y="3630282"/>
              <a:ext cx="19854" cy="17323"/>
            </a:xfrm>
            <a:custGeom>
              <a:avLst/>
              <a:gdLst/>
              <a:ahLst/>
              <a:cxnLst/>
              <a:rect l="l" t="t" r="r" b="b"/>
              <a:pathLst>
                <a:path w="1326" h="1157" extrusionOk="0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67"/>
            <p:cNvSpPr/>
            <p:nvPr/>
          </p:nvSpPr>
          <p:spPr>
            <a:xfrm>
              <a:off x="1056101" y="3630282"/>
              <a:ext cx="12682" cy="17173"/>
            </a:xfrm>
            <a:custGeom>
              <a:avLst/>
              <a:gdLst/>
              <a:ahLst/>
              <a:cxnLst/>
              <a:rect l="l" t="t" r="r" b="b"/>
              <a:pathLst>
                <a:path w="847" h="1147" extrusionOk="0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67"/>
            <p:cNvSpPr/>
            <p:nvPr/>
          </p:nvSpPr>
          <p:spPr>
            <a:xfrm>
              <a:off x="981493" y="3635013"/>
              <a:ext cx="19854" cy="16994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67"/>
            <p:cNvSpPr/>
            <p:nvPr/>
          </p:nvSpPr>
          <p:spPr>
            <a:xfrm>
              <a:off x="989369" y="3635013"/>
              <a:ext cx="12682" cy="16844"/>
            </a:xfrm>
            <a:custGeom>
              <a:avLst/>
              <a:gdLst/>
              <a:ahLst/>
              <a:cxnLst/>
              <a:rect l="l" t="t" r="r" b="b"/>
              <a:pathLst>
                <a:path w="847" h="1125" extrusionOk="0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67"/>
            <p:cNvSpPr/>
            <p:nvPr/>
          </p:nvSpPr>
          <p:spPr>
            <a:xfrm>
              <a:off x="1008249" y="3606041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67"/>
            <p:cNvSpPr/>
            <p:nvPr/>
          </p:nvSpPr>
          <p:spPr>
            <a:xfrm>
              <a:off x="1018011" y="3606041"/>
              <a:ext cx="14179" cy="20662"/>
            </a:xfrm>
            <a:custGeom>
              <a:avLst/>
              <a:gdLst/>
              <a:ahLst/>
              <a:cxnLst/>
              <a:rect l="l" t="t" r="r" b="b"/>
              <a:pathLst>
                <a:path w="947" h="1380" extrusionOk="0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67"/>
            <p:cNvSpPr/>
            <p:nvPr/>
          </p:nvSpPr>
          <p:spPr>
            <a:xfrm>
              <a:off x="995657" y="3550329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67"/>
            <p:cNvSpPr/>
            <p:nvPr/>
          </p:nvSpPr>
          <p:spPr>
            <a:xfrm>
              <a:off x="1004790" y="3550329"/>
              <a:ext cx="15751" cy="20363"/>
            </a:xfrm>
            <a:custGeom>
              <a:avLst/>
              <a:gdLst/>
              <a:ahLst/>
              <a:cxnLst/>
              <a:rect l="l" t="t" r="r" b="b"/>
              <a:pathLst>
                <a:path w="1052" h="1360" extrusionOk="0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67"/>
            <p:cNvSpPr/>
            <p:nvPr/>
          </p:nvSpPr>
          <p:spPr>
            <a:xfrm>
              <a:off x="1026830" y="3523558"/>
              <a:ext cx="23941" cy="20437"/>
            </a:xfrm>
            <a:custGeom>
              <a:avLst/>
              <a:gdLst/>
              <a:ahLst/>
              <a:cxnLst/>
              <a:rect l="l" t="t" r="r" b="b"/>
              <a:pathLst>
                <a:path w="1599" h="1365" extrusionOk="0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67"/>
            <p:cNvSpPr/>
            <p:nvPr/>
          </p:nvSpPr>
          <p:spPr>
            <a:xfrm>
              <a:off x="1035948" y="3523258"/>
              <a:ext cx="15766" cy="20677"/>
            </a:xfrm>
            <a:custGeom>
              <a:avLst/>
              <a:gdLst/>
              <a:ahLst/>
              <a:cxnLst/>
              <a:rect l="l" t="t" r="r" b="b"/>
              <a:pathLst>
                <a:path w="1053" h="1381" extrusionOk="0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67"/>
            <p:cNvSpPr/>
            <p:nvPr/>
          </p:nvSpPr>
          <p:spPr>
            <a:xfrm>
              <a:off x="1012666" y="3484854"/>
              <a:ext cx="19839" cy="17144"/>
            </a:xfrm>
            <a:custGeom>
              <a:avLst/>
              <a:gdLst/>
              <a:ahLst/>
              <a:cxnLst/>
              <a:rect l="l" t="t" r="r" b="b"/>
              <a:pathLst>
                <a:path w="1325" h="1145" extrusionOk="0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67"/>
            <p:cNvSpPr/>
            <p:nvPr/>
          </p:nvSpPr>
          <p:spPr>
            <a:xfrm>
              <a:off x="1020527" y="3484854"/>
              <a:ext cx="12622" cy="16934"/>
            </a:xfrm>
            <a:custGeom>
              <a:avLst/>
              <a:gdLst/>
              <a:ahLst/>
              <a:cxnLst/>
              <a:rect l="l" t="t" r="r" b="b"/>
              <a:pathLst>
                <a:path w="843" h="1131" extrusionOk="0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67"/>
            <p:cNvSpPr/>
            <p:nvPr/>
          </p:nvSpPr>
          <p:spPr>
            <a:xfrm>
              <a:off x="918534" y="3642559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67"/>
            <p:cNvSpPr/>
            <p:nvPr/>
          </p:nvSpPr>
          <p:spPr>
            <a:xfrm>
              <a:off x="933342" y="3615175"/>
              <a:ext cx="24555" cy="10091"/>
            </a:xfrm>
            <a:custGeom>
              <a:avLst/>
              <a:gdLst/>
              <a:ahLst/>
              <a:cxnLst/>
              <a:rect l="l" t="t" r="r" b="b"/>
              <a:pathLst>
                <a:path w="1640" h="674" extrusionOk="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67"/>
            <p:cNvSpPr/>
            <p:nvPr/>
          </p:nvSpPr>
          <p:spPr>
            <a:xfrm>
              <a:off x="947820" y="3587790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67"/>
            <p:cNvSpPr/>
            <p:nvPr/>
          </p:nvSpPr>
          <p:spPr>
            <a:xfrm>
              <a:off x="962299" y="3560405"/>
              <a:ext cx="24884" cy="10406"/>
            </a:xfrm>
            <a:custGeom>
              <a:avLst/>
              <a:gdLst/>
              <a:ahLst/>
              <a:cxnLst/>
              <a:rect l="l" t="t" r="r" b="b"/>
              <a:pathLst>
                <a:path w="1662" h="695" extrusionOk="0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67"/>
            <p:cNvSpPr/>
            <p:nvPr/>
          </p:nvSpPr>
          <p:spPr>
            <a:xfrm>
              <a:off x="984637" y="3359564"/>
              <a:ext cx="85957" cy="26456"/>
            </a:xfrm>
            <a:custGeom>
              <a:avLst/>
              <a:gdLst/>
              <a:ahLst/>
              <a:cxnLst/>
              <a:rect l="l" t="t" r="r" b="b"/>
              <a:pathLst>
                <a:path w="5741" h="1767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67"/>
            <p:cNvSpPr/>
            <p:nvPr/>
          </p:nvSpPr>
          <p:spPr>
            <a:xfrm>
              <a:off x="1037535" y="3359564"/>
              <a:ext cx="33059" cy="26456"/>
            </a:xfrm>
            <a:custGeom>
              <a:avLst/>
              <a:gdLst/>
              <a:ahLst/>
              <a:cxnLst/>
              <a:rect l="l" t="t" r="r" b="b"/>
              <a:pathLst>
                <a:path w="2208" h="1767" extrusionOk="0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6" name="Google Shape;8076;p67"/>
          <p:cNvGrpSpPr/>
          <p:nvPr/>
        </p:nvGrpSpPr>
        <p:grpSpPr>
          <a:xfrm>
            <a:off x="2616191" y="2890461"/>
            <a:ext cx="365793" cy="361152"/>
            <a:chOff x="2616191" y="2890461"/>
            <a:chExt cx="365793" cy="361152"/>
          </a:xfrm>
        </p:grpSpPr>
        <p:sp>
          <p:nvSpPr>
            <p:cNvPr id="8077" name="Google Shape;8077;p67"/>
            <p:cNvSpPr/>
            <p:nvPr/>
          </p:nvSpPr>
          <p:spPr>
            <a:xfrm>
              <a:off x="2616191" y="3225545"/>
              <a:ext cx="30604" cy="26067"/>
            </a:xfrm>
            <a:custGeom>
              <a:avLst/>
              <a:gdLst/>
              <a:ahLst/>
              <a:cxnLst/>
              <a:rect l="l" t="t" r="r" b="b"/>
              <a:pathLst>
                <a:path w="2044" h="1741" extrusionOk="0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67"/>
            <p:cNvSpPr/>
            <p:nvPr/>
          </p:nvSpPr>
          <p:spPr>
            <a:xfrm>
              <a:off x="2627196" y="3189506"/>
              <a:ext cx="53527" cy="51326"/>
            </a:xfrm>
            <a:custGeom>
              <a:avLst/>
              <a:gdLst/>
              <a:ahLst/>
              <a:cxnLst/>
              <a:rect l="l" t="t" r="r" b="b"/>
              <a:pathLst>
                <a:path w="3575" h="3428" extrusionOk="0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67"/>
            <p:cNvSpPr/>
            <p:nvPr/>
          </p:nvSpPr>
          <p:spPr>
            <a:xfrm>
              <a:off x="2631298" y="3201544"/>
              <a:ext cx="49424" cy="39288"/>
            </a:xfrm>
            <a:custGeom>
              <a:avLst/>
              <a:gdLst/>
              <a:ahLst/>
              <a:cxnLst/>
              <a:rect l="l" t="t" r="r" b="b"/>
              <a:pathLst>
                <a:path w="3301" h="2624" extrusionOk="0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67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67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67"/>
            <p:cNvSpPr/>
            <p:nvPr/>
          </p:nvSpPr>
          <p:spPr>
            <a:xfrm>
              <a:off x="2663085" y="2897153"/>
              <a:ext cx="318899" cy="327314"/>
            </a:xfrm>
            <a:custGeom>
              <a:avLst/>
              <a:gdLst/>
              <a:ahLst/>
              <a:cxnLst/>
              <a:rect l="l" t="t" r="r" b="b"/>
              <a:pathLst>
                <a:path w="21299" h="21861" extrusionOk="0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67"/>
            <p:cNvSpPr/>
            <p:nvPr/>
          </p:nvSpPr>
          <p:spPr>
            <a:xfrm>
              <a:off x="2643576" y="3148033"/>
              <a:ext cx="78082" cy="76435"/>
            </a:xfrm>
            <a:custGeom>
              <a:avLst/>
              <a:gdLst/>
              <a:ahLst/>
              <a:cxnLst/>
              <a:rect l="l" t="t" r="r" b="b"/>
              <a:pathLst>
                <a:path w="5215" h="5105" extrusionOk="0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67"/>
            <p:cNvSpPr/>
            <p:nvPr/>
          </p:nvSpPr>
          <p:spPr>
            <a:xfrm>
              <a:off x="2815759" y="2931141"/>
              <a:ext cx="122774" cy="122789"/>
            </a:xfrm>
            <a:custGeom>
              <a:avLst/>
              <a:gdLst/>
              <a:ahLst/>
              <a:cxnLst/>
              <a:rect l="l" t="t" r="r" b="b"/>
              <a:pathLst>
                <a:path w="8200" h="8201" extrusionOk="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67"/>
            <p:cNvSpPr/>
            <p:nvPr/>
          </p:nvSpPr>
          <p:spPr>
            <a:xfrm>
              <a:off x="2663085" y="3185179"/>
              <a:ext cx="58572" cy="39288"/>
            </a:xfrm>
            <a:custGeom>
              <a:avLst/>
              <a:gdLst/>
              <a:ahLst/>
              <a:cxnLst/>
              <a:rect l="l" t="t" r="r" b="b"/>
              <a:pathLst>
                <a:path w="3912" h="2624" extrusionOk="0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67"/>
            <p:cNvSpPr/>
            <p:nvPr/>
          </p:nvSpPr>
          <p:spPr>
            <a:xfrm>
              <a:off x="2852906" y="2968288"/>
              <a:ext cx="85628" cy="85643"/>
            </a:xfrm>
            <a:custGeom>
              <a:avLst/>
              <a:gdLst/>
              <a:ahLst/>
              <a:cxnLst/>
              <a:rect l="l" t="t" r="r" b="b"/>
              <a:pathLst>
                <a:path w="5719" h="5720" extrusionOk="0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67"/>
            <p:cNvSpPr/>
            <p:nvPr/>
          </p:nvSpPr>
          <p:spPr>
            <a:xfrm>
              <a:off x="2874302" y="2921783"/>
              <a:ext cx="82813" cy="146311"/>
            </a:xfrm>
            <a:custGeom>
              <a:avLst/>
              <a:gdLst/>
              <a:ahLst/>
              <a:cxnLst/>
              <a:rect l="l" t="t" r="r" b="b"/>
              <a:pathLst>
                <a:path w="5531" h="9772" extrusionOk="0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67"/>
          <p:cNvGrpSpPr/>
          <p:nvPr/>
        </p:nvGrpSpPr>
        <p:grpSpPr>
          <a:xfrm>
            <a:off x="3049959" y="1945861"/>
            <a:ext cx="402940" cy="388536"/>
            <a:chOff x="3049959" y="1945861"/>
            <a:chExt cx="402940" cy="388536"/>
          </a:xfrm>
        </p:grpSpPr>
        <p:sp>
          <p:nvSpPr>
            <p:cNvPr id="8089" name="Google Shape;8089;p67"/>
            <p:cNvSpPr/>
            <p:nvPr/>
          </p:nvSpPr>
          <p:spPr>
            <a:xfrm>
              <a:off x="3049959" y="1993398"/>
              <a:ext cx="355402" cy="340999"/>
            </a:xfrm>
            <a:custGeom>
              <a:avLst/>
              <a:gdLst/>
              <a:ahLst/>
              <a:cxnLst/>
              <a:rect l="l" t="t" r="r" b="b"/>
              <a:pathLst>
                <a:path w="23737" h="22775" extrusionOk="0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67"/>
            <p:cNvSpPr/>
            <p:nvPr/>
          </p:nvSpPr>
          <p:spPr>
            <a:xfrm>
              <a:off x="3093080" y="2196350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67"/>
            <p:cNvSpPr/>
            <p:nvPr/>
          </p:nvSpPr>
          <p:spPr>
            <a:xfrm>
              <a:off x="3093080" y="2164564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67"/>
            <p:cNvSpPr/>
            <p:nvPr/>
          </p:nvSpPr>
          <p:spPr>
            <a:xfrm>
              <a:off x="3336413" y="2211458"/>
              <a:ext cx="12292" cy="11514"/>
            </a:xfrm>
            <a:custGeom>
              <a:avLst/>
              <a:gdLst/>
              <a:ahLst/>
              <a:cxnLst/>
              <a:rect l="l" t="t" r="r" b="b"/>
              <a:pathLst>
                <a:path w="821" h="769" extrusionOk="0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67"/>
            <p:cNvSpPr/>
            <p:nvPr/>
          </p:nvSpPr>
          <p:spPr>
            <a:xfrm>
              <a:off x="3196330" y="1945861"/>
              <a:ext cx="116172" cy="116486"/>
            </a:xfrm>
            <a:custGeom>
              <a:avLst/>
              <a:gdLst/>
              <a:ahLst/>
              <a:cxnLst/>
              <a:rect l="l" t="t" r="r" b="b"/>
              <a:pathLst>
                <a:path w="7759" h="7780" extrusionOk="0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67"/>
            <p:cNvSpPr/>
            <p:nvPr/>
          </p:nvSpPr>
          <p:spPr>
            <a:xfrm>
              <a:off x="3336413" y="2085943"/>
              <a:ext cx="116486" cy="116486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5" name="Google Shape;8095;p67"/>
          <p:cNvGrpSpPr/>
          <p:nvPr/>
        </p:nvGrpSpPr>
        <p:grpSpPr>
          <a:xfrm>
            <a:off x="2483025" y="4268679"/>
            <a:ext cx="202428" cy="349114"/>
            <a:chOff x="2483025" y="4268679"/>
            <a:chExt cx="202428" cy="349114"/>
          </a:xfrm>
        </p:grpSpPr>
        <p:sp>
          <p:nvSpPr>
            <p:cNvPr id="8096" name="Google Shape;8096;p67"/>
            <p:cNvSpPr/>
            <p:nvPr/>
          </p:nvSpPr>
          <p:spPr>
            <a:xfrm>
              <a:off x="2497818" y="4274339"/>
              <a:ext cx="172528" cy="337780"/>
            </a:xfrm>
            <a:custGeom>
              <a:avLst/>
              <a:gdLst/>
              <a:ahLst/>
              <a:cxnLst/>
              <a:rect l="l" t="t" r="r" b="b"/>
              <a:pathLst>
                <a:path w="11523" h="22560" extrusionOk="0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67"/>
            <p:cNvSpPr/>
            <p:nvPr/>
          </p:nvSpPr>
          <p:spPr>
            <a:xfrm>
              <a:off x="2599811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67"/>
            <p:cNvSpPr/>
            <p:nvPr/>
          </p:nvSpPr>
          <p:spPr>
            <a:xfrm>
              <a:off x="2492159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67"/>
            <p:cNvSpPr/>
            <p:nvPr/>
          </p:nvSpPr>
          <p:spPr>
            <a:xfrm>
              <a:off x="2483025" y="4606444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67"/>
            <p:cNvSpPr/>
            <p:nvPr/>
          </p:nvSpPr>
          <p:spPr>
            <a:xfrm>
              <a:off x="2483025" y="4268679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67"/>
            <p:cNvSpPr/>
            <p:nvPr/>
          </p:nvSpPr>
          <p:spPr>
            <a:xfrm>
              <a:off x="2520487" y="4378847"/>
              <a:ext cx="127506" cy="210933"/>
            </a:xfrm>
            <a:custGeom>
              <a:avLst/>
              <a:gdLst/>
              <a:ahLst/>
              <a:cxnLst/>
              <a:rect l="l" t="t" r="r" b="b"/>
              <a:pathLst>
                <a:path w="8516" h="14088" extrusionOk="0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2" name="Google Shape;8102;p67"/>
          <p:cNvGrpSpPr/>
          <p:nvPr/>
        </p:nvGrpSpPr>
        <p:grpSpPr>
          <a:xfrm>
            <a:off x="862507" y="2885984"/>
            <a:ext cx="329590" cy="365000"/>
            <a:chOff x="862507" y="2885984"/>
            <a:chExt cx="329590" cy="365000"/>
          </a:xfrm>
        </p:grpSpPr>
        <p:sp>
          <p:nvSpPr>
            <p:cNvPr id="8103" name="Google Shape;8103;p67"/>
            <p:cNvSpPr/>
            <p:nvPr/>
          </p:nvSpPr>
          <p:spPr>
            <a:xfrm>
              <a:off x="862821" y="2975834"/>
              <a:ext cx="313854" cy="275150"/>
            </a:xfrm>
            <a:custGeom>
              <a:avLst/>
              <a:gdLst/>
              <a:ahLst/>
              <a:cxnLst/>
              <a:rect l="l" t="t" r="r" b="b"/>
              <a:pathLst>
                <a:path w="20962" h="18377" extrusionOk="0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67"/>
            <p:cNvSpPr/>
            <p:nvPr/>
          </p:nvSpPr>
          <p:spPr>
            <a:xfrm>
              <a:off x="862507" y="2975819"/>
              <a:ext cx="250894" cy="275165"/>
            </a:xfrm>
            <a:custGeom>
              <a:avLst/>
              <a:gdLst/>
              <a:ahLst/>
              <a:cxnLst/>
              <a:rect l="l" t="t" r="r" b="b"/>
              <a:pathLst>
                <a:path w="16757" h="18378" extrusionOk="0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67"/>
            <p:cNvSpPr/>
            <p:nvPr/>
          </p:nvSpPr>
          <p:spPr>
            <a:xfrm>
              <a:off x="1034691" y="2885984"/>
              <a:ext cx="157406" cy="87050"/>
            </a:xfrm>
            <a:custGeom>
              <a:avLst/>
              <a:gdLst/>
              <a:ahLst/>
              <a:cxnLst/>
              <a:rect l="l" t="t" r="r" b="b"/>
              <a:pathLst>
                <a:path w="10513" h="5814" extrusionOk="0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67"/>
            <p:cNvSpPr/>
            <p:nvPr/>
          </p:nvSpPr>
          <p:spPr>
            <a:xfrm>
              <a:off x="1034691" y="2885984"/>
              <a:ext cx="157406" cy="58707"/>
            </a:xfrm>
            <a:custGeom>
              <a:avLst/>
              <a:gdLst/>
              <a:ahLst/>
              <a:cxnLst/>
              <a:rect l="l" t="t" r="r" b="b"/>
              <a:pathLst>
                <a:path w="10513" h="3921" extrusionOk="0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67"/>
            <p:cNvSpPr/>
            <p:nvPr/>
          </p:nvSpPr>
          <p:spPr>
            <a:xfrm>
              <a:off x="1103639" y="3030843"/>
              <a:ext cx="44393" cy="63139"/>
            </a:xfrm>
            <a:custGeom>
              <a:avLst/>
              <a:gdLst/>
              <a:ahLst/>
              <a:cxnLst/>
              <a:rect l="l" t="t" r="r" b="b"/>
              <a:pathLst>
                <a:path w="2965" h="4217" extrusionOk="0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67"/>
            <p:cNvSpPr/>
            <p:nvPr/>
          </p:nvSpPr>
          <p:spPr>
            <a:xfrm>
              <a:off x="986853" y="3004491"/>
              <a:ext cx="65804" cy="14808"/>
            </a:xfrm>
            <a:custGeom>
              <a:avLst/>
              <a:gdLst/>
              <a:ahLst/>
              <a:cxnLst/>
              <a:rect l="l" t="t" r="r" b="b"/>
              <a:pathLst>
                <a:path w="4395" h="989" extrusionOk="0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67"/>
            <p:cNvSpPr/>
            <p:nvPr/>
          </p:nvSpPr>
          <p:spPr>
            <a:xfrm>
              <a:off x="991330" y="2933641"/>
              <a:ext cx="56356" cy="85972"/>
            </a:xfrm>
            <a:custGeom>
              <a:avLst/>
              <a:gdLst/>
              <a:ahLst/>
              <a:cxnLst/>
              <a:rect l="l" t="t" r="r" b="b"/>
              <a:pathLst>
                <a:path w="3764" h="5742" extrusionOk="0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0" name="Google Shape;8110;p67"/>
          <p:cNvGrpSpPr/>
          <p:nvPr/>
        </p:nvGrpSpPr>
        <p:grpSpPr>
          <a:xfrm>
            <a:off x="3082075" y="2871805"/>
            <a:ext cx="318884" cy="379807"/>
            <a:chOff x="3082075" y="2871805"/>
            <a:chExt cx="318884" cy="379807"/>
          </a:xfrm>
        </p:grpSpPr>
        <p:sp>
          <p:nvSpPr>
            <p:cNvPr id="8111" name="Google Shape;8111;p67"/>
            <p:cNvSpPr/>
            <p:nvPr/>
          </p:nvSpPr>
          <p:spPr>
            <a:xfrm>
              <a:off x="3105357" y="2915584"/>
              <a:ext cx="248708" cy="281887"/>
            </a:xfrm>
            <a:custGeom>
              <a:avLst/>
              <a:gdLst/>
              <a:ahLst/>
              <a:cxnLst/>
              <a:rect l="l" t="t" r="r" b="b"/>
              <a:pathLst>
                <a:path w="16611" h="18827" extrusionOk="0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67"/>
            <p:cNvSpPr/>
            <p:nvPr/>
          </p:nvSpPr>
          <p:spPr>
            <a:xfrm>
              <a:off x="3210180" y="2990956"/>
              <a:ext cx="62974" cy="68005"/>
            </a:xfrm>
            <a:custGeom>
              <a:avLst/>
              <a:gdLst/>
              <a:ahLst/>
              <a:cxnLst/>
              <a:rect l="l" t="t" r="r" b="b"/>
              <a:pathLst>
                <a:path w="4206" h="4542" extrusionOk="0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67"/>
            <p:cNvSpPr/>
            <p:nvPr/>
          </p:nvSpPr>
          <p:spPr>
            <a:xfrm>
              <a:off x="3241667" y="3020542"/>
              <a:ext cx="31487" cy="163709"/>
            </a:xfrm>
            <a:custGeom>
              <a:avLst/>
              <a:gdLst/>
              <a:ahLst/>
              <a:cxnLst/>
              <a:rect l="l" t="t" r="r" b="b"/>
              <a:pathLst>
                <a:path w="2103" h="10934" extrusionOk="0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67"/>
            <p:cNvSpPr/>
            <p:nvPr/>
          </p:nvSpPr>
          <p:spPr>
            <a:xfrm>
              <a:off x="3210180" y="3020542"/>
              <a:ext cx="31502" cy="163709"/>
            </a:xfrm>
            <a:custGeom>
              <a:avLst/>
              <a:gdLst/>
              <a:ahLst/>
              <a:cxnLst/>
              <a:rect l="l" t="t" r="r" b="b"/>
              <a:pathLst>
                <a:path w="2104" h="10934" extrusionOk="0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67"/>
            <p:cNvSpPr/>
            <p:nvPr/>
          </p:nvSpPr>
          <p:spPr>
            <a:xfrm>
              <a:off x="3236307" y="3026845"/>
              <a:ext cx="10720" cy="157406"/>
            </a:xfrm>
            <a:custGeom>
              <a:avLst/>
              <a:gdLst/>
              <a:ahLst/>
              <a:cxnLst/>
              <a:rect l="l" t="t" r="r" b="b"/>
              <a:pathLst>
                <a:path w="716" h="10513" extrusionOk="0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67"/>
            <p:cNvSpPr/>
            <p:nvPr/>
          </p:nvSpPr>
          <p:spPr>
            <a:xfrm>
              <a:off x="3224673" y="2973318"/>
              <a:ext cx="33688" cy="30080"/>
            </a:xfrm>
            <a:custGeom>
              <a:avLst/>
              <a:gdLst/>
              <a:ahLst/>
              <a:cxnLst/>
              <a:rect l="l" t="t" r="r" b="b"/>
              <a:pathLst>
                <a:path w="2250" h="2009" extrusionOk="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67"/>
            <p:cNvSpPr/>
            <p:nvPr/>
          </p:nvSpPr>
          <p:spPr>
            <a:xfrm>
              <a:off x="3255651" y="2935558"/>
              <a:ext cx="81720" cy="99477"/>
            </a:xfrm>
            <a:custGeom>
              <a:avLst/>
              <a:gdLst/>
              <a:ahLst/>
              <a:cxnLst/>
              <a:rect l="l" t="t" r="r" b="b"/>
              <a:pathLst>
                <a:path w="5458" h="6644" extrusionOk="0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67"/>
            <p:cNvSpPr/>
            <p:nvPr/>
          </p:nvSpPr>
          <p:spPr>
            <a:xfrm>
              <a:off x="3230752" y="2932399"/>
              <a:ext cx="25304" cy="13880"/>
            </a:xfrm>
            <a:custGeom>
              <a:avLst/>
              <a:gdLst/>
              <a:ahLst/>
              <a:cxnLst/>
              <a:rect l="l" t="t" r="r" b="b"/>
              <a:pathLst>
                <a:path w="1690" h="927" extrusionOk="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67"/>
            <p:cNvSpPr/>
            <p:nvPr/>
          </p:nvSpPr>
          <p:spPr>
            <a:xfrm>
              <a:off x="3374817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67"/>
            <p:cNvSpPr/>
            <p:nvPr/>
          </p:nvSpPr>
          <p:spPr>
            <a:xfrm>
              <a:off x="3082075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67"/>
            <p:cNvSpPr/>
            <p:nvPr/>
          </p:nvSpPr>
          <p:spPr>
            <a:xfrm>
              <a:off x="3355623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67"/>
            <p:cNvSpPr/>
            <p:nvPr/>
          </p:nvSpPr>
          <p:spPr>
            <a:xfrm>
              <a:off x="3102213" y="3094371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67"/>
            <p:cNvSpPr/>
            <p:nvPr/>
          </p:nvSpPr>
          <p:spPr>
            <a:xfrm>
              <a:off x="3305001" y="2892257"/>
              <a:ext cx="19629" cy="20976"/>
            </a:xfrm>
            <a:custGeom>
              <a:avLst/>
              <a:gdLst/>
              <a:ahLst/>
              <a:cxnLst/>
              <a:rect l="l" t="t" r="r" b="b"/>
              <a:pathLst>
                <a:path w="1311" h="1401" extrusionOk="0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67"/>
            <p:cNvSpPr/>
            <p:nvPr/>
          </p:nvSpPr>
          <p:spPr>
            <a:xfrm>
              <a:off x="3236307" y="2871805"/>
              <a:ext cx="10406" cy="22833"/>
            </a:xfrm>
            <a:custGeom>
              <a:avLst/>
              <a:gdLst/>
              <a:ahLst/>
              <a:cxnLst/>
              <a:rect l="l" t="t" r="r" b="b"/>
              <a:pathLst>
                <a:path w="695" h="1525" extrusionOk="0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67"/>
            <p:cNvSpPr/>
            <p:nvPr/>
          </p:nvSpPr>
          <p:spPr>
            <a:xfrm>
              <a:off x="3158405" y="2892257"/>
              <a:ext cx="19689" cy="21276"/>
            </a:xfrm>
            <a:custGeom>
              <a:avLst/>
              <a:gdLst/>
              <a:ahLst/>
              <a:cxnLst/>
              <a:rect l="l" t="t" r="r" b="b"/>
              <a:pathLst>
                <a:path w="1315" h="1421" extrusionOk="0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67"/>
            <p:cNvSpPr/>
            <p:nvPr/>
          </p:nvSpPr>
          <p:spPr>
            <a:xfrm>
              <a:off x="3101884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67"/>
            <p:cNvSpPr/>
            <p:nvPr/>
          </p:nvSpPr>
          <p:spPr>
            <a:xfrm>
              <a:off x="3355278" y="3094371"/>
              <a:ext cx="25543" cy="16844"/>
            </a:xfrm>
            <a:custGeom>
              <a:avLst/>
              <a:gdLst/>
              <a:ahLst/>
              <a:cxnLst/>
              <a:rect l="l" t="t" r="r" b="b"/>
              <a:pathLst>
                <a:path w="1706" h="1125" extrusionOk="0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67"/>
            <p:cNvSpPr/>
            <p:nvPr/>
          </p:nvSpPr>
          <p:spPr>
            <a:xfrm>
              <a:off x="3223401" y="3230187"/>
              <a:ext cx="36533" cy="21426"/>
            </a:xfrm>
            <a:custGeom>
              <a:avLst/>
              <a:gdLst/>
              <a:ahLst/>
              <a:cxnLst/>
              <a:rect l="l" t="t" r="r" b="b"/>
              <a:pathLst>
                <a:path w="2440" h="1431" extrusionOk="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67"/>
            <p:cNvSpPr/>
            <p:nvPr/>
          </p:nvSpPr>
          <p:spPr>
            <a:xfrm>
              <a:off x="3188470" y="3173531"/>
              <a:ext cx="106095" cy="61088"/>
            </a:xfrm>
            <a:custGeom>
              <a:avLst/>
              <a:gdLst/>
              <a:ahLst/>
              <a:cxnLst/>
              <a:rect l="l" t="t" r="r" b="b"/>
              <a:pathLst>
                <a:path w="7086" h="4080" extrusionOk="0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67"/>
            <p:cNvSpPr/>
            <p:nvPr/>
          </p:nvSpPr>
          <p:spPr>
            <a:xfrm>
              <a:off x="3188470" y="3191153"/>
              <a:ext cx="106095" cy="13865"/>
            </a:xfrm>
            <a:custGeom>
              <a:avLst/>
              <a:gdLst/>
              <a:ahLst/>
              <a:cxnLst/>
              <a:rect l="l" t="t" r="r" b="b"/>
              <a:pathLst>
                <a:path w="7086" h="926" extrusionOk="0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1" name="Google Shape;8131;p67"/>
          <p:cNvGrpSpPr/>
          <p:nvPr/>
        </p:nvGrpSpPr>
        <p:grpSpPr>
          <a:xfrm>
            <a:off x="2594780" y="1516494"/>
            <a:ext cx="410187" cy="324244"/>
            <a:chOff x="2594780" y="1516494"/>
            <a:chExt cx="410187" cy="324244"/>
          </a:xfrm>
        </p:grpSpPr>
        <p:sp>
          <p:nvSpPr>
            <p:cNvPr id="8132" name="Google Shape;8132;p67"/>
            <p:cNvSpPr/>
            <p:nvPr/>
          </p:nvSpPr>
          <p:spPr>
            <a:xfrm>
              <a:off x="2594780" y="1641455"/>
              <a:ext cx="241776" cy="199284"/>
            </a:xfrm>
            <a:custGeom>
              <a:avLst/>
              <a:gdLst/>
              <a:ahLst/>
              <a:cxnLst/>
              <a:rect l="l" t="t" r="r" b="b"/>
              <a:pathLst>
                <a:path w="16148" h="13310" extrusionOk="0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67"/>
            <p:cNvSpPr/>
            <p:nvPr/>
          </p:nvSpPr>
          <p:spPr>
            <a:xfrm>
              <a:off x="2632556" y="1738731"/>
              <a:ext cx="204000" cy="102008"/>
            </a:xfrm>
            <a:custGeom>
              <a:avLst/>
              <a:gdLst/>
              <a:ahLst/>
              <a:cxnLst/>
              <a:rect l="l" t="t" r="r" b="b"/>
              <a:pathLst>
                <a:path w="13625" h="6813" extrusionOk="0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67"/>
            <p:cNvSpPr/>
            <p:nvPr/>
          </p:nvSpPr>
          <p:spPr>
            <a:xfrm>
              <a:off x="2721957" y="1516494"/>
              <a:ext cx="241132" cy="239560"/>
            </a:xfrm>
            <a:custGeom>
              <a:avLst/>
              <a:gdLst/>
              <a:ahLst/>
              <a:cxnLst/>
              <a:rect l="l" t="t" r="r" b="b"/>
              <a:pathLst>
                <a:path w="16105" h="16000" extrusionOk="0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67"/>
            <p:cNvSpPr/>
            <p:nvPr/>
          </p:nvSpPr>
          <p:spPr>
            <a:xfrm>
              <a:off x="2881234" y="1828446"/>
              <a:ext cx="40306" cy="12292"/>
            </a:xfrm>
            <a:custGeom>
              <a:avLst/>
              <a:gdLst/>
              <a:ahLst/>
              <a:cxnLst/>
              <a:rect l="l" t="t" r="r" b="b"/>
              <a:pathLst>
                <a:path w="2692" h="821" extrusionOk="0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67"/>
            <p:cNvSpPr/>
            <p:nvPr/>
          </p:nvSpPr>
          <p:spPr>
            <a:xfrm>
              <a:off x="2735177" y="1828446"/>
              <a:ext cx="89101" cy="12292"/>
            </a:xfrm>
            <a:custGeom>
              <a:avLst/>
              <a:gdLst/>
              <a:ahLst/>
              <a:cxnLst/>
              <a:rect l="l" t="t" r="r" b="b"/>
              <a:pathLst>
                <a:path w="5951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67"/>
            <p:cNvSpPr/>
            <p:nvPr/>
          </p:nvSpPr>
          <p:spPr>
            <a:xfrm>
              <a:off x="2832439" y="1828446"/>
              <a:ext cx="14179" cy="12203"/>
            </a:xfrm>
            <a:custGeom>
              <a:avLst/>
              <a:gdLst/>
              <a:ahLst/>
              <a:cxnLst/>
              <a:rect l="l" t="t" r="r" b="b"/>
              <a:pathLst>
                <a:path w="947" h="815" extrusionOk="0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67"/>
            <p:cNvSpPr/>
            <p:nvPr/>
          </p:nvSpPr>
          <p:spPr>
            <a:xfrm>
              <a:off x="2990773" y="1828446"/>
              <a:ext cx="14194" cy="12203"/>
            </a:xfrm>
            <a:custGeom>
              <a:avLst/>
              <a:gdLst/>
              <a:ahLst/>
              <a:cxnLst/>
              <a:rect l="l" t="t" r="r" b="b"/>
              <a:pathLst>
                <a:path w="948" h="815" extrusionOk="0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67"/>
            <p:cNvSpPr/>
            <p:nvPr/>
          </p:nvSpPr>
          <p:spPr>
            <a:xfrm>
              <a:off x="2928143" y="1828446"/>
              <a:ext cx="45022" cy="12292"/>
            </a:xfrm>
            <a:custGeom>
              <a:avLst/>
              <a:gdLst/>
              <a:ahLst/>
              <a:cxnLst/>
              <a:rect l="l" t="t" r="r" b="b"/>
              <a:pathLst>
                <a:path w="3007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0" name="Google Shape;8140;p67"/>
          <p:cNvGrpSpPr/>
          <p:nvPr/>
        </p:nvGrpSpPr>
        <p:grpSpPr>
          <a:xfrm>
            <a:off x="1742965" y="1502959"/>
            <a:ext cx="333692" cy="333363"/>
            <a:chOff x="1742965" y="1502959"/>
            <a:chExt cx="333692" cy="333363"/>
          </a:xfrm>
        </p:grpSpPr>
        <p:sp>
          <p:nvSpPr>
            <p:cNvPr id="8141" name="Google Shape;8141;p67"/>
            <p:cNvSpPr/>
            <p:nvPr/>
          </p:nvSpPr>
          <p:spPr>
            <a:xfrm>
              <a:off x="1742965" y="1502959"/>
              <a:ext cx="333692" cy="333363"/>
            </a:xfrm>
            <a:custGeom>
              <a:avLst/>
              <a:gdLst/>
              <a:ahLst/>
              <a:cxnLst/>
              <a:rect l="l" t="t" r="r" b="b"/>
              <a:pathLst>
                <a:path w="22287" h="22265" extrusionOk="0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67"/>
            <p:cNvSpPr/>
            <p:nvPr/>
          </p:nvSpPr>
          <p:spPr>
            <a:xfrm>
              <a:off x="1854719" y="1629492"/>
              <a:ext cx="22040" cy="21740"/>
            </a:xfrm>
            <a:custGeom>
              <a:avLst/>
              <a:gdLst/>
              <a:ahLst/>
              <a:cxnLst/>
              <a:rect l="l" t="t" r="r" b="b"/>
              <a:pathLst>
                <a:path w="1472" h="1452" extrusionOk="0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67"/>
            <p:cNvSpPr/>
            <p:nvPr/>
          </p:nvSpPr>
          <p:spPr>
            <a:xfrm>
              <a:off x="1898783" y="1629492"/>
              <a:ext cx="22054" cy="21740"/>
            </a:xfrm>
            <a:custGeom>
              <a:avLst/>
              <a:gdLst/>
              <a:ahLst/>
              <a:cxnLst/>
              <a:rect l="l" t="t" r="r" b="b"/>
              <a:pathLst>
                <a:path w="1473" h="1452" extrusionOk="0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67"/>
            <p:cNvSpPr/>
            <p:nvPr/>
          </p:nvSpPr>
          <p:spPr>
            <a:xfrm>
              <a:off x="1942863" y="1629492"/>
              <a:ext cx="21725" cy="21740"/>
            </a:xfrm>
            <a:custGeom>
              <a:avLst/>
              <a:gdLst/>
              <a:ahLst/>
              <a:cxnLst/>
              <a:rect l="l" t="t" r="r" b="b"/>
              <a:pathLst>
                <a:path w="1451" h="1452" extrusionOk="0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5" name="Google Shape;8145;p67"/>
          <p:cNvGrpSpPr/>
          <p:nvPr/>
        </p:nvGrpSpPr>
        <p:grpSpPr>
          <a:xfrm>
            <a:off x="3051531" y="1516809"/>
            <a:ext cx="390034" cy="296545"/>
            <a:chOff x="3051531" y="1516809"/>
            <a:chExt cx="390034" cy="296545"/>
          </a:xfrm>
        </p:grpSpPr>
        <p:sp>
          <p:nvSpPr>
            <p:cNvPr id="8146" name="Google Shape;8146;p67"/>
            <p:cNvSpPr/>
            <p:nvPr/>
          </p:nvSpPr>
          <p:spPr>
            <a:xfrm>
              <a:off x="3051531" y="1516809"/>
              <a:ext cx="389719" cy="296545"/>
            </a:xfrm>
            <a:custGeom>
              <a:avLst/>
              <a:gdLst/>
              <a:ahLst/>
              <a:cxnLst/>
              <a:rect l="l" t="t" r="r" b="b"/>
              <a:pathLst>
                <a:path w="26029" h="19806" extrusionOk="0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67"/>
            <p:cNvSpPr/>
            <p:nvPr/>
          </p:nvSpPr>
          <p:spPr>
            <a:xfrm>
              <a:off x="3051531" y="1744391"/>
              <a:ext cx="389719" cy="68963"/>
            </a:xfrm>
            <a:custGeom>
              <a:avLst/>
              <a:gdLst/>
              <a:ahLst/>
              <a:cxnLst/>
              <a:rect l="l" t="t" r="r" b="b"/>
              <a:pathLst>
                <a:path w="26029" h="4606" extrusionOk="0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67"/>
            <p:cNvSpPr/>
            <p:nvPr/>
          </p:nvSpPr>
          <p:spPr>
            <a:xfrm>
              <a:off x="3051531" y="1753838"/>
              <a:ext cx="389719" cy="59516"/>
            </a:xfrm>
            <a:custGeom>
              <a:avLst/>
              <a:gdLst/>
              <a:ahLst/>
              <a:cxnLst/>
              <a:rect l="l" t="t" r="r" b="b"/>
              <a:pathLst>
                <a:path w="26029" h="3975" extrusionOk="0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67"/>
            <p:cNvSpPr/>
            <p:nvPr/>
          </p:nvSpPr>
          <p:spPr>
            <a:xfrm>
              <a:off x="3051846" y="1516809"/>
              <a:ext cx="389405" cy="65804"/>
            </a:xfrm>
            <a:custGeom>
              <a:avLst/>
              <a:gdLst/>
              <a:ahLst/>
              <a:cxnLst/>
              <a:rect l="l" t="t" r="r" b="b"/>
              <a:pathLst>
                <a:path w="26008" h="4395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67"/>
            <p:cNvSpPr/>
            <p:nvPr/>
          </p:nvSpPr>
          <p:spPr>
            <a:xfrm>
              <a:off x="3051846" y="1516809"/>
              <a:ext cx="389719" cy="56356"/>
            </a:xfrm>
            <a:custGeom>
              <a:avLst/>
              <a:gdLst/>
              <a:ahLst/>
              <a:cxnLst/>
              <a:rect l="l" t="t" r="r" b="b"/>
              <a:pathLst>
                <a:path w="26029" h="3764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67"/>
            <p:cNvSpPr/>
            <p:nvPr/>
          </p:nvSpPr>
          <p:spPr>
            <a:xfrm>
              <a:off x="3077973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67"/>
            <p:cNvSpPr/>
            <p:nvPr/>
          </p:nvSpPr>
          <p:spPr>
            <a:xfrm>
              <a:off x="3100012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67"/>
            <p:cNvSpPr/>
            <p:nvPr/>
          </p:nvSpPr>
          <p:spPr>
            <a:xfrm>
              <a:off x="3121737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67"/>
            <p:cNvSpPr/>
            <p:nvPr/>
          </p:nvSpPr>
          <p:spPr>
            <a:xfrm>
              <a:off x="3336727" y="1539148"/>
              <a:ext cx="81226" cy="11978"/>
            </a:xfrm>
            <a:custGeom>
              <a:avLst/>
              <a:gdLst/>
              <a:ahLst/>
              <a:cxnLst/>
              <a:rect l="l" t="t" r="r" b="b"/>
              <a:pathLst>
                <a:path w="5425" h="800" extrusionOk="0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67"/>
            <p:cNvSpPr/>
            <p:nvPr/>
          </p:nvSpPr>
          <p:spPr>
            <a:xfrm>
              <a:off x="3301153" y="1539148"/>
              <a:ext cx="30244" cy="11978"/>
            </a:xfrm>
            <a:custGeom>
              <a:avLst/>
              <a:gdLst/>
              <a:ahLst/>
              <a:cxnLst/>
              <a:rect l="l" t="t" r="r" b="b"/>
              <a:pathLst>
                <a:path w="2020" h="800" extrusionOk="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67"/>
            <p:cNvSpPr/>
            <p:nvPr/>
          </p:nvSpPr>
          <p:spPr>
            <a:xfrm>
              <a:off x="3170832" y="1608096"/>
              <a:ext cx="151432" cy="107667"/>
            </a:xfrm>
            <a:custGeom>
              <a:avLst/>
              <a:gdLst/>
              <a:ahLst/>
              <a:cxnLst/>
              <a:rect l="l" t="t" r="r" b="b"/>
              <a:pathLst>
                <a:path w="10114" h="7191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67"/>
            <p:cNvSpPr/>
            <p:nvPr/>
          </p:nvSpPr>
          <p:spPr>
            <a:xfrm>
              <a:off x="3170832" y="1608096"/>
              <a:ext cx="151432" cy="44079"/>
            </a:xfrm>
            <a:custGeom>
              <a:avLst/>
              <a:gdLst/>
              <a:ahLst/>
              <a:cxnLst/>
              <a:rect l="l" t="t" r="r" b="b"/>
              <a:pathLst>
                <a:path w="10114" h="2944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67"/>
            <p:cNvSpPr/>
            <p:nvPr/>
          </p:nvSpPr>
          <p:spPr>
            <a:xfrm>
              <a:off x="3227503" y="1642084"/>
              <a:ext cx="41878" cy="40007"/>
            </a:xfrm>
            <a:custGeom>
              <a:avLst/>
              <a:gdLst/>
              <a:ahLst/>
              <a:cxnLst/>
              <a:rect l="l" t="t" r="r" b="b"/>
              <a:pathLst>
                <a:path w="2797" h="2672" extrusionOk="0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67"/>
            <p:cNvSpPr/>
            <p:nvPr/>
          </p:nvSpPr>
          <p:spPr>
            <a:xfrm>
              <a:off x="3087106" y="1776177"/>
              <a:ext cx="160865" cy="11679"/>
            </a:xfrm>
            <a:custGeom>
              <a:avLst/>
              <a:gdLst/>
              <a:ahLst/>
              <a:cxnLst/>
              <a:rect l="l" t="t" r="r" b="b"/>
              <a:pathLst>
                <a:path w="10744" h="780" extrusionOk="0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67"/>
            <p:cNvSpPr/>
            <p:nvPr/>
          </p:nvSpPr>
          <p:spPr>
            <a:xfrm>
              <a:off x="3362540" y="1775563"/>
              <a:ext cx="46295" cy="11978"/>
            </a:xfrm>
            <a:custGeom>
              <a:avLst/>
              <a:gdLst/>
              <a:ahLst/>
              <a:cxnLst/>
              <a:rect l="l" t="t" r="r" b="b"/>
              <a:pathLst>
                <a:path w="3092" h="800" extrusionOk="0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1" name="Google Shape;8161;p67"/>
          <p:cNvGrpSpPr/>
          <p:nvPr/>
        </p:nvGrpSpPr>
        <p:grpSpPr>
          <a:xfrm>
            <a:off x="3514900" y="1489020"/>
            <a:ext cx="354145" cy="351869"/>
            <a:chOff x="3514900" y="1489020"/>
            <a:chExt cx="354145" cy="351869"/>
          </a:xfrm>
        </p:grpSpPr>
        <p:sp>
          <p:nvSpPr>
            <p:cNvPr id="8162" name="Google Shape;8162;p67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67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67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67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67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67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67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67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67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67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67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67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67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67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67"/>
            <p:cNvSpPr/>
            <p:nvPr/>
          </p:nvSpPr>
          <p:spPr>
            <a:xfrm>
              <a:off x="3623181" y="1625090"/>
              <a:ext cx="108940" cy="108925"/>
            </a:xfrm>
            <a:custGeom>
              <a:avLst/>
              <a:gdLst/>
              <a:ahLst/>
              <a:cxnLst/>
              <a:rect l="l" t="t" r="r" b="b"/>
              <a:pathLst>
                <a:path w="7276" h="7275" extrusionOk="0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67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67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67"/>
            <p:cNvSpPr/>
            <p:nvPr/>
          </p:nvSpPr>
          <p:spPr>
            <a:xfrm>
              <a:off x="3822136" y="1761399"/>
              <a:ext cx="39198" cy="72407"/>
            </a:xfrm>
            <a:custGeom>
              <a:avLst/>
              <a:gdLst/>
              <a:ahLst/>
              <a:cxnLst/>
              <a:rect l="l" t="t" r="r" b="b"/>
              <a:pathLst>
                <a:path w="2618" h="4836" extrusionOk="0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67"/>
            <p:cNvSpPr/>
            <p:nvPr/>
          </p:nvSpPr>
          <p:spPr>
            <a:xfrm>
              <a:off x="3541656" y="1493781"/>
              <a:ext cx="292458" cy="313270"/>
            </a:xfrm>
            <a:custGeom>
              <a:avLst/>
              <a:gdLst/>
              <a:ahLst/>
              <a:cxnLst/>
              <a:rect l="l" t="t" r="r" b="b"/>
              <a:pathLst>
                <a:path w="19533" h="20923" extrusionOk="0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67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67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67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4" name="Google Shape;8184;p67"/>
          <p:cNvGrpSpPr/>
          <p:nvPr/>
        </p:nvGrpSpPr>
        <p:grpSpPr>
          <a:xfrm>
            <a:off x="3066324" y="3350446"/>
            <a:ext cx="346598" cy="333183"/>
            <a:chOff x="3066324" y="3350446"/>
            <a:chExt cx="346598" cy="333183"/>
          </a:xfrm>
        </p:grpSpPr>
        <p:sp>
          <p:nvSpPr>
            <p:cNvPr id="8185" name="Google Shape;8185;p67"/>
            <p:cNvSpPr/>
            <p:nvPr/>
          </p:nvSpPr>
          <p:spPr>
            <a:xfrm>
              <a:off x="3077658" y="3672759"/>
              <a:ext cx="297174" cy="10735"/>
            </a:xfrm>
            <a:custGeom>
              <a:avLst/>
              <a:gdLst/>
              <a:ahLst/>
              <a:cxnLst/>
              <a:rect l="l" t="t" r="r" b="b"/>
              <a:pathLst>
                <a:path w="19848" h="717" extrusionOk="0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67"/>
            <p:cNvSpPr/>
            <p:nvPr/>
          </p:nvSpPr>
          <p:spPr>
            <a:xfrm>
              <a:off x="3066324" y="3350446"/>
              <a:ext cx="346598" cy="333183"/>
            </a:xfrm>
            <a:custGeom>
              <a:avLst/>
              <a:gdLst/>
              <a:ahLst/>
              <a:cxnLst/>
              <a:rect l="l" t="t" r="r" b="b"/>
              <a:pathLst>
                <a:path w="23149" h="22253" extrusionOk="0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67"/>
            <p:cNvSpPr/>
            <p:nvPr/>
          </p:nvSpPr>
          <p:spPr>
            <a:xfrm>
              <a:off x="3079545" y="3516970"/>
              <a:ext cx="333378" cy="166524"/>
            </a:xfrm>
            <a:custGeom>
              <a:avLst/>
              <a:gdLst/>
              <a:ahLst/>
              <a:cxnLst/>
              <a:rect l="l" t="t" r="r" b="b"/>
              <a:pathLst>
                <a:path w="22266" h="11122" extrusionOk="0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67"/>
            <p:cNvSpPr/>
            <p:nvPr/>
          </p:nvSpPr>
          <p:spPr>
            <a:xfrm>
              <a:off x="3079545" y="3371841"/>
              <a:ext cx="333378" cy="145143"/>
            </a:xfrm>
            <a:custGeom>
              <a:avLst/>
              <a:gdLst/>
              <a:ahLst/>
              <a:cxnLst/>
              <a:rect l="l" t="t" r="r" b="b"/>
              <a:pathLst>
                <a:path w="22266" h="9694" extrusionOk="0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67"/>
            <p:cNvSpPr/>
            <p:nvPr/>
          </p:nvSpPr>
          <p:spPr>
            <a:xfrm>
              <a:off x="3188784" y="3371841"/>
              <a:ext cx="224138" cy="145143"/>
            </a:xfrm>
            <a:custGeom>
              <a:avLst/>
              <a:gdLst/>
              <a:ahLst/>
              <a:cxnLst/>
              <a:rect l="l" t="t" r="r" b="b"/>
              <a:pathLst>
                <a:path w="14970" h="9694" extrusionOk="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67"/>
            <p:cNvSpPr/>
            <p:nvPr/>
          </p:nvSpPr>
          <p:spPr>
            <a:xfrm>
              <a:off x="3079545" y="3516970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67"/>
            <p:cNvSpPr/>
            <p:nvPr/>
          </p:nvSpPr>
          <p:spPr>
            <a:xfrm>
              <a:off x="3079545" y="3516970"/>
              <a:ext cx="181018" cy="136938"/>
            </a:xfrm>
            <a:custGeom>
              <a:avLst/>
              <a:gdLst/>
              <a:ahLst/>
              <a:cxnLst/>
              <a:rect l="l" t="t" r="r" b="b"/>
              <a:pathLst>
                <a:path w="12090" h="9146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67"/>
            <p:cNvSpPr/>
            <p:nvPr/>
          </p:nvSpPr>
          <p:spPr>
            <a:xfrm>
              <a:off x="3079545" y="3430084"/>
              <a:ext cx="333378" cy="173771"/>
            </a:xfrm>
            <a:custGeom>
              <a:avLst/>
              <a:gdLst/>
              <a:ahLst/>
              <a:cxnLst/>
              <a:rect l="l" t="t" r="r" b="b"/>
              <a:pathLst>
                <a:path w="22266" h="11606" extrusionOk="0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67"/>
            <p:cNvSpPr/>
            <p:nvPr/>
          </p:nvSpPr>
          <p:spPr>
            <a:xfrm>
              <a:off x="3079545" y="3444563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67"/>
            <p:cNvSpPr/>
            <p:nvPr/>
          </p:nvSpPr>
          <p:spPr>
            <a:xfrm>
              <a:off x="3079545" y="3444563"/>
              <a:ext cx="186692" cy="144814"/>
            </a:xfrm>
            <a:custGeom>
              <a:avLst/>
              <a:gdLst/>
              <a:ahLst/>
              <a:cxnLst/>
              <a:rect l="l" t="t" r="r" b="b"/>
              <a:pathLst>
                <a:path w="12469" h="9672" extrusionOk="0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5" name="Google Shape;8195;p67"/>
          <p:cNvGrpSpPr/>
          <p:nvPr/>
        </p:nvGrpSpPr>
        <p:grpSpPr>
          <a:xfrm>
            <a:off x="1282755" y="1952089"/>
            <a:ext cx="363278" cy="363338"/>
            <a:chOff x="1282755" y="1952089"/>
            <a:chExt cx="363278" cy="363338"/>
          </a:xfrm>
        </p:grpSpPr>
        <p:sp>
          <p:nvSpPr>
            <p:cNvPr id="8196" name="Google Shape;8196;p67"/>
            <p:cNvSpPr/>
            <p:nvPr/>
          </p:nvSpPr>
          <p:spPr>
            <a:xfrm>
              <a:off x="1282755" y="1952089"/>
              <a:ext cx="359924" cy="363338"/>
            </a:xfrm>
            <a:custGeom>
              <a:avLst/>
              <a:gdLst/>
              <a:ahLst/>
              <a:cxnLst/>
              <a:rect l="l" t="t" r="r" b="b"/>
              <a:pathLst>
                <a:path w="24039" h="24267" extrusionOk="0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67"/>
            <p:cNvSpPr/>
            <p:nvPr/>
          </p:nvSpPr>
          <p:spPr>
            <a:xfrm>
              <a:off x="1437900" y="2104404"/>
              <a:ext cx="61118" cy="57644"/>
            </a:xfrm>
            <a:custGeom>
              <a:avLst/>
              <a:gdLst/>
              <a:ahLst/>
              <a:cxnLst/>
              <a:rect l="l" t="t" r="r" b="b"/>
              <a:pathLst>
                <a:path w="4082" h="3850" extrusionOk="0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67"/>
            <p:cNvSpPr/>
            <p:nvPr/>
          </p:nvSpPr>
          <p:spPr>
            <a:xfrm>
              <a:off x="1286214" y="2015019"/>
              <a:ext cx="61148" cy="47313"/>
            </a:xfrm>
            <a:custGeom>
              <a:avLst/>
              <a:gdLst/>
              <a:ahLst/>
              <a:cxnLst/>
              <a:rect l="l" t="t" r="r" b="b"/>
              <a:pathLst>
                <a:path w="4084" h="3160" extrusionOk="0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67"/>
            <p:cNvSpPr/>
            <p:nvPr/>
          </p:nvSpPr>
          <p:spPr>
            <a:xfrm>
              <a:off x="1595396" y="2201696"/>
              <a:ext cx="50637" cy="47253"/>
            </a:xfrm>
            <a:custGeom>
              <a:avLst/>
              <a:gdLst/>
              <a:ahLst/>
              <a:cxnLst/>
              <a:rect l="l" t="t" r="r" b="b"/>
              <a:pathLst>
                <a:path w="3382" h="3156" extrusionOk="0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67"/>
            <p:cNvSpPr/>
            <p:nvPr/>
          </p:nvSpPr>
          <p:spPr>
            <a:xfrm>
              <a:off x="1452034" y="2121653"/>
              <a:ext cx="46984" cy="40276"/>
            </a:xfrm>
            <a:custGeom>
              <a:avLst/>
              <a:gdLst/>
              <a:ahLst/>
              <a:cxnLst/>
              <a:rect l="l" t="t" r="r" b="b"/>
              <a:pathLst>
                <a:path w="3138" h="2690" extrusionOk="0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67"/>
            <p:cNvSpPr/>
            <p:nvPr/>
          </p:nvSpPr>
          <p:spPr>
            <a:xfrm>
              <a:off x="1307445" y="2032701"/>
              <a:ext cx="33868" cy="29631"/>
            </a:xfrm>
            <a:custGeom>
              <a:avLst/>
              <a:gdLst/>
              <a:ahLst/>
              <a:cxnLst/>
              <a:rect l="l" t="t" r="r" b="b"/>
              <a:pathLst>
                <a:path w="2262" h="1979" extrusionOk="0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67"/>
            <p:cNvSpPr/>
            <p:nvPr/>
          </p:nvSpPr>
          <p:spPr>
            <a:xfrm>
              <a:off x="1612464" y="2219064"/>
              <a:ext cx="33568" cy="29750"/>
            </a:xfrm>
            <a:custGeom>
              <a:avLst/>
              <a:gdLst/>
              <a:ahLst/>
              <a:cxnLst/>
              <a:rect l="l" t="t" r="r" b="b"/>
              <a:pathLst>
                <a:path w="2242" h="1987" extrusionOk="0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3" name="Google Shape;8203;p67"/>
          <p:cNvGrpSpPr/>
          <p:nvPr/>
        </p:nvGrpSpPr>
        <p:grpSpPr>
          <a:xfrm>
            <a:off x="3510094" y="2909281"/>
            <a:ext cx="355133" cy="343574"/>
            <a:chOff x="3510094" y="2909281"/>
            <a:chExt cx="355133" cy="343574"/>
          </a:xfrm>
        </p:grpSpPr>
        <p:sp>
          <p:nvSpPr>
            <p:cNvPr id="8204" name="Google Shape;8204;p67"/>
            <p:cNvSpPr/>
            <p:nvPr/>
          </p:nvSpPr>
          <p:spPr>
            <a:xfrm>
              <a:off x="3583205" y="3134527"/>
              <a:ext cx="50652" cy="47523"/>
            </a:xfrm>
            <a:custGeom>
              <a:avLst/>
              <a:gdLst/>
              <a:ahLst/>
              <a:cxnLst/>
              <a:rect l="l" t="t" r="r" b="b"/>
              <a:pathLst>
                <a:path w="3383" h="3174" extrusionOk="0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67"/>
            <p:cNvSpPr/>
            <p:nvPr/>
          </p:nvSpPr>
          <p:spPr>
            <a:xfrm>
              <a:off x="3655746" y="2909281"/>
              <a:ext cx="209480" cy="192127"/>
            </a:xfrm>
            <a:custGeom>
              <a:avLst/>
              <a:gdLst/>
              <a:ahLst/>
              <a:cxnLst/>
              <a:rect l="l" t="t" r="r" b="b"/>
              <a:pathLst>
                <a:path w="13991" h="12832" extrusionOk="0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67"/>
            <p:cNvSpPr/>
            <p:nvPr/>
          </p:nvSpPr>
          <p:spPr>
            <a:xfrm>
              <a:off x="3673863" y="2923430"/>
              <a:ext cx="184806" cy="179550"/>
            </a:xfrm>
            <a:custGeom>
              <a:avLst/>
              <a:gdLst/>
              <a:ahLst/>
              <a:cxnLst/>
              <a:rect l="l" t="t" r="r" b="b"/>
              <a:pathLst>
                <a:path w="12343" h="11992" extrusionOk="0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67"/>
            <p:cNvSpPr/>
            <p:nvPr/>
          </p:nvSpPr>
          <p:spPr>
            <a:xfrm>
              <a:off x="3541970" y="3007531"/>
              <a:ext cx="218793" cy="216383"/>
            </a:xfrm>
            <a:custGeom>
              <a:avLst/>
              <a:gdLst/>
              <a:ahLst/>
              <a:cxnLst/>
              <a:rect l="l" t="t" r="r" b="b"/>
              <a:pathLst>
                <a:path w="14613" h="14452" extrusionOk="0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67"/>
            <p:cNvSpPr/>
            <p:nvPr/>
          </p:nvSpPr>
          <p:spPr>
            <a:xfrm>
              <a:off x="3562123" y="3027504"/>
              <a:ext cx="198640" cy="196409"/>
            </a:xfrm>
            <a:custGeom>
              <a:avLst/>
              <a:gdLst/>
              <a:ahLst/>
              <a:cxnLst/>
              <a:rect l="l" t="t" r="r" b="b"/>
              <a:pathLst>
                <a:path w="13267" h="13118" extrusionOk="0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67"/>
            <p:cNvSpPr/>
            <p:nvPr/>
          </p:nvSpPr>
          <p:spPr>
            <a:xfrm>
              <a:off x="3516562" y="3033523"/>
              <a:ext cx="217446" cy="210304"/>
            </a:xfrm>
            <a:custGeom>
              <a:avLst/>
              <a:gdLst/>
              <a:ahLst/>
              <a:cxnLst/>
              <a:rect l="l" t="t" r="r" b="b"/>
              <a:pathLst>
                <a:path w="14523" h="14046" extrusionOk="0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67"/>
            <p:cNvSpPr/>
            <p:nvPr/>
          </p:nvSpPr>
          <p:spPr>
            <a:xfrm>
              <a:off x="3524033" y="3056041"/>
              <a:ext cx="202413" cy="188100"/>
            </a:xfrm>
            <a:custGeom>
              <a:avLst/>
              <a:gdLst/>
              <a:ahLst/>
              <a:cxnLst/>
              <a:rect l="l" t="t" r="r" b="b"/>
              <a:pathLst>
                <a:path w="13519" h="12563" extrusionOk="0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67"/>
            <p:cNvSpPr/>
            <p:nvPr/>
          </p:nvSpPr>
          <p:spPr>
            <a:xfrm>
              <a:off x="3556389" y="3171360"/>
              <a:ext cx="39108" cy="35620"/>
            </a:xfrm>
            <a:custGeom>
              <a:avLst/>
              <a:gdLst/>
              <a:ahLst/>
              <a:cxnLst/>
              <a:rect l="l" t="t" r="r" b="b"/>
              <a:pathLst>
                <a:path w="2612" h="2379" extrusionOk="0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67"/>
            <p:cNvSpPr/>
            <p:nvPr/>
          </p:nvSpPr>
          <p:spPr>
            <a:xfrm>
              <a:off x="3573413" y="3180268"/>
              <a:ext cx="22084" cy="21920"/>
            </a:xfrm>
            <a:custGeom>
              <a:avLst/>
              <a:gdLst/>
              <a:ahLst/>
              <a:cxnLst/>
              <a:rect l="l" t="t" r="r" b="b"/>
              <a:pathLst>
                <a:path w="1475" h="1464" extrusionOk="0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67"/>
            <p:cNvSpPr/>
            <p:nvPr/>
          </p:nvSpPr>
          <p:spPr>
            <a:xfrm>
              <a:off x="3510094" y="2969111"/>
              <a:ext cx="174534" cy="41549"/>
            </a:xfrm>
            <a:custGeom>
              <a:avLst/>
              <a:gdLst/>
              <a:ahLst/>
              <a:cxnLst/>
              <a:rect l="l" t="t" r="r" b="b"/>
              <a:pathLst>
                <a:path w="11657" h="2775" extrusionOk="0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67"/>
            <p:cNvSpPr/>
            <p:nvPr/>
          </p:nvSpPr>
          <p:spPr>
            <a:xfrm>
              <a:off x="3529948" y="2930572"/>
              <a:ext cx="133270" cy="33928"/>
            </a:xfrm>
            <a:custGeom>
              <a:avLst/>
              <a:gdLst/>
              <a:ahLst/>
              <a:cxnLst/>
              <a:rect l="l" t="t" r="r" b="b"/>
              <a:pathLst>
                <a:path w="8901" h="2266" extrusionOk="0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67"/>
            <p:cNvSpPr/>
            <p:nvPr/>
          </p:nvSpPr>
          <p:spPr>
            <a:xfrm>
              <a:off x="3753292" y="3083980"/>
              <a:ext cx="52793" cy="168875"/>
            </a:xfrm>
            <a:custGeom>
              <a:avLst/>
              <a:gdLst/>
              <a:ahLst/>
              <a:cxnLst/>
              <a:rect l="l" t="t" r="r" b="b"/>
              <a:pathLst>
                <a:path w="3526" h="11279" extrusionOk="0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67"/>
            <p:cNvSpPr/>
            <p:nvPr/>
          </p:nvSpPr>
          <p:spPr>
            <a:xfrm>
              <a:off x="3799243" y="3105481"/>
              <a:ext cx="43046" cy="127700"/>
            </a:xfrm>
            <a:custGeom>
              <a:avLst/>
              <a:gdLst/>
              <a:ahLst/>
              <a:cxnLst/>
              <a:rect l="l" t="t" r="r" b="b"/>
              <a:pathLst>
                <a:path w="2875" h="8529" extrusionOk="0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17" name="Google Shape;8217;p67"/>
          <p:cNvSpPr/>
          <p:nvPr/>
        </p:nvSpPr>
        <p:spPr>
          <a:xfrm>
            <a:off x="2513884" y="1812081"/>
            <a:ext cx="32745" cy="26456"/>
          </a:xfrm>
          <a:custGeom>
            <a:avLst/>
            <a:gdLst/>
            <a:ahLst/>
            <a:cxnLst/>
            <a:rect l="l" t="t" r="r" b="b"/>
            <a:pathLst>
              <a:path w="2187" h="1767" extrusionOk="0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8" name="Google Shape;8218;p67"/>
          <p:cNvGrpSpPr/>
          <p:nvPr/>
        </p:nvGrpSpPr>
        <p:grpSpPr>
          <a:xfrm>
            <a:off x="2163842" y="1506972"/>
            <a:ext cx="382787" cy="331566"/>
            <a:chOff x="2163842" y="1506972"/>
            <a:chExt cx="382787" cy="331566"/>
          </a:xfrm>
        </p:grpSpPr>
        <p:sp>
          <p:nvSpPr>
            <p:cNvPr id="8219" name="Google Shape;8219;p67"/>
            <p:cNvSpPr/>
            <p:nvPr/>
          </p:nvSpPr>
          <p:spPr>
            <a:xfrm>
              <a:off x="2247253" y="1506972"/>
              <a:ext cx="214152" cy="101768"/>
            </a:xfrm>
            <a:custGeom>
              <a:avLst/>
              <a:gdLst/>
              <a:ahLst/>
              <a:cxnLst/>
              <a:rect l="l" t="t" r="r" b="b"/>
              <a:pathLst>
                <a:path w="14303" h="6797" extrusionOk="0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67"/>
            <p:cNvSpPr/>
            <p:nvPr/>
          </p:nvSpPr>
          <p:spPr>
            <a:xfrm>
              <a:off x="2163842" y="1812081"/>
              <a:ext cx="382787" cy="26456"/>
            </a:xfrm>
            <a:custGeom>
              <a:avLst/>
              <a:gdLst/>
              <a:ahLst/>
              <a:cxnLst/>
              <a:rect l="l" t="t" r="r" b="b"/>
              <a:pathLst>
                <a:path w="25566" h="1767" extrusionOk="0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67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67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67"/>
            <p:cNvSpPr/>
            <p:nvPr/>
          </p:nvSpPr>
          <p:spPr>
            <a:xfrm>
              <a:off x="2201602" y="1615013"/>
              <a:ext cx="307251" cy="174100"/>
            </a:xfrm>
            <a:custGeom>
              <a:avLst/>
              <a:gdLst/>
              <a:ahLst/>
              <a:cxnLst/>
              <a:rect l="l" t="t" r="r" b="b"/>
              <a:pathLst>
                <a:path w="20521" h="11628" extrusionOk="0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67"/>
            <p:cNvSpPr/>
            <p:nvPr/>
          </p:nvSpPr>
          <p:spPr>
            <a:xfrm>
              <a:off x="2201932" y="1615013"/>
              <a:ext cx="306921" cy="173786"/>
            </a:xfrm>
            <a:custGeom>
              <a:avLst/>
              <a:gdLst/>
              <a:ahLst/>
              <a:cxnLst/>
              <a:rect l="l" t="t" r="r" b="b"/>
              <a:pathLst>
                <a:path w="20499" h="11607" extrusionOk="0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67"/>
            <p:cNvSpPr/>
            <p:nvPr/>
          </p:nvSpPr>
          <p:spPr>
            <a:xfrm>
              <a:off x="2254500" y="1777450"/>
              <a:ext cx="76824" cy="34646"/>
            </a:xfrm>
            <a:custGeom>
              <a:avLst/>
              <a:gdLst/>
              <a:ahLst/>
              <a:cxnLst/>
              <a:rect l="l" t="t" r="r" b="b"/>
              <a:pathLst>
                <a:path w="5131" h="2314" extrusionOk="0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67"/>
            <p:cNvSpPr/>
            <p:nvPr/>
          </p:nvSpPr>
          <p:spPr>
            <a:xfrm>
              <a:off x="2300765" y="1777450"/>
              <a:ext cx="30873" cy="34646"/>
            </a:xfrm>
            <a:custGeom>
              <a:avLst/>
              <a:gdLst/>
              <a:ahLst/>
              <a:cxnLst/>
              <a:rect l="l" t="t" r="r" b="b"/>
              <a:pathLst>
                <a:path w="2062" h="2314" extrusionOk="0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7" name="Google Shape;8227;p67"/>
          <p:cNvGrpSpPr/>
          <p:nvPr/>
        </p:nvGrpSpPr>
        <p:grpSpPr>
          <a:xfrm>
            <a:off x="1738877" y="3349652"/>
            <a:ext cx="357918" cy="350536"/>
            <a:chOff x="1738877" y="3349652"/>
            <a:chExt cx="357918" cy="350536"/>
          </a:xfrm>
        </p:grpSpPr>
        <p:sp>
          <p:nvSpPr>
            <p:cNvPr id="8228" name="Google Shape;8228;p67"/>
            <p:cNvSpPr/>
            <p:nvPr/>
          </p:nvSpPr>
          <p:spPr>
            <a:xfrm>
              <a:off x="1814114" y="3407461"/>
              <a:ext cx="154516" cy="282965"/>
            </a:xfrm>
            <a:custGeom>
              <a:avLst/>
              <a:gdLst/>
              <a:ahLst/>
              <a:cxnLst/>
              <a:rect l="l" t="t" r="r" b="b"/>
              <a:pathLst>
                <a:path w="10320" h="18899" extrusionOk="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67"/>
            <p:cNvSpPr/>
            <p:nvPr/>
          </p:nvSpPr>
          <p:spPr>
            <a:xfrm>
              <a:off x="1813800" y="3521057"/>
              <a:ext cx="47538" cy="80402"/>
            </a:xfrm>
            <a:custGeom>
              <a:avLst/>
              <a:gdLst/>
              <a:ahLst/>
              <a:cxnLst/>
              <a:rect l="l" t="t" r="r" b="b"/>
              <a:pathLst>
                <a:path w="3175" h="5370" extrusionOk="0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67"/>
            <p:cNvSpPr/>
            <p:nvPr/>
          </p:nvSpPr>
          <p:spPr>
            <a:xfrm>
              <a:off x="1900041" y="3407506"/>
              <a:ext cx="61402" cy="56896"/>
            </a:xfrm>
            <a:custGeom>
              <a:avLst/>
              <a:gdLst/>
              <a:ahLst/>
              <a:cxnLst/>
              <a:rect l="l" t="t" r="r" b="b"/>
              <a:pathLst>
                <a:path w="4101" h="3800" extrusionOk="0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67"/>
            <p:cNvSpPr/>
            <p:nvPr/>
          </p:nvSpPr>
          <p:spPr>
            <a:xfrm>
              <a:off x="1738877" y="3658310"/>
              <a:ext cx="215320" cy="41878"/>
            </a:xfrm>
            <a:custGeom>
              <a:avLst/>
              <a:gdLst/>
              <a:ahLst/>
              <a:cxnLst/>
              <a:rect l="l" t="t" r="r" b="b"/>
              <a:pathLst>
                <a:path w="14381" h="2797" extrusionOk="0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67"/>
            <p:cNvSpPr/>
            <p:nvPr/>
          </p:nvSpPr>
          <p:spPr>
            <a:xfrm>
              <a:off x="1901928" y="3658310"/>
              <a:ext cx="52269" cy="41878"/>
            </a:xfrm>
            <a:custGeom>
              <a:avLst/>
              <a:gdLst/>
              <a:ahLst/>
              <a:cxnLst/>
              <a:rect l="l" t="t" r="r" b="b"/>
              <a:pathLst>
                <a:path w="3491" h="2797" extrusionOk="0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67"/>
            <p:cNvSpPr/>
            <p:nvPr/>
          </p:nvSpPr>
          <p:spPr>
            <a:xfrm>
              <a:off x="1781369" y="3503749"/>
              <a:ext cx="93818" cy="80402"/>
            </a:xfrm>
            <a:custGeom>
              <a:avLst/>
              <a:gdLst/>
              <a:ahLst/>
              <a:cxnLst/>
              <a:rect l="l" t="t" r="r" b="b"/>
              <a:pathLst>
                <a:path w="6266" h="5370" extrusionOk="0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67"/>
            <p:cNvSpPr/>
            <p:nvPr/>
          </p:nvSpPr>
          <p:spPr>
            <a:xfrm>
              <a:off x="1829221" y="3503749"/>
              <a:ext cx="45966" cy="80283"/>
            </a:xfrm>
            <a:custGeom>
              <a:avLst/>
              <a:gdLst/>
              <a:ahLst/>
              <a:cxnLst/>
              <a:rect l="l" t="t" r="r" b="b"/>
              <a:pathLst>
                <a:path w="3070" h="5362" extrusionOk="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67"/>
            <p:cNvSpPr/>
            <p:nvPr/>
          </p:nvSpPr>
          <p:spPr>
            <a:xfrm>
              <a:off x="1813800" y="3528289"/>
              <a:ext cx="36832" cy="31337"/>
            </a:xfrm>
            <a:custGeom>
              <a:avLst/>
              <a:gdLst/>
              <a:ahLst/>
              <a:cxnLst/>
              <a:rect l="l" t="t" r="r" b="b"/>
              <a:pathLst>
                <a:path w="2460" h="2093" extrusionOk="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67"/>
            <p:cNvSpPr/>
            <p:nvPr/>
          </p:nvSpPr>
          <p:spPr>
            <a:xfrm>
              <a:off x="1881475" y="3351479"/>
              <a:ext cx="95075" cy="97186"/>
            </a:xfrm>
            <a:custGeom>
              <a:avLst/>
              <a:gdLst/>
              <a:ahLst/>
              <a:cxnLst/>
              <a:rect l="l" t="t" r="r" b="b"/>
              <a:pathLst>
                <a:path w="6350" h="6491" extrusionOk="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67"/>
            <p:cNvSpPr/>
            <p:nvPr/>
          </p:nvSpPr>
          <p:spPr>
            <a:xfrm>
              <a:off x="1914834" y="3370584"/>
              <a:ext cx="61717" cy="78082"/>
            </a:xfrm>
            <a:custGeom>
              <a:avLst/>
              <a:gdLst/>
              <a:ahLst/>
              <a:cxnLst/>
              <a:rect l="l" t="t" r="r" b="b"/>
              <a:pathLst>
                <a:path w="4122" h="5215" extrusionOk="0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67"/>
            <p:cNvSpPr/>
            <p:nvPr/>
          </p:nvSpPr>
          <p:spPr>
            <a:xfrm>
              <a:off x="1934987" y="3382861"/>
              <a:ext cx="140412" cy="147255"/>
            </a:xfrm>
            <a:custGeom>
              <a:avLst/>
              <a:gdLst/>
              <a:ahLst/>
              <a:cxnLst/>
              <a:rect l="l" t="t" r="r" b="b"/>
              <a:pathLst>
                <a:path w="9378" h="9835" extrusionOk="0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67"/>
            <p:cNvSpPr/>
            <p:nvPr/>
          </p:nvSpPr>
          <p:spPr>
            <a:xfrm>
              <a:off x="1974020" y="3389165"/>
              <a:ext cx="101379" cy="140801"/>
            </a:xfrm>
            <a:custGeom>
              <a:avLst/>
              <a:gdLst/>
              <a:ahLst/>
              <a:cxnLst/>
              <a:rect l="l" t="t" r="r" b="b"/>
              <a:pathLst>
                <a:path w="6771" h="9404" extrusionOk="0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67"/>
            <p:cNvSpPr/>
            <p:nvPr/>
          </p:nvSpPr>
          <p:spPr>
            <a:xfrm>
              <a:off x="2010538" y="3427884"/>
              <a:ext cx="86257" cy="88937"/>
            </a:xfrm>
            <a:custGeom>
              <a:avLst/>
              <a:gdLst/>
              <a:ahLst/>
              <a:cxnLst/>
              <a:rect l="l" t="t" r="r" b="b"/>
              <a:pathLst>
                <a:path w="5761" h="5940" extrusionOk="0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67"/>
            <p:cNvSpPr/>
            <p:nvPr/>
          </p:nvSpPr>
          <p:spPr>
            <a:xfrm>
              <a:off x="2020929" y="3432600"/>
              <a:ext cx="75866" cy="84370"/>
            </a:xfrm>
            <a:custGeom>
              <a:avLst/>
              <a:gdLst/>
              <a:ahLst/>
              <a:cxnLst/>
              <a:rect l="l" t="t" r="r" b="b"/>
              <a:pathLst>
                <a:path w="5067" h="5635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67"/>
            <p:cNvSpPr/>
            <p:nvPr/>
          </p:nvSpPr>
          <p:spPr>
            <a:xfrm>
              <a:off x="1861322" y="3349652"/>
              <a:ext cx="46924" cy="44873"/>
            </a:xfrm>
            <a:custGeom>
              <a:avLst/>
              <a:gdLst/>
              <a:ahLst/>
              <a:cxnLst/>
              <a:rect l="l" t="t" r="r" b="b"/>
              <a:pathLst>
                <a:path w="3134" h="2997" extrusionOk="0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67"/>
            <p:cNvSpPr/>
            <p:nvPr/>
          </p:nvSpPr>
          <p:spPr>
            <a:xfrm>
              <a:off x="1877687" y="3358306"/>
              <a:ext cx="30559" cy="36218"/>
            </a:xfrm>
            <a:custGeom>
              <a:avLst/>
              <a:gdLst/>
              <a:ahLst/>
              <a:cxnLst/>
              <a:rect l="l" t="t" r="r" b="b"/>
              <a:pathLst>
                <a:path w="2041" h="2419" extrusionOk="0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67"/>
            <p:cNvSpPr/>
            <p:nvPr/>
          </p:nvSpPr>
          <p:spPr>
            <a:xfrm>
              <a:off x="1872656" y="3625880"/>
              <a:ext cx="42193" cy="32430"/>
            </a:xfrm>
            <a:custGeom>
              <a:avLst/>
              <a:gdLst/>
              <a:ahLst/>
              <a:cxnLst/>
              <a:rect l="l" t="t" r="r" b="b"/>
              <a:pathLst>
                <a:path w="2818" h="2166" extrusionOk="0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67"/>
            <p:cNvSpPr/>
            <p:nvPr/>
          </p:nvSpPr>
          <p:spPr>
            <a:xfrm>
              <a:off x="1885563" y="3625745"/>
              <a:ext cx="28972" cy="32565"/>
            </a:xfrm>
            <a:custGeom>
              <a:avLst/>
              <a:gdLst/>
              <a:ahLst/>
              <a:cxnLst/>
              <a:rect l="l" t="t" r="r" b="b"/>
              <a:pathLst>
                <a:path w="1935" h="2175" extrusionOk="0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6" name="Google Shape;8246;p67"/>
          <p:cNvGrpSpPr/>
          <p:nvPr/>
        </p:nvGrpSpPr>
        <p:grpSpPr>
          <a:xfrm>
            <a:off x="1971819" y="4276854"/>
            <a:ext cx="383281" cy="333947"/>
            <a:chOff x="1971819" y="4276854"/>
            <a:chExt cx="383281" cy="333947"/>
          </a:xfrm>
        </p:grpSpPr>
        <p:sp>
          <p:nvSpPr>
            <p:cNvPr id="8247" name="Google Shape;8247;p67"/>
            <p:cNvSpPr/>
            <p:nvPr/>
          </p:nvSpPr>
          <p:spPr>
            <a:xfrm>
              <a:off x="1971819" y="4277094"/>
              <a:ext cx="383281" cy="333707"/>
            </a:xfrm>
            <a:custGeom>
              <a:avLst/>
              <a:gdLst/>
              <a:ahLst/>
              <a:cxnLst/>
              <a:rect l="l" t="t" r="r" b="b"/>
              <a:pathLst>
                <a:path w="25599" h="22288" extrusionOk="0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67"/>
            <p:cNvSpPr/>
            <p:nvPr/>
          </p:nvSpPr>
          <p:spPr>
            <a:xfrm>
              <a:off x="2071910" y="4276854"/>
              <a:ext cx="281124" cy="183233"/>
            </a:xfrm>
            <a:custGeom>
              <a:avLst/>
              <a:gdLst/>
              <a:ahLst/>
              <a:cxnLst/>
              <a:rect l="l" t="t" r="r" b="b"/>
              <a:pathLst>
                <a:path w="18776" h="12238" extrusionOk="0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67"/>
            <p:cNvSpPr/>
            <p:nvPr/>
          </p:nvSpPr>
          <p:spPr>
            <a:xfrm>
              <a:off x="2169187" y="4328644"/>
              <a:ext cx="141984" cy="106574"/>
            </a:xfrm>
            <a:custGeom>
              <a:avLst/>
              <a:gdLst/>
              <a:ahLst/>
              <a:cxnLst/>
              <a:rect l="l" t="t" r="r" b="b"/>
              <a:pathLst>
                <a:path w="9483" h="7118" extrusionOk="0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67"/>
            <p:cNvSpPr/>
            <p:nvPr/>
          </p:nvSpPr>
          <p:spPr>
            <a:xfrm>
              <a:off x="2194685" y="4328959"/>
              <a:ext cx="103894" cy="98699"/>
            </a:xfrm>
            <a:custGeom>
              <a:avLst/>
              <a:gdLst/>
              <a:ahLst/>
              <a:cxnLst/>
              <a:rect l="l" t="t" r="r" b="b"/>
              <a:pathLst>
                <a:path w="6939" h="6592" extrusionOk="0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67"/>
            <p:cNvSpPr/>
            <p:nvPr/>
          </p:nvSpPr>
          <p:spPr>
            <a:xfrm>
              <a:off x="2061849" y="4499810"/>
              <a:ext cx="81226" cy="60684"/>
            </a:xfrm>
            <a:custGeom>
              <a:avLst/>
              <a:gdLst/>
              <a:ahLst/>
              <a:cxnLst/>
              <a:rect l="l" t="t" r="r" b="b"/>
              <a:pathLst>
                <a:path w="5425" h="4053" extrusionOk="0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67"/>
            <p:cNvSpPr/>
            <p:nvPr/>
          </p:nvSpPr>
          <p:spPr>
            <a:xfrm>
              <a:off x="2075384" y="4499600"/>
              <a:ext cx="62660" cy="57435"/>
            </a:xfrm>
            <a:custGeom>
              <a:avLst/>
              <a:gdLst/>
              <a:ahLst/>
              <a:cxnLst/>
              <a:rect l="l" t="t" r="r" b="b"/>
              <a:pathLst>
                <a:path w="4185" h="3836" extrusionOk="0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67"/>
            <p:cNvSpPr/>
            <p:nvPr/>
          </p:nvSpPr>
          <p:spPr>
            <a:xfrm>
              <a:off x="2030047" y="4417027"/>
              <a:ext cx="81241" cy="60684"/>
            </a:xfrm>
            <a:custGeom>
              <a:avLst/>
              <a:gdLst/>
              <a:ahLst/>
              <a:cxnLst/>
              <a:rect l="l" t="t" r="r" b="b"/>
              <a:pathLst>
                <a:path w="5426" h="4053" extrusionOk="0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67"/>
            <p:cNvSpPr/>
            <p:nvPr/>
          </p:nvSpPr>
          <p:spPr>
            <a:xfrm>
              <a:off x="2043897" y="4416937"/>
              <a:ext cx="62345" cy="57315"/>
            </a:xfrm>
            <a:custGeom>
              <a:avLst/>
              <a:gdLst/>
              <a:ahLst/>
              <a:cxnLst/>
              <a:rect l="l" t="t" r="r" b="b"/>
              <a:pathLst>
                <a:path w="4164" h="3828" extrusionOk="0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67"/>
            <p:cNvSpPr/>
            <p:nvPr/>
          </p:nvSpPr>
          <p:spPr>
            <a:xfrm>
              <a:off x="2067194" y="4330845"/>
              <a:ext cx="80911" cy="60609"/>
            </a:xfrm>
            <a:custGeom>
              <a:avLst/>
              <a:gdLst/>
              <a:ahLst/>
              <a:cxnLst/>
              <a:rect l="l" t="t" r="r" b="b"/>
              <a:pathLst>
                <a:path w="5404" h="4048" extrusionOk="0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67"/>
            <p:cNvSpPr/>
            <p:nvPr/>
          </p:nvSpPr>
          <p:spPr>
            <a:xfrm>
              <a:off x="2080415" y="4330845"/>
              <a:ext cx="62974" cy="57464"/>
            </a:xfrm>
            <a:custGeom>
              <a:avLst/>
              <a:gdLst/>
              <a:ahLst/>
              <a:cxnLst/>
              <a:rect l="l" t="t" r="r" b="b"/>
              <a:pathLst>
                <a:path w="4206" h="3838" extrusionOk="0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7" name="Google Shape;8257;p67"/>
          <p:cNvGrpSpPr/>
          <p:nvPr/>
        </p:nvGrpSpPr>
        <p:grpSpPr>
          <a:xfrm>
            <a:off x="1825119" y="2885819"/>
            <a:ext cx="175987" cy="361391"/>
            <a:chOff x="1825119" y="2885819"/>
            <a:chExt cx="175987" cy="361391"/>
          </a:xfrm>
        </p:grpSpPr>
        <p:sp>
          <p:nvSpPr>
            <p:cNvPr id="8258" name="Google Shape;8258;p67"/>
            <p:cNvSpPr/>
            <p:nvPr/>
          </p:nvSpPr>
          <p:spPr>
            <a:xfrm>
              <a:off x="1825119" y="2885819"/>
              <a:ext cx="175987" cy="56356"/>
            </a:xfrm>
            <a:custGeom>
              <a:avLst/>
              <a:gdLst/>
              <a:ahLst/>
              <a:cxnLst/>
              <a:rect l="l" t="t" r="r" b="b"/>
              <a:pathLst>
                <a:path w="11754" h="3764" extrusionOk="0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67"/>
            <p:cNvSpPr/>
            <p:nvPr/>
          </p:nvSpPr>
          <p:spPr>
            <a:xfrm>
              <a:off x="1951666" y="2886119"/>
              <a:ext cx="49439" cy="56371"/>
            </a:xfrm>
            <a:custGeom>
              <a:avLst/>
              <a:gdLst/>
              <a:ahLst/>
              <a:cxnLst/>
              <a:rect l="l" t="t" r="r" b="b"/>
              <a:pathLst>
                <a:path w="3302" h="3765" extrusionOk="0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67"/>
            <p:cNvSpPr/>
            <p:nvPr/>
          </p:nvSpPr>
          <p:spPr>
            <a:xfrm>
              <a:off x="1853776" y="2942161"/>
              <a:ext cx="118058" cy="304735"/>
            </a:xfrm>
            <a:custGeom>
              <a:avLst/>
              <a:gdLst/>
              <a:ahLst/>
              <a:cxnLst/>
              <a:rect l="l" t="t" r="r" b="b"/>
              <a:pathLst>
                <a:path w="7885" h="20353" extrusionOk="0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67"/>
            <p:cNvSpPr/>
            <p:nvPr/>
          </p:nvSpPr>
          <p:spPr>
            <a:xfrm>
              <a:off x="1853776" y="2942161"/>
              <a:ext cx="118058" cy="305050"/>
            </a:xfrm>
            <a:custGeom>
              <a:avLst/>
              <a:gdLst/>
              <a:ahLst/>
              <a:cxnLst/>
              <a:rect l="l" t="t" r="r" b="b"/>
              <a:pathLst>
                <a:path w="7885" h="20374" extrusionOk="0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67"/>
            <p:cNvSpPr/>
            <p:nvPr/>
          </p:nvSpPr>
          <p:spPr>
            <a:xfrm>
              <a:off x="1933100" y="2963257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67"/>
            <p:cNvSpPr/>
            <p:nvPr/>
          </p:nvSpPr>
          <p:spPr>
            <a:xfrm>
              <a:off x="1933100" y="300134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67"/>
            <p:cNvSpPr/>
            <p:nvPr/>
          </p:nvSpPr>
          <p:spPr>
            <a:xfrm>
              <a:off x="1933100" y="303943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67"/>
            <p:cNvSpPr/>
            <p:nvPr/>
          </p:nvSpPr>
          <p:spPr>
            <a:xfrm>
              <a:off x="1933100" y="307752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67"/>
            <p:cNvSpPr/>
            <p:nvPr/>
          </p:nvSpPr>
          <p:spPr>
            <a:xfrm>
              <a:off x="1933100" y="3115931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67"/>
            <p:cNvSpPr/>
            <p:nvPr/>
          </p:nvSpPr>
          <p:spPr>
            <a:xfrm>
              <a:off x="1933100" y="3154007"/>
              <a:ext cx="38419" cy="10720"/>
            </a:xfrm>
            <a:custGeom>
              <a:avLst/>
              <a:gdLst/>
              <a:ahLst/>
              <a:cxnLst/>
              <a:rect l="l" t="t" r="r" b="b"/>
              <a:pathLst>
                <a:path w="2566" h="716" extrusionOk="0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8" name="Google Shape;8268;p67"/>
          <p:cNvGrpSpPr/>
          <p:nvPr/>
        </p:nvGrpSpPr>
        <p:grpSpPr>
          <a:xfrm>
            <a:off x="3504824" y="3405844"/>
            <a:ext cx="369896" cy="226339"/>
            <a:chOff x="3504824" y="3405844"/>
            <a:chExt cx="369896" cy="226339"/>
          </a:xfrm>
        </p:grpSpPr>
        <p:sp>
          <p:nvSpPr>
            <p:cNvPr id="8269" name="Google Shape;8269;p67"/>
            <p:cNvSpPr/>
            <p:nvPr/>
          </p:nvSpPr>
          <p:spPr>
            <a:xfrm>
              <a:off x="3504824" y="3461871"/>
              <a:ext cx="369896" cy="141984"/>
            </a:xfrm>
            <a:custGeom>
              <a:avLst/>
              <a:gdLst/>
              <a:ahLst/>
              <a:cxnLst/>
              <a:rect l="l" t="t" r="r" b="b"/>
              <a:pathLst>
                <a:path w="24705" h="9483" extrusionOk="0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67"/>
            <p:cNvSpPr/>
            <p:nvPr/>
          </p:nvSpPr>
          <p:spPr>
            <a:xfrm>
              <a:off x="3835357" y="3461557"/>
              <a:ext cx="39363" cy="142299"/>
            </a:xfrm>
            <a:custGeom>
              <a:avLst/>
              <a:gdLst/>
              <a:ahLst/>
              <a:cxnLst/>
              <a:rect l="l" t="t" r="r" b="b"/>
              <a:pathLst>
                <a:path w="2629" h="9504" extrusionOk="0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67"/>
            <p:cNvSpPr/>
            <p:nvPr/>
          </p:nvSpPr>
          <p:spPr>
            <a:xfrm>
              <a:off x="3554877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67"/>
            <p:cNvSpPr/>
            <p:nvPr/>
          </p:nvSpPr>
          <p:spPr>
            <a:xfrm>
              <a:off x="3595797" y="3603840"/>
              <a:ext cx="32131" cy="28343"/>
            </a:xfrm>
            <a:custGeom>
              <a:avLst/>
              <a:gdLst/>
              <a:ahLst/>
              <a:cxnLst/>
              <a:rect l="l" t="t" r="r" b="b"/>
              <a:pathLst>
                <a:path w="2146" h="1893" extrusionOk="0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67"/>
            <p:cNvSpPr/>
            <p:nvPr/>
          </p:nvSpPr>
          <p:spPr>
            <a:xfrm>
              <a:off x="3751930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67"/>
            <p:cNvSpPr/>
            <p:nvPr/>
          </p:nvSpPr>
          <p:spPr>
            <a:xfrm>
              <a:off x="3796638" y="3603840"/>
              <a:ext cx="28343" cy="28343"/>
            </a:xfrm>
            <a:custGeom>
              <a:avLst/>
              <a:gdLst/>
              <a:ahLst/>
              <a:cxnLst/>
              <a:rect l="l" t="t" r="r" b="b"/>
              <a:pathLst>
                <a:path w="1893" h="1893" extrusionOk="0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67"/>
            <p:cNvSpPr/>
            <p:nvPr/>
          </p:nvSpPr>
          <p:spPr>
            <a:xfrm>
              <a:off x="3510813" y="3405844"/>
              <a:ext cx="184791" cy="158229"/>
            </a:xfrm>
            <a:custGeom>
              <a:avLst/>
              <a:gdLst/>
              <a:ahLst/>
              <a:cxnLst/>
              <a:rect l="l" t="t" r="r" b="b"/>
              <a:pathLst>
                <a:path w="12342" h="10568" extrusionOk="0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67"/>
            <p:cNvSpPr/>
            <p:nvPr/>
          </p:nvSpPr>
          <p:spPr>
            <a:xfrm>
              <a:off x="3600528" y="3405844"/>
              <a:ext cx="99792" cy="158110"/>
            </a:xfrm>
            <a:custGeom>
              <a:avLst/>
              <a:gdLst/>
              <a:ahLst/>
              <a:cxnLst/>
              <a:rect l="l" t="t" r="r" b="b"/>
              <a:pathLst>
                <a:path w="6665" h="10560" extrusionOk="0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67"/>
            <p:cNvSpPr/>
            <p:nvPr/>
          </p:nvSpPr>
          <p:spPr>
            <a:xfrm>
              <a:off x="3548274" y="3433543"/>
              <a:ext cx="119630" cy="102562"/>
            </a:xfrm>
            <a:custGeom>
              <a:avLst/>
              <a:gdLst/>
              <a:ahLst/>
              <a:cxnLst/>
              <a:rect l="l" t="t" r="r" b="b"/>
              <a:pathLst>
                <a:path w="7990" h="6850" extrusionOk="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67"/>
            <p:cNvSpPr/>
            <p:nvPr/>
          </p:nvSpPr>
          <p:spPr>
            <a:xfrm>
              <a:off x="3603987" y="3433543"/>
              <a:ext cx="65490" cy="102322"/>
            </a:xfrm>
            <a:custGeom>
              <a:avLst/>
              <a:gdLst/>
              <a:ahLst/>
              <a:cxnLst/>
              <a:rect l="l" t="t" r="r" b="b"/>
              <a:pathLst>
                <a:path w="4374" h="6834" extrusionOk="0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67"/>
            <p:cNvSpPr/>
            <p:nvPr/>
          </p:nvSpPr>
          <p:spPr>
            <a:xfrm>
              <a:off x="3705979" y="3507208"/>
              <a:ext cx="59815" cy="50981"/>
            </a:xfrm>
            <a:custGeom>
              <a:avLst/>
              <a:gdLst/>
              <a:ahLst/>
              <a:cxnLst/>
              <a:rect l="l" t="t" r="r" b="b"/>
              <a:pathLst>
                <a:path w="3995" h="3405" extrusionOk="0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67"/>
            <p:cNvSpPr/>
            <p:nvPr/>
          </p:nvSpPr>
          <p:spPr>
            <a:xfrm>
              <a:off x="3730849" y="3507208"/>
              <a:ext cx="37476" cy="50966"/>
            </a:xfrm>
            <a:custGeom>
              <a:avLst/>
              <a:gdLst/>
              <a:ahLst/>
              <a:cxnLst/>
              <a:rect l="l" t="t" r="r" b="b"/>
              <a:pathLst>
                <a:path w="2503" h="3404" extrusionOk="0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67"/>
            <p:cNvSpPr/>
            <p:nvPr/>
          </p:nvSpPr>
          <p:spPr>
            <a:xfrm>
              <a:off x="3779943" y="3507208"/>
              <a:ext cx="59516" cy="50981"/>
            </a:xfrm>
            <a:custGeom>
              <a:avLst/>
              <a:gdLst/>
              <a:ahLst/>
              <a:cxnLst/>
              <a:rect l="l" t="t" r="r" b="b"/>
              <a:pathLst>
                <a:path w="3975" h="3405" extrusionOk="0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67"/>
            <p:cNvSpPr/>
            <p:nvPr/>
          </p:nvSpPr>
          <p:spPr>
            <a:xfrm>
              <a:off x="3804498" y="3506893"/>
              <a:ext cx="37476" cy="51281"/>
            </a:xfrm>
            <a:custGeom>
              <a:avLst/>
              <a:gdLst/>
              <a:ahLst/>
              <a:cxnLst/>
              <a:rect l="l" t="t" r="r" b="b"/>
              <a:pathLst>
                <a:path w="2503" h="3425" extrusionOk="0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67"/>
            <p:cNvSpPr/>
            <p:nvPr/>
          </p:nvSpPr>
          <p:spPr>
            <a:xfrm>
              <a:off x="3751930" y="3436059"/>
              <a:ext cx="65175" cy="25513"/>
            </a:xfrm>
            <a:custGeom>
              <a:avLst/>
              <a:gdLst/>
              <a:ahLst/>
              <a:cxnLst/>
              <a:rect l="l" t="t" r="r" b="b"/>
              <a:pathLst>
                <a:path w="4353" h="1704" extrusionOk="0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67"/>
            <p:cNvSpPr/>
            <p:nvPr/>
          </p:nvSpPr>
          <p:spPr>
            <a:xfrm>
              <a:off x="3777428" y="3436059"/>
              <a:ext cx="39677" cy="25513"/>
            </a:xfrm>
            <a:custGeom>
              <a:avLst/>
              <a:gdLst/>
              <a:ahLst/>
              <a:cxnLst/>
              <a:rect l="l" t="t" r="r" b="b"/>
              <a:pathLst>
                <a:path w="2650" h="1704" extrusionOk="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5" name="Google Shape;8285;p67"/>
          <p:cNvGrpSpPr/>
          <p:nvPr/>
        </p:nvGrpSpPr>
        <p:grpSpPr>
          <a:xfrm>
            <a:off x="1295661" y="3819594"/>
            <a:ext cx="345640" cy="342900"/>
            <a:chOff x="1295661" y="3819594"/>
            <a:chExt cx="345640" cy="342900"/>
          </a:xfrm>
        </p:grpSpPr>
        <p:sp>
          <p:nvSpPr>
            <p:cNvPr id="8286" name="Google Shape;8286;p67"/>
            <p:cNvSpPr/>
            <p:nvPr/>
          </p:nvSpPr>
          <p:spPr>
            <a:xfrm>
              <a:off x="1465015" y="4073902"/>
              <a:ext cx="10391" cy="88233"/>
            </a:xfrm>
            <a:custGeom>
              <a:avLst/>
              <a:gdLst/>
              <a:ahLst/>
              <a:cxnLst/>
              <a:rect l="l" t="t" r="r" b="b"/>
              <a:pathLst>
                <a:path w="694" h="5893" extrusionOk="0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67"/>
            <p:cNvSpPr/>
            <p:nvPr/>
          </p:nvSpPr>
          <p:spPr>
            <a:xfrm>
              <a:off x="1465015" y="4011961"/>
              <a:ext cx="10391" cy="60773"/>
            </a:xfrm>
            <a:custGeom>
              <a:avLst/>
              <a:gdLst/>
              <a:ahLst/>
              <a:cxnLst/>
              <a:rect l="l" t="t" r="r" b="b"/>
              <a:pathLst>
                <a:path w="694" h="4059" extrusionOk="0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67"/>
            <p:cNvSpPr/>
            <p:nvPr/>
          </p:nvSpPr>
          <p:spPr>
            <a:xfrm>
              <a:off x="1497610" y="4073947"/>
              <a:ext cx="71434" cy="88547"/>
            </a:xfrm>
            <a:custGeom>
              <a:avLst/>
              <a:gdLst/>
              <a:ahLst/>
              <a:cxnLst/>
              <a:rect l="l" t="t" r="r" b="b"/>
              <a:pathLst>
                <a:path w="4771" h="5914" extrusionOk="0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67"/>
            <p:cNvSpPr/>
            <p:nvPr/>
          </p:nvSpPr>
          <p:spPr>
            <a:xfrm>
              <a:off x="1372455" y="4073797"/>
              <a:ext cx="70341" cy="88428"/>
            </a:xfrm>
            <a:custGeom>
              <a:avLst/>
              <a:gdLst/>
              <a:ahLst/>
              <a:cxnLst/>
              <a:rect l="l" t="t" r="r" b="b"/>
              <a:pathLst>
                <a:path w="4698" h="5906" extrusionOk="0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67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67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67"/>
            <p:cNvSpPr/>
            <p:nvPr/>
          </p:nvSpPr>
          <p:spPr>
            <a:xfrm>
              <a:off x="1359549" y="3850318"/>
              <a:ext cx="205572" cy="136639"/>
            </a:xfrm>
            <a:custGeom>
              <a:avLst/>
              <a:gdLst/>
              <a:ahLst/>
              <a:cxnLst/>
              <a:rect l="l" t="t" r="r" b="b"/>
              <a:pathLst>
                <a:path w="13730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67"/>
            <p:cNvSpPr/>
            <p:nvPr/>
          </p:nvSpPr>
          <p:spPr>
            <a:xfrm>
              <a:off x="1359549" y="3850318"/>
              <a:ext cx="188893" cy="136639"/>
            </a:xfrm>
            <a:custGeom>
              <a:avLst/>
              <a:gdLst/>
              <a:ahLst/>
              <a:cxnLst/>
              <a:rect l="l" t="t" r="r" b="b"/>
              <a:pathLst>
                <a:path w="12616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67"/>
            <p:cNvSpPr/>
            <p:nvPr/>
          </p:nvSpPr>
          <p:spPr>
            <a:xfrm>
              <a:off x="1323360" y="3819594"/>
              <a:ext cx="68005" cy="151507"/>
            </a:xfrm>
            <a:custGeom>
              <a:avLst/>
              <a:gdLst/>
              <a:ahLst/>
              <a:cxnLst/>
              <a:rect l="l" t="t" r="r" b="b"/>
              <a:pathLst>
                <a:path w="4542" h="10119" extrusionOk="0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67"/>
            <p:cNvSpPr/>
            <p:nvPr/>
          </p:nvSpPr>
          <p:spPr>
            <a:xfrm>
              <a:off x="1324304" y="3819774"/>
              <a:ext cx="55099" cy="151132"/>
            </a:xfrm>
            <a:custGeom>
              <a:avLst/>
              <a:gdLst/>
              <a:ahLst/>
              <a:cxnLst/>
              <a:rect l="l" t="t" r="r" b="b"/>
              <a:pathLst>
                <a:path w="3680" h="10094" extrusionOk="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67"/>
            <p:cNvSpPr/>
            <p:nvPr/>
          </p:nvSpPr>
          <p:spPr>
            <a:xfrm>
              <a:off x="1295976" y="3845482"/>
              <a:ext cx="57929" cy="89850"/>
            </a:xfrm>
            <a:custGeom>
              <a:avLst/>
              <a:gdLst/>
              <a:ahLst/>
              <a:cxnLst/>
              <a:rect l="l" t="t" r="r" b="b"/>
              <a:pathLst>
                <a:path w="3869" h="6001" extrusionOk="0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67"/>
            <p:cNvSpPr/>
            <p:nvPr/>
          </p:nvSpPr>
          <p:spPr>
            <a:xfrm>
              <a:off x="1295661" y="3845332"/>
              <a:ext cx="55728" cy="90000"/>
            </a:xfrm>
            <a:custGeom>
              <a:avLst/>
              <a:gdLst/>
              <a:ahLst/>
              <a:cxnLst/>
              <a:rect l="l" t="t" r="r" b="b"/>
              <a:pathLst>
                <a:path w="3722" h="6011" extrusionOk="0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67"/>
            <p:cNvSpPr/>
            <p:nvPr/>
          </p:nvSpPr>
          <p:spPr>
            <a:xfrm>
              <a:off x="1549999" y="3927755"/>
              <a:ext cx="65175" cy="56057"/>
            </a:xfrm>
            <a:custGeom>
              <a:avLst/>
              <a:gdLst/>
              <a:ahLst/>
              <a:cxnLst/>
              <a:rect l="l" t="t" r="r" b="b"/>
              <a:pathLst>
                <a:path w="4353" h="3744" extrusionOk="0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67"/>
            <p:cNvSpPr/>
            <p:nvPr/>
          </p:nvSpPr>
          <p:spPr>
            <a:xfrm>
              <a:off x="1549999" y="3927755"/>
              <a:ext cx="28972" cy="46295"/>
            </a:xfrm>
            <a:custGeom>
              <a:avLst/>
              <a:gdLst/>
              <a:ahLst/>
              <a:cxnLst/>
              <a:rect l="l" t="t" r="r" b="b"/>
              <a:pathLst>
                <a:path w="1935" h="3092" extrusionOk="0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67"/>
            <p:cNvSpPr/>
            <p:nvPr/>
          </p:nvSpPr>
          <p:spPr>
            <a:xfrm>
              <a:off x="1600995" y="3929477"/>
              <a:ext cx="40306" cy="73710"/>
            </a:xfrm>
            <a:custGeom>
              <a:avLst/>
              <a:gdLst/>
              <a:ahLst/>
              <a:cxnLst/>
              <a:rect l="l" t="t" r="r" b="b"/>
              <a:pathLst>
                <a:path w="2692" h="4923" extrusionOk="0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67"/>
            <p:cNvSpPr/>
            <p:nvPr/>
          </p:nvSpPr>
          <p:spPr>
            <a:xfrm>
              <a:off x="1403942" y="4059663"/>
              <a:ext cx="132537" cy="23926"/>
            </a:xfrm>
            <a:custGeom>
              <a:avLst/>
              <a:gdLst/>
              <a:ahLst/>
              <a:cxnLst/>
              <a:rect l="l" t="t" r="r" b="b"/>
              <a:pathLst>
                <a:path w="8852" h="1598" extrusionOk="0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67"/>
            <p:cNvSpPr/>
            <p:nvPr/>
          </p:nvSpPr>
          <p:spPr>
            <a:xfrm>
              <a:off x="1403942" y="4059663"/>
              <a:ext cx="33688" cy="24240"/>
            </a:xfrm>
            <a:custGeom>
              <a:avLst/>
              <a:gdLst/>
              <a:ahLst/>
              <a:cxnLst/>
              <a:rect l="l" t="t" r="r" b="b"/>
              <a:pathLst>
                <a:path w="2250" h="1619" extrusionOk="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3" name="Google Shape;8303;p67"/>
          <p:cNvGrpSpPr/>
          <p:nvPr/>
        </p:nvGrpSpPr>
        <p:grpSpPr>
          <a:xfrm>
            <a:off x="3486572" y="2433470"/>
            <a:ext cx="379328" cy="281738"/>
            <a:chOff x="3486572" y="2433470"/>
            <a:chExt cx="379328" cy="281738"/>
          </a:xfrm>
        </p:grpSpPr>
        <p:sp>
          <p:nvSpPr>
            <p:cNvPr id="8304" name="Google Shape;8304;p67"/>
            <p:cNvSpPr/>
            <p:nvPr/>
          </p:nvSpPr>
          <p:spPr>
            <a:xfrm>
              <a:off x="3549217" y="2556544"/>
              <a:ext cx="253724" cy="139858"/>
            </a:xfrm>
            <a:custGeom>
              <a:avLst/>
              <a:gdLst/>
              <a:ahLst/>
              <a:cxnLst/>
              <a:rect l="l" t="t" r="r" b="b"/>
              <a:pathLst>
                <a:path w="16946" h="9341" extrusionOk="0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67"/>
            <p:cNvSpPr/>
            <p:nvPr/>
          </p:nvSpPr>
          <p:spPr>
            <a:xfrm>
              <a:off x="3549532" y="2556544"/>
              <a:ext cx="62016" cy="129392"/>
            </a:xfrm>
            <a:custGeom>
              <a:avLst/>
              <a:gdLst/>
              <a:ahLst/>
              <a:cxnLst/>
              <a:rect l="l" t="t" r="r" b="b"/>
              <a:pathLst>
                <a:path w="4142" h="8642" extrusionOk="0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67"/>
            <p:cNvSpPr/>
            <p:nvPr/>
          </p:nvSpPr>
          <p:spPr>
            <a:xfrm>
              <a:off x="3746734" y="2570079"/>
              <a:ext cx="12921" cy="113342"/>
            </a:xfrm>
            <a:custGeom>
              <a:avLst/>
              <a:gdLst/>
              <a:ahLst/>
              <a:cxnLst/>
              <a:rect l="l" t="t" r="r" b="b"/>
              <a:pathLst>
                <a:path w="863" h="7570" extrusionOk="0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67"/>
            <p:cNvSpPr/>
            <p:nvPr/>
          </p:nvSpPr>
          <p:spPr>
            <a:xfrm>
              <a:off x="3549532" y="2556544"/>
              <a:ext cx="253410" cy="56057"/>
            </a:xfrm>
            <a:custGeom>
              <a:avLst/>
              <a:gdLst/>
              <a:ahLst/>
              <a:cxnLst/>
              <a:rect l="l" t="t" r="r" b="b"/>
              <a:pathLst>
                <a:path w="16925" h="3744" extrusionOk="0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67"/>
            <p:cNvSpPr/>
            <p:nvPr/>
          </p:nvSpPr>
          <p:spPr>
            <a:xfrm>
              <a:off x="3486572" y="2433470"/>
              <a:ext cx="379328" cy="171255"/>
            </a:xfrm>
            <a:custGeom>
              <a:avLst/>
              <a:gdLst/>
              <a:ahLst/>
              <a:cxnLst/>
              <a:rect l="l" t="t" r="r" b="b"/>
              <a:pathLst>
                <a:path w="25335" h="11438" extrusionOk="0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67"/>
            <p:cNvSpPr/>
            <p:nvPr/>
          </p:nvSpPr>
          <p:spPr>
            <a:xfrm>
              <a:off x="3486572" y="2505862"/>
              <a:ext cx="189507" cy="98863"/>
            </a:xfrm>
            <a:custGeom>
              <a:avLst/>
              <a:gdLst/>
              <a:ahLst/>
              <a:cxnLst/>
              <a:rect l="l" t="t" r="r" b="b"/>
              <a:pathLst>
                <a:path w="12657" h="6603" extrusionOk="0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67"/>
            <p:cNvSpPr/>
            <p:nvPr/>
          </p:nvSpPr>
          <p:spPr>
            <a:xfrm>
              <a:off x="3667994" y="2491294"/>
              <a:ext cx="111650" cy="223914"/>
            </a:xfrm>
            <a:custGeom>
              <a:avLst/>
              <a:gdLst/>
              <a:ahLst/>
              <a:cxnLst/>
              <a:rect l="l" t="t" r="r" b="b"/>
              <a:pathLst>
                <a:path w="7457" h="14955" extrusionOk="0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1" name="Google Shape;8311;p67"/>
          <p:cNvSpPr/>
          <p:nvPr/>
        </p:nvSpPr>
        <p:spPr>
          <a:xfrm>
            <a:off x="3751930" y="2709533"/>
            <a:ext cx="38105" cy="32535"/>
          </a:xfrm>
          <a:custGeom>
            <a:avLst/>
            <a:gdLst/>
            <a:ahLst/>
            <a:cxnLst/>
            <a:rect l="l" t="t" r="r" b="b"/>
            <a:pathLst>
              <a:path w="2545" h="2173" extrusionOk="0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2" name="Google Shape;8312;p67"/>
          <p:cNvGrpSpPr/>
          <p:nvPr/>
        </p:nvGrpSpPr>
        <p:grpSpPr>
          <a:xfrm>
            <a:off x="3997149" y="3329634"/>
            <a:ext cx="270733" cy="355762"/>
            <a:chOff x="3997149" y="3329634"/>
            <a:chExt cx="270733" cy="355762"/>
          </a:xfrm>
        </p:grpSpPr>
        <p:sp>
          <p:nvSpPr>
            <p:cNvPr id="8313" name="Google Shape;8313;p67"/>
            <p:cNvSpPr/>
            <p:nvPr/>
          </p:nvSpPr>
          <p:spPr>
            <a:xfrm>
              <a:off x="4161787" y="3488627"/>
              <a:ext cx="32430" cy="32445"/>
            </a:xfrm>
            <a:custGeom>
              <a:avLst/>
              <a:gdLst/>
              <a:ahLst/>
              <a:cxnLst/>
              <a:rect l="l" t="t" r="r" b="b"/>
              <a:pathLst>
                <a:path w="2166" h="2167" extrusionOk="0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67"/>
            <p:cNvSpPr/>
            <p:nvPr/>
          </p:nvSpPr>
          <p:spPr>
            <a:xfrm>
              <a:off x="4181925" y="3488627"/>
              <a:ext cx="20168" cy="55114"/>
            </a:xfrm>
            <a:custGeom>
              <a:avLst/>
              <a:gdLst/>
              <a:ahLst/>
              <a:cxnLst/>
              <a:rect l="l" t="t" r="r" b="b"/>
              <a:pathLst>
                <a:path w="1347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67"/>
            <p:cNvSpPr/>
            <p:nvPr/>
          </p:nvSpPr>
          <p:spPr>
            <a:xfrm>
              <a:off x="4181925" y="3488627"/>
              <a:ext cx="20168" cy="17338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67"/>
            <p:cNvSpPr/>
            <p:nvPr/>
          </p:nvSpPr>
          <p:spPr>
            <a:xfrm>
              <a:off x="4181925" y="3488627"/>
              <a:ext cx="7576" cy="55114"/>
            </a:xfrm>
            <a:custGeom>
              <a:avLst/>
              <a:gdLst/>
              <a:ahLst/>
              <a:cxnLst/>
              <a:rect l="l" t="t" r="r" b="b"/>
              <a:pathLst>
                <a:path w="506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67"/>
            <p:cNvSpPr/>
            <p:nvPr/>
          </p:nvSpPr>
          <p:spPr>
            <a:xfrm>
              <a:off x="4161787" y="3493673"/>
              <a:ext cx="20153" cy="8819"/>
            </a:xfrm>
            <a:custGeom>
              <a:avLst/>
              <a:gdLst/>
              <a:ahLst/>
              <a:cxnLst/>
              <a:rect l="l" t="t" r="r" b="b"/>
              <a:pathLst>
                <a:path w="1346" h="589" extrusionOk="0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67"/>
            <p:cNvSpPr/>
            <p:nvPr/>
          </p:nvSpPr>
          <p:spPr>
            <a:xfrm>
              <a:off x="4161787" y="3493673"/>
              <a:ext cx="7576" cy="27400"/>
            </a:xfrm>
            <a:custGeom>
              <a:avLst/>
              <a:gdLst/>
              <a:ahLst/>
              <a:cxnLst/>
              <a:rect l="l" t="t" r="r" b="b"/>
              <a:pathLst>
                <a:path w="506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67"/>
            <p:cNvSpPr/>
            <p:nvPr/>
          </p:nvSpPr>
          <p:spPr>
            <a:xfrm>
              <a:off x="4163988" y="3331550"/>
              <a:ext cx="35904" cy="33389"/>
            </a:xfrm>
            <a:custGeom>
              <a:avLst/>
              <a:gdLst/>
              <a:ahLst/>
              <a:cxnLst/>
              <a:rect l="l" t="t" r="r" b="b"/>
              <a:pathLst>
                <a:path w="2398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67"/>
            <p:cNvSpPr/>
            <p:nvPr/>
          </p:nvSpPr>
          <p:spPr>
            <a:xfrm>
              <a:off x="4163988" y="3331550"/>
              <a:ext cx="13550" cy="33389"/>
            </a:xfrm>
            <a:custGeom>
              <a:avLst/>
              <a:gdLst/>
              <a:ahLst/>
              <a:cxnLst/>
              <a:rect l="l" t="t" r="r" b="b"/>
              <a:pathLst>
                <a:path w="905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67"/>
            <p:cNvSpPr/>
            <p:nvPr/>
          </p:nvSpPr>
          <p:spPr>
            <a:xfrm>
              <a:off x="3997149" y="3374342"/>
              <a:ext cx="180074" cy="268577"/>
            </a:xfrm>
            <a:custGeom>
              <a:avLst/>
              <a:gdLst/>
              <a:ahLst/>
              <a:cxnLst/>
              <a:rect l="l" t="t" r="r" b="b"/>
              <a:pathLst>
                <a:path w="12027" h="17938" extrusionOk="0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67"/>
            <p:cNvSpPr/>
            <p:nvPr/>
          </p:nvSpPr>
          <p:spPr>
            <a:xfrm>
              <a:off x="4133459" y="3631539"/>
              <a:ext cx="52269" cy="42207"/>
            </a:xfrm>
            <a:custGeom>
              <a:avLst/>
              <a:gdLst/>
              <a:ahLst/>
              <a:cxnLst/>
              <a:rect l="l" t="t" r="r" b="b"/>
              <a:pathLst>
                <a:path w="3491" h="2819" extrusionOk="0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67"/>
            <p:cNvSpPr/>
            <p:nvPr/>
          </p:nvSpPr>
          <p:spPr>
            <a:xfrm>
              <a:off x="4152339" y="3354219"/>
              <a:ext cx="59201" cy="141355"/>
            </a:xfrm>
            <a:custGeom>
              <a:avLst/>
              <a:gdLst/>
              <a:ahLst/>
              <a:cxnLst/>
              <a:rect l="l" t="t" r="r" b="b"/>
              <a:pathLst>
                <a:path w="3954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67"/>
            <p:cNvSpPr/>
            <p:nvPr/>
          </p:nvSpPr>
          <p:spPr>
            <a:xfrm>
              <a:off x="4152339" y="3354219"/>
              <a:ext cx="21111" cy="141355"/>
            </a:xfrm>
            <a:custGeom>
              <a:avLst/>
              <a:gdLst/>
              <a:ahLst/>
              <a:cxnLst/>
              <a:rect l="l" t="t" r="r" b="b"/>
              <a:pathLst>
                <a:path w="1410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67"/>
            <p:cNvSpPr/>
            <p:nvPr/>
          </p:nvSpPr>
          <p:spPr>
            <a:xfrm>
              <a:off x="4133459" y="3577713"/>
              <a:ext cx="99477" cy="36533"/>
            </a:xfrm>
            <a:custGeom>
              <a:avLst/>
              <a:gdLst/>
              <a:ahLst/>
              <a:cxnLst/>
              <a:rect l="l" t="t" r="r" b="b"/>
              <a:pathLst>
                <a:path w="6644" h="2440" extrusionOk="0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67"/>
            <p:cNvSpPr/>
            <p:nvPr/>
          </p:nvSpPr>
          <p:spPr>
            <a:xfrm>
              <a:off x="4133459" y="3577713"/>
              <a:ext cx="97276" cy="19225"/>
            </a:xfrm>
            <a:custGeom>
              <a:avLst/>
              <a:gdLst/>
              <a:ahLst/>
              <a:cxnLst/>
              <a:rect l="l" t="t" r="r" b="b"/>
              <a:pathLst>
                <a:path w="6497" h="1284" extrusionOk="0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67"/>
            <p:cNvSpPr/>
            <p:nvPr/>
          </p:nvSpPr>
          <p:spPr>
            <a:xfrm>
              <a:off x="4133459" y="3614231"/>
              <a:ext cx="73979" cy="28657"/>
            </a:xfrm>
            <a:custGeom>
              <a:avLst/>
              <a:gdLst/>
              <a:ahLst/>
              <a:cxnLst/>
              <a:rect l="l" t="t" r="r" b="b"/>
              <a:pathLst>
                <a:path w="4941" h="1914" extrusionOk="0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67"/>
            <p:cNvSpPr/>
            <p:nvPr/>
          </p:nvSpPr>
          <p:spPr>
            <a:xfrm>
              <a:off x="4145736" y="3329664"/>
              <a:ext cx="71149" cy="11035"/>
            </a:xfrm>
            <a:custGeom>
              <a:avLst/>
              <a:gdLst/>
              <a:ahLst/>
              <a:cxnLst/>
              <a:rect l="l" t="t" r="r" b="b"/>
              <a:pathLst>
                <a:path w="4752" h="737" extrusionOk="0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67"/>
            <p:cNvSpPr/>
            <p:nvPr/>
          </p:nvSpPr>
          <p:spPr>
            <a:xfrm>
              <a:off x="4161667" y="3329634"/>
              <a:ext cx="55219" cy="11080"/>
            </a:xfrm>
            <a:custGeom>
              <a:avLst/>
              <a:gdLst/>
              <a:ahLst/>
              <a:cxnLst/>
              <a:rect l="l" t="t" r="r" b="b"/>
              <a:pathLst>
                <a:path w="3688" h="740" extrusionOk="0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67"/>
            <p:cNvSpPr/>
            <p:nvPr/>
          </p:nvSpPr>
          <p:spPr>
            <a:xfrm>
              <a:off x="4043744" y="3662712"/>
              <a:ext cx="224138" cy="22683"/>
            </a:xfrm>
            <a:custGeom>
              <a:avLst/>
              <a:gdLst/>
              <a:ahLst/>
              <a:cxnLst/>
              <a:rect l="l" t="t" r="r" b="b"/>
              <a:pathLst>
                <a:path w="14970" h="1515" extrusionOk="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67"/>
            <p:cNvSpPr/>
            <p:nvPr/>
          </p:nvSpPr>
          <p:spPr>
            <a:xfrm>
              <a:off x="4084035" y="3662712"/>
              <a:ext cx="183847" cy="22683"/>
            </a:xfrm>
            <a:custGeom>
              <a:avLst/>
              <a:gdLst/>
              <a:ahLst/>
              <a:cxnLst/>
              <a:rect l="l" t="t" r="r" b="b"/>
              <a:pathLst>
                <a:path w="12279" h="1515" extrusionOk="0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67"/>
            <p:cNvSpPr/>
            <p:nvPr/>
          </p:nvSpPr>
          <p:spPr>
            <a:xfrm>
              <a:off x="4105131" y="3396396"/>
              <a:ext cx="30544" cy="25917"/>
            </a:xfrm>
            <a:custGeom>
              <a:avLst/>
              <a:gdLst/>
              <a:ahLst/>
              <a:cxnLst/>
              <a:rect l="l" t="t" r="r" b="b"/>
              <a:pathLst>
                <a:path w="2040" h="1731" extrusionOk="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67"/>
            <p:cNvSpPr/>
            <p:nvPr/>
          </p:nvSpPr>
          <p:spPr>
            <a:xfrm>
              <a:off x="4087179" y="3593135"/>
              <a:ext cx="30559" cy="25917"/>
            </a:xfrm>
            <a:custGeom>
              <a:avLst/>
              <a:gdLst/>
              <a:ahLst/>
              <a:cxnLst/>
              <a:rect l="l" t="t" r="r" b="b"/>
              <a:pathLst>
                <a:path w="2041" h="1731" extrusionOk="0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4" name="Google Shape;8334;p67"/>
          <p:cNvGrpSpPr/>
          <p:nvPr/>
        </p:nvGrpSpPr>
        <p:grpSpPr>
          <a:xfrm>
            <a:off x="3954343" y="2899354"/>
            <a:ext cx="345655" cy="343529"/>
            <a:chOff x="3954343" y="2899354"/>
            <a:chExt cx="345655" cy="343529"/>
          </a:xfrm>
        </p:grpSpPr>
        <p:sp>
          <p:nvSpPr>
            <p:cNvPr id="8335" name="Google Shape;8335;p67"/>
            <p:cNvSpPr/>
            <p:nvPr/>
          </p:nvSpPr>
          <p:spPr>
            <a:xfrm>
              <a:off x="3954343" y="2899354"/>
              <a:ext cx="345655" cy="343529"/>
            </a:xfrm>
            <a:custGeom>
              <a:avLst/>
              <a:gdLst/>
              <a:ahLst/>
              <a:cxnLst/>
              <a:rect l="l" t="t" r="r" b="b"/>
              <a:pathLst>
                <a:path w="23086" h="22944" extrusionOk="0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67"/>
            <p:cNvSpPr/>
            <p:nvPr/>
          </p:nvSpPr>
          <p:spPr>
            <a:xfrm>
              <a:off x="4210897" y="2911946"/>
              <a:ext cx="33434" cy="31502"/>
            </a:xfrm>
            <a:custGeom>
              <a:avLst/>
              <a:gdLst/>
              <a:ahLst/>
              <a:cxnLst/>
              <a:rect l="l" t="t" r="r" b="b"/>
              <a:pathLst>
                <a:path w="2233" h="2104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67"/>
            <p:cNvSpPr/>
            <p:nvPr/>
          </p:nvSpPr>
          <p:spPr>
            <a:xfrm>
              <a:off x="4186656" y="2936501"/>
              <a:ext cx="27834" cy="25049"/>
            </a:xfrm>
            <a:custGeom>
              <a:avLst/>
              <a:gdLst/>
              <a:ahLst/>
              <a:cxnLst/>
              <a:rect l="l" t="t" r="r" b="b"/>
              <a:pathLst>
                <a:path w="1859" h="1673" extrusionOk="0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67"/>
            <p:cNvSpPr/>
            <p:nvPr/>
          </p:nvSpPr>
          <p:spPr>
            <a:xfrm>
              <a:off x="4162101" y="2960727"/>
              <a:ext cx="26501" cy="24600"/>
            </a:xfrm>
            <a:custGeom>
              <a:avLst/>
              <a:gdLst/>
              <a:ahLst/>
              <a:cxnLst/>
              <a:rect l="l" t="t" r="r" b="b"/>
              <a:pathLst>
                <a:path w="1770" h="1643" extrusionOk="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67"/>
            <p:cNvSpPr/>
            <p:nvPr/>
          </p:nvSpPr>
          <p:spPr>
            <a:xfrm>
              <a:off x="4137861" y="2985281"/>
              <a:ext cx="27834" cy="25064"/>
            </a:xfrm>
            <a:custGeom>
              <a:avLst/>
              <a:gdLst/>
              <a:ahLst/>
              <a:cxnLst/>
              <a:rect l="l" t="t" r="r" b="b"/>
              <a:pathLst>
                <a:path w="1859" h="1674" extrusionOk="0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67"/>
            <p:cNvSpPr/>
            <p:nvPr/>
          </p:nvSpPr>
          <p:spPr>
            <a:xfrm>
              <a:off x="4113306" y="3009522"/>
              <a:ext cx="33434" cy="31517"/>
            </a:xfrm>
            <a:custGeom>
              <a:avLst/>
              <a:gdLst/>
              <a:ahLst/>
              <a:cxnLst/>
              <a:rect l="l" t="t" r="r" b="b"/>
              <a:pathLst>
                <a:path w="2233" h="2105" extrusionOk="0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67"/>
            <p:cNvSpPr/>
            <p:nvPr/>
          </p:nvSpPr>
          <p:spPr>
            <a:xfrm>
              <a:off x="4089066" y="3034077"/>
              <a:ext cx="27504" cy="25184"/>
            </a:xfrm>
            <a:custGeom>
              <a:avLst/>
              <a:gdLst/>
              <a:ahLst/>
              <a:cxnLst/>
              <a:rect l="l" t="t" r="r" b="b"/>
              <a:pathLst>
                <a:path w="1837" h="1682" extrusionOk="0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67"/>
            <p:cNvSpPr/>
            <p:nvPr/>
          </p:nvSpPr>
          <p:spPr>
            <a:xfrm>
              <a:off x="4064511" y="3058317"/>
              <a:ext cx="26516" cy="24585"/>
            </a:xfrm>
            <a:custGeom>
              <a:avLst/>
              <a:gdLst/>
              <a:ahLst/>
              <a:cxnLst/>
              <a:rect l="l" t="t" r="r" b="b"/>
              <a:pathLst>
                <a:path w="1771" h="1642" extrusionOk="0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67"/>
            <p:cNvSpPr/>
            <p:nvPr/>
          </p:nvSpPr>
          <p:spPr>
            <a:xfrm>
              <a:off x="4040285" y="3082872"/>
              <a:ext cx="27729" cy="25184"/>
            </a:xfrm>
            <a:custGeom>
              <a:avLst/>
              <a:gdLst/>
              <a:ahLst/>
              <a:cxnLst/>
              <a:rect l="l" t="t" r="r" b="b"/>
              <a:pathLst>
                <a:path w="1852" h="1682" extrusionOk="0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67"/>
            <p:cNvSpPr/>
            <p:nvPr/>
          </p:nvSpPr>
          <p:spPr>
            <a:xfrm>
              <a:off x="4015730" y="3107113"/>
              <a:ext cx="34751" cy="32281"/>
            </a:xfrm>
            <a:custGeom>
              <a:avLst/>
              <a:gdLst/>
              <a:ahLst/>
              <a:cxnLst/>
              <a:rect l="l" t="t" r="r" b="b"/>
              <a:pathLst>
                <a:path w="2321" h="2156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67"/>
            <p:cNvSpPr/>
            <p:nvPr/>
          </p:nvSpPr>
          <p:spPr>
            <a:xfrm>
              <a:off x="3991490" y="3131668"/>
              <a:ext cx="27789" cy="25318"/>
            </a:xfrm>
            <a:custGeom>
              <a:avLst/>
              <a:gdLst/>
              <a:ahLst/>
              <a:cxnLst/>
              <a:rect l="l" t="t" r="r" b="b"/>
              <a:pathLst>
                <a:path w="1856" h="1691" extrusionOk="0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67"/>
            <p:cNvSpPr/>
            <p:nvPr/>
          </p:nvSpPr>
          <p:spPr>
            <a:xfrm>
              <a:off x="3966935" y="3155908"/>
              <a:ext cx="27834" cy="25348"/>
            </a:xfrm>
            <a:custGeom>
              <a:avLst/>
              <a:gdLst/>
              <a:ahLst/>
              <a:cxnLst/>
              <a:rect l="l" t="t" r="r" b="b"/>
              <a:pathLst>
                <a:path w="1859" h="1693" extrusionOk="0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7" name="Google Shape;8347;p67"/>
          <p:cNvGrpSpPr/>
          <p:nvPr/>
        </p:nvGrpSpPr>
        <p:grpSpPr>
          <a:xfrm>
            <a:off x="2166043" y="3351344"/>
            <a:ext cx="369566" cy="349803"/>
            <a:chOff x="2166043" y="3351344"/>
            <a:chExt cx="369566" cy="349803"/>
          </a:xfrm>
        </p:grpSpPr>
        <p:sp>
          <p:nvSpPr>
            <p:cNvPr id="8348" name="Google Shape;8348;p67"/>
            <p:cNvSpPr/>
            <p:nvPr/>
          </p:nvSpPr>
          <p:spPr>
            <a:xfrm>
              <a:off x="2166357" y="3351344"/>
              <a:ext cx="369252" cy="349803"/>
            </a:xfrm>
            <a:custGeom>
              <a:avLst/>
              <a:gdLst/>
              <a:ahLst/>
              <a:cxnLst/>
              <a:rect l="l" t="t" r="r" b="b"/>
              <a:pathLst>
                <a:path w="24662" h="23363" extrusionOk="0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67"/>
            <p:cNvSpPr/>
            <p:nvPr/>
          </p:nvSpPr>
          <p:spPr>
            <a:xfrm>
              <a:off x="2166043" y="3351344"/>
              <a:ext cx="353516" cy="335624"/>
            </a:xfrm>
            <a:custGeom>
              <a:avLst/>
              <a:gdLst/>
              <a:ahLst/>
              <a:cxnLst/>
              <a:rect l="l" t="t" r="r" b="b"/>
              <a:pathLst>
                <a:path w="23611" h="22416" extrusionOk="0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67"/>
            <p:cNvSpPr/>
            <p:nvPr/>
          </p:nvSpPr>
          <p:spPr>
            <a:xfrm>
              <a:off x="2373487" y="3352332"/>
              <a:ext cx="159292" cy="158978"/>
            </a:xfrm>
            <a:custGeom>
              <a:avLst/>
              <a:gdLst/>
              <a:ahLst/>
              <a:cxnLst/>
              <a:rect l="l" t="t" r="r" b="b"/>
              <a:pathLst>
                <a:path w="10639" h="1061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67"/>
            <p:cNvSpPr/>
            <p:nvPr/>
          </p:nvSpPr>
          <p:spPr>
            <a:xfrm>
              <a:off x="2373487" y="3352332"/>
              <a:ext cx="71149" cy="45337"/>
            </a:xfrm>
            <a:custGeom>
              <a:avLst/>
              <a:gdLst/>
              <a:ahLst/>
              <a:cxnLst/>
              <a:rect l="l" t="t" r="r" b="b"/>
              <a:pathLst>
                <a:path w="4752" h="302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67"/>
            <p:cNvSpPr/>
            <p:nvPr/>
          </p:nvSpPr>
          <p:spPr>
            <a:xfrm>
              <a:off x="2275596" y="3447587"/>
              <a:ext cx="166195" cy="157032"/>
            </a:xfrm>
            <a:custGeom>
              <a:avLst/>
              <a:gdLst/>
              <a:ahLst/>
              <a:cxnLst/>
              <a:rect l="l" t="t" r="r" b="b"/>
              <a:pathLst>
                <a:path w="11100" h="10488" extrusionOk="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67"/>
            <p:cNvSpPr/>
            <p:nvPr/>
          </p:nvSpPr>
          <p:spPr>
            <a:xfrm>
              <a:off x="2284191" y="3555853"/>
              <a:ext cx="46774" cy="42657"/>
            </a:xfrm>
            <a:custGeom>
              <a:avLst/>
              <a:gdLst/>
              <a:ahLst/>
              <a:cxnLst/>
              <a:rect l="l" t="t" r="r" b="b"/>
              <a:pathLst>
                <a:path w="3124" h="2849" extrusionOk="0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67"/>
            <p:cNvSpPr/>
            <p:nvPr/>
          </p:nvSpPr>
          <p:spPr>
            <a:xfrm>
              <a:off x="2317235" y="3521342"/>
              <a:ext cx="47418" cy="43166"/>
            </a:xfrm>
            <a:custGeom>
              <a:avLst/>
              <a:gdLst/>
              <a:ahLst/>
              <a:cxnLst/>
              <a:rect l="l" t="t" r="r" b="b"/>
              <a:pathLst>
                <a:path w="3167" h="2883" extrusionOk="0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67"/>
            <p:cNvSpPr/>
            <p:nvPr/>
          </p:nvSpPr>
          <p:spPr>
            <a:xfrm>
              <a:off x="2352121" y="3487863"/>
              <a:ext cx="46475" cy="42657"/>
            </a:xfrm>
            <a:custGeom>
              <a:avLst/>
              <a:gdLst/>
              <a:ahLst/>
              <a:cxnLst/>
              <a:rect l="l" t="t" r="r" b="b"/>
              <a:pathLst>
                <a:path w="3104" h="2849" extrusionOk="0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67"/>
            <p:cNvSpPr/>
            <p:nvPr/>
          </p:nvSpPr>
          <p:spPr>
            <a:xfrm>
              <a:off x="2386108" y="3453861"/>
              <a:ext cx="46475" cy="42732"/>
            </a:xfrm>
            <a:custGeom>
              <a:avLst/>
              <a:gdLst/>
              <a:ahLst/>
              <a:cxnLst/>
              <a:rect l="l" t="t" r="r" b="b"/>
              <a:pathLst>
                <a:path w="3104" h="2854" extrusionOk="0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7" name="Google Shape;8357;p67"/>
          <p:cNvGrpSpPr/>
          <p:nvPr/>
        </p:nvGrpSpPr>
        <p:grpSpPr>
          <a:xfrm>
            <a:off x="2619649" y="3352332"/>
            <a:ext cx="365793" cy="329275"/>
            <a:chOff x="2619649" y="3352332"/>
            <a:chExt cx="365793" cy="329275"/>
          </a:xfrm>
        </p:grpSpPr>
        <p:sp>
          <p:nvSpPr>
            <p:cNvPr id="8358" name="Google Shape;8358;p67"/>
            <p:cNvSpPr/>
            <p:nvPr/>
          </p:nvSpPr>
          <p:spPr>
            <a:xfrm>
              <a:off x="2707164" y="3352332"/>
              <a:ext cx="190765" cy="72437"/>
            </a:xfrm>
            <a:custGeom>
              <a:avLst/>
              <a:gdLst/>
              <a:ahLst/>
              <a:cxnLst/>
              <a:rect l="l" t="t" r="r" b="b"/>
              <a:pathLst>
                <a:path w="12741" h="4838" extrusionOk="0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67"/>
            <p:cNvSpPr/>
            <p:nvPr/>
          </p:nvSpPr>
          <p:spPr>
            <a:xfrm>
              <a:off x="2743038" y="3358306"/>
              <a:ext cx="118687" cy="29301"/>
            </a:xfrm>
            <a:custGeom>
              <a:avLst/>
              <a:gdLst/>
              <a:ahLst/>
              <a:cxnLst/>
              <a:rect l="l" t="t" r="r" b="b"/>
              <a:pathLst>
                <a:path w="7927" h="1957" extrusionOk="0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67"/>
            <p:cNvSpPr/>
            <p:nvPr/>
          </p:nvSpPr>
          <p:spPr>
            <a:xfrm>
              <a:off x="2632556" y="3552530"/>
              <a:ext cx="339666" cy="129078"/>
            </a:xfrm>
            <a:custGeom>
              <a:avLst/>
              <a:gdLst/>
              <a:ahLst/>
              <a:cxnLst/>
              <a:rect l="l" t="t" r="r" b="b"/>
              <a:pathLst>
                <a:path w="22686" h="8621" extrusionOk="0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67"/>
            <p:cNvSpPr/>
            <p:nvPr/>
          </p:nvSpPr>
          <p:spPr>
            <a:xfrm>
              <a:off x="2632556" y="3552530"/>
              <a:ext cx="48810" cy="129078"/>
            </a:xfrm>
            <a:custGeom>
              <a:avLst/>
              <a:gdLst/>
              <a:ahLst/>
              <a:cxnLst/>
              <a:rect l="l" t="t" r="r" b="b"/>
              <a:pathLst>
                <a:path w="3260" h="8621" extrusionOk="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67"/>
            <p:cNvSpPr/>
            <p:nvPr/>
          </p:nvSpPr>
          <p:spPr>
            <a:xfrm>
              <a:off x="2632870" y="3552530"/>
              <a:ext cx="339352" cy="69907"/>
            </a:xfrm>
            <a:custGeom>
              <a:avLst/>
              <a:gdLst/>
              <a:ahLst/>
              <a:cxnLst/>
              <a:rect l="l" t="t" r="r" b="b"/>
              <a:pathLst>
                <a:path w="22665" h="4669" extrusionOk="0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67"/>
            <p:cNvSpPr/>
            <p:nvPr/>
          </p:nvSpPr>
          <p:spPr>
            <a:xfrm>
              <a:off x="2619649" y="3415606"/>
              <a:ext cx="365793" cy="177544"/>
            </a:xfrm>
            <a:custGeom>
              <a:avLst/>
              <a:gdLst/>
              <a:ahLst/>
              <a:cxnLst/>
              <a:rect l="l" t="t" r="r" b="b"/>
              <a:pathLst>
                <a:path w="24431" h="11858" extrusionOk="0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67"/>
            <p:cNvSpPr/>
            <p:nvPr/>
          </p:nvSpPr>
          <p:spPr>
            <a:xfrm>
              <a:off x="2619649" y="3415591"/>
              <a:ext cx="48167" cy="140113"/>
            </a:xfrm>
            <a:custGeom>
              <a:avLst/>
              <a:gdLst/>
              <a:ahLst/>
              <a:cxnLst/>
              <a:rect l="l" t="t" r="r" b="b"/>
              <a:pathLst>
                <a:path w="3217" h="9358" extrusionOk="0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67"/>
            <p:cNvSpPr/>
            <p:nvPr/>
          </p:nvSpPr>
          <p:spPr>
            <a:xfrm>
              <a:off x="2726358" y="3508151"/>
              <a:ext cx="152061" cy="81540"/>
            </a:xfrm>
            <a:custGeom>
              <a:avLst/>
              <a:gdLst/>
              <a:ahLst/>
              <a:cxnLst/>
              <a:rect l="l" t="t" r="r" b="b"/>
              <a:pathLst>
                <a:path w="10156" h="5446" extrusionOk="0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67"/>
            <p:cNvSpPr/>
            <p:nvPr/>
          </p:nvSpPr>
          <p:spPr>
            <a:xfrm>
              <a:off x="2770108" y="3553473"/>
              <a:ext cx="64861" cy="80926"/>
            </a:xfrm>
            <a:custGeom>
              <a:avLst/>
              <a:gdLst/>
              <a:ahLst/>
              <a:cxnLst/>
              <a:rect l="l" t="t" r="r" b="b"/>
              <a:pathLst>
                <a:path w="4332" h="5405" extrusionOk="0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67"/>
            <p:cNvSpPr/>
            <p:nvPr/>
          </p:nvSpPr>
          <p:spPr>
            <a:xfrm>
              <a:off x="2787431" y="3572368"/>
              <a:ext cx="29915" cy="42821"/>
            </a:xfrm>
            <a:custGeom>
              <a:avLst/>
              <a:gdLst/>
              <a:ahLst/>
              <a:cxnLst/>
              <a:rect l="l" t="t" r="r" b="b"/>
              <a:pathLst>
                <a:path w="1998" h="2860" extrusionOk="0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8" name="Google Shape;8368;p67"/>
          <p:cNvGrpSpPr/>
          <p:nvPr/>
        </p:nvGrpSpPr>
        <p:grpSpPr>
          <a:xfrm>
            <a:off x="1293760" y="1498228"/>
            <a:ext cx="340624" cy="351944"/>
            <a:chOff x="1293760" y="1498228"/>
            <a:chExt cx="340624" cy="351944"/>
          </a:xfrm>
        </p:grpSpPr>
        <p:sp>
          <p:nvSpPr>
            <p:cNvPr id="8369" name="Google Shape;8369;p67"/>
            <p:cNvSpPr/>
            <p:nvPr/>
          </p:nvSpPr>
          <p:spPr>
            <a:xfrm>
              <a:off x="1331535" y="1498228"/>
              <a:ext cx="265388" cy="71164"/>
            </a:xfrm>
            <a:custGeom>
              <a:avLst/>
              <a:gdLst/>
              <a:ahLst/>
              <a:cxnLst/>
              <a:rect l="l" t="t" r="r" b="b"/>
              <a:pathLst>
                <a:path w="17725" h="4753" extrusionOk="0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67"/>
            <p:cNvSpPr/>
            <p:nvPr/>
          </p:nvSpPr>
          <p:spPr>
            <a:xfrm>
              <a:off x="1337839" y="1585353"/>
              <a:ext cx="69263" cy="67212"/>
            </a:xfrm>
            <a:custGeom>
              <a:avLst/>
              <a:gdLst/>
              <a:ahLst/>
              <a:cxnLst/>
              <a:rect l="l" t="t" r="r" b="b"/>
              <a:pathLst>
                <a:path w="4626" h="4489" extrusionOk="0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67"/>
            <p:cNvSpPr/>
            <p:nvPr/>
          </p:nvSpPr>
          <p:spPr>
            <a:xfrm>
              <a:off x="1521042" y="1585353"/>
              <a:ext cx="69577" cy="67212"/>
            </a:xfrm>
            <a:custGeom>
              <a:avLst/>
              <a:gdLst/>
              <a:ahLst/>
              <a:cxnLst/>
              <a:rect l="l" t="t" r="r" b="b"/>
              <a:pathLst>
                <a:path w="4647" h="4489" extrusionOk="0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67"/>
            <p:cNvSpPr/>
            <p:nvPr/>
          </p:nvSpPr>
          <p:spPr>
            <a:xfrm>
              <a:off x="1349173" y="1766505"/>
              <a:ext cx="87514" cy="83666"/>
            </a:xfrm>
            <a:custGeom>
              <a:avLst/>
              <a:gdLst/>
              <a:ahLst/>
              <a:cxnLst/>
              <a:rect l="l" t="t" r="r" b="b"/>
              <a:pathLst>
                <a:path w="5845" h="5588" extrusionOk="0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67"/>
            <p:cNvSpPr/>
            <p:nvPr/>
          </p:nvSpPr>
          <p:spPr>
            <a:xfrm>
              <a:off x="1491457" y="1766505"/>
              <a:ext cx="87829" cy="83666"/>
            </a:xfrm>
            <a:custGeom>
              <a:avLst/>
              <a:gdLst/>
              <a:ahLst/>
              <a:cxnLst/>
              <a:rect l="l" t="t" r="r" b="b"/>
              <a:pathLst>
                <a:path w="5866" h="5588" extrusionOk="0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67"/>
            <p:cNvSpPr/>
            <p:nvPr/>
          </p:nvSpPr>
          <p:spPr>
            <a:xfrm>
              <a:off x="1342870" y="1588257"/>
              <a:ext cx="242405" cy="242405"/>
            </a:xfrm>
            <a:custGeom>
              <a:avLst/>
              <a:gdLst/>
              <a:ahLst/>
              <a:cxnLst/>
              <a:rect l="l" t="t" r="r" b="b"/>
              <a:pathLst>
                <a:path w="16190" h="16190" extrusionOk="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67"/>
            <p:cNvSpPr/>
            <p:nvPr/>
          </p:nvSpPr>
          <p:spPr>
            <a:xfrm>
              <a:off x="1364205" y="1611420"/>
              <a:ext cx="208792" cy="196334"/>
            </a:xfrm>
            <a:custGeom>
              <a:avLst/>
              <a:gdLst/>
              <a:ahLst/>
              <a:cxnLst/>
              <a:rect l="l" t="t" r="r" b="b"/>
              <a:pathLst>
                <a:path w="13945" h="13113" extrusionOk="0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67"/>
            <p:cNvSpPr/>
            <p:nvPr/>
          </p:nvSpPr>
          <p:spPr>
            <a:xfrm>
              <a:off x="1402370" y="1612812"/>
              <a:ext cx="187620" cy="192981"/>
            </a:xfrm>
            <a:custGeom>
              <a:avLst/>
              <a:gdLst/>
              <a:ahLst/>
              <a:cxnLst/>
              <a:rect l="l" t="t" r="r" b="b"/>
              <a:pathLst>
                <a:path w="12531" h="12889" extrusionOk="0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67"/>
            <p:cNvSpPr/>
            <p:nvPr/>
          </p:nvSpPr>
          <p:spPr>
            <a:xfrm>
              <a:off x="1449893" y="1635795"/>
              <a:ext cx="26456" cy="94447"/>
            </a:xfrm>
            <a:custGeom>
              <a:avLst/>
              <a:gdLst/>
              <a:ahLst/>
              <a:cxnLst/>
              <a:rect l="l" t="t" r="r" b="b"/>
              <a:pathLst>
                <a:path w="1767" h="6308" extrusionOk="0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67"/>
            <p:cNvSpPr/>
            <p:nvPr/>
          </p:nvSpPr>
          <p:spPr>
            <a:xfrm>
              <a:off x="1448635" y="1704414"/>
              <a:ext cx="65175" cy="62660"/>
            </a:xfrm>
            <a:custGeom>
              <a:avLst/>
              <a:gdLst/>
              <a:ahLst/>
              <a:cxnLst/>
              <a:rect l="l" t="t" r="r" b="b"/>
              <a:pathLst>
                <a:path w="4353" h="4185" extrusionOk="0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67"/>
            <p:cNvSpPr/>
            <p:nvPr/>
          </p:nvSpPr>
          <p:spPr>
            <a:xfrm>
              <a:off x="1293760" y="1542382"/>
              <a:ext cx="95405" cy="89655"/>
            </a:xfrm>
            <a:custGeom>
              <a:avLst/>
              <a:gdLst/>
              <a:ahLst/>
              <a:cxnLst/>
              <a:rect l="l" t="t" r="r" b="b"/>
              <a:pathLst>
                <a:path w="6372" h="5988" extrusionOk="0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67"/>
            <p:cNvSpPr/>
            <p:nvPr/>
          </p:nvSpPr>
          <p:spPr>
            <a:xfrm>
              <a:off x="1309511" y="1542382"/>
              <a:ext cx="77453" cy="61552"/>
            </a:xfrm>
            <a:custGeom>
              <a:avLst/>
              <a:gdLst/>
              <a:ahLst/>
              <a:cxnLst/>
              <a:rect l="l" t="t" r="r" b="b"/>
              <a:pathLst>
                <a:path w="5173" h="4111" extrusionOk="0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67"/>
            <p:cNvSpPr/>
            <p:nvPr/>
          </p:nvSpPr>
          <p:spPr>
            <a:xfrm>
              <a:off x="1538350" y="1542546"/>
              <a:ext cx="96034" cy="89551"/>
            </a:xfrm>
            <a:custGeom>
              <a:avLst/>
              <a:gdLst/>
              <a:ahLst/>
              <a:cxnLst/>
              <a:rect l="l" t="t" r="r" b="b"/>
              <a:pathLst>
                <a:path w="6414" h="5981" extrusionOk="0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67"/>
            <p:cNvSpPr/>
            <p:nvPr/>
          </p:nvSpPr>
          <p:spPr>
            <a:xfrm>
              <a:off x="1565735" y="1550167"/>
              <a:ext cx="68649" cy="80283"/>
            </a:xfrm>
            <a:custGeom>
              <a:avLst/>
              <a:gdLst/>
              <a:ahLst/>
              <a:cxnLst/>
              <a:rect l="l" t="t" r="r" b="b"/>
              <a:pathLst>
                <a:path w="4585" h="5362" extrusionOk="0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3" name="Google Shape;8383;p67"/>
          <p:cNvGrpSpPr/>
          <p:nvPr/>
        </p:nvGrpSpPr>
        <p:grpSpPr>
          <a:xfrm>
            <a:off x="849601" y="1952074"/>
            <a:ext cx="406713" cy="383745"/>
            <a:chOff x="849601" y="1952074"/>
            <a:chExt cx="406713" cy="383745"/>
          </a:xfrm>
        </p:grpSpPr>
        <p:sp>
          <p:nvSpPr>
            <p:cNvPr id="8384" name="Google Shape;8384;p67"/>
            <p:cNvSpPr/>
            <p:nvPr/>
          </p:nvSpPr>
          <p:spPr>
            <a:xfrm>
              <a:off x="849601" y="2240819"/>
              <a:ext cx="130650" cy="95001"/>
            </a:xfrm>
            <a:custGeom>
              <a:avLst/>
              <a:gdLst/>
              <a:ahLst/>
              <a:cxnLst/>
              <a:rect l="l" t="t" r="r" b="b"/>
              <a:pathLst>
                <a:path w="8726" h="6345" extrusionOk="0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67"/>
            <p:cNvSpPr/>
            <p:nvPr/>
          </p:nvSpPr>
          <p:spPr>
            <a:xfrm>
              <a:off x="875728" y="2284494"/>
              <a:ext cx="75252" cy="51326"/>
            </a:xfrm>
            <a:custGeom>
              <a:avLst/>
              <a:gdLst/>
              <a:ahLst/>
              <a:cxnLst/>
              <a:rect l="l" t="t" r="r" b="b"/>
              <a:pathLst>
                <a:path w="5026" h="3428" extrusionOk="0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67"/>
            <p:cNvSpPr/>
            <p:nvPr/>
          </p:nvSpPr>
          <p:spPr>
            <a:xfrm>
              <a:off x="890520" y="2158335"/>
              <a:ext cx="156777" cy="155519"/>
            </a:xfrm>
            <a:custGeom>
              <a:avLst/>
              <a:gdLst/>
              <a:ahLst/>
              <a:cxnLst/>
              <a:rect l="l" t="t" r="r" b="b"/>
              <a:pathLst>
                <a:path w="10471" h="10387" extrusionOk="0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67"/>
            <p:cNvSpPr/>
            <p:nvPr/>
          </p:nvSpPr>
          <p:spPr>
            <a:xfrm>
              <a:off x="890206" y="2158335"/>
              <a:ext cx="157091" cy="138840"/>
            </a:xfrm>
            <a:custGeom>
              <a:avLst/>
              <a:gdLst/>
              <a:ahLst/>
              <a:cxnLst/>
              <a:rect l="l" t="t" r="r" b="b"/>
              <a:pathLst>
                <a:path w="10492" h="9273" extrusionOk="0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67"/>
            <p:cNvSpPr/>
            <p:nvPr/>
          </p:nvSpPr>
          <p:spPr>
            <a:xfrm>
              <a:off x="903741" y="1952074"/>
              <a:ext cx="352572" cy="349817"/>
            </a:xfrm>
            <a:custGeom>
              <a:avLst/>
              <a:gdLst/>
              <a:ahLst/>
              <a:cxnLst/>
              <a:rect l="l" t="t" r="r" b="b"/>
              <a:pathLst>
                <a:path w="23548" h="23364" extrusionOk="0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67"/>
            <p:cNvSpPr/>
            <p:nvPr/>
          </p:nvSpPr>
          <p:spPr>
            <a:xfrm>
              <a:off x="903741" y="1952074"/>
              <a:ext cx="258141" cy="227372"/>
            </a:xfrm>
            <a:custGeom>
              <a:avLst/>
              <a:gdLst/>
              <a:ahLst/>
              <a:cxnLst/>
              <a:rect l="l" t="t" r="r" b="b"/>
              <a:pathLst>
                <a:path w="17241" h="15186" extrusionOk="0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67"/>
            <p:cNvSpPr/>
            <p:nvPr/>
          </p:nvSpPr>
          <p:spPr>
            <a:xfrm>
              <a:off x="989054" y="2039274"/>
              <a:ext cx="178817" cy="175268"/>
            </a:xfrm>
            <a:custGeom>
              <a:avLst/>
              <a:gdLst/>
              <a:ahLst/>
              <a:cxnLst/>
              <a:rect l="l" t="t" r="r" b="b"/>
              <a:pathLst>
                <a:path w="11943" h="11706" extrusionOk="0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1" name="Google Shape;8391;p67"/>
          <p:cNvGrpSpPr/>
          <p:nvPr/>
        </p:nvGrpSpPr>
        <p:grpSpPr>
          <a:xfrm>
            <a:off x="2253871" y="2893365"/>
            <a:ext cx="203985" cy="355417"/>
            <a:chOff x="2253871" y="2893365"/>
            <a:chExt cx="203985" cy="355417"/>
          </a:xfrm>
        </p:grpSpPr>
        <p:sp>
          <p:nvSpPr>
            <p:cNvPr id="8392" name="Google Shape;8392;p67"/>
            <p:cNvSpPr/>
            <p:nvPr/>
          </p:nvSpPr>
          <p:spPr>
            <a:xfrm>
              <a:off x="2329722" y="3200915"/>
              <a:ext cx="51326" cy="47553"/>
            </a:xfrm>
            <a:custGeom>
              <a:avLst/>
              <a:gdLst/>
              <a:ahLst/>
              <a:cxnLst/>
              <a:rect l="l" t="t" r="r" b="b"/>
              <a:pathLst>
                <a:path w="3428" h="3176" extrusionOk="0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67"/>
            <p:cNvSpPr/>
            <p:nvPr/>
          </p:nvSpPr>
          <p:spPr>
            <a:xfrm>
              <a:off x="2342628" y="3200915"/>
              <a:ext cx="38419" cy="47867"/>
            </a:xfrm>
            <a:custGeom>
              <a:avLst/>
              <a:gdLst/>
              <a:ahLst/>
              <a:cxnLst/>
              <a:rect l="l" t="t" r="r" b="b"/>
              <a:pathLst>
                <a:path w="2566" h="3197" extrusionOk="0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67"/>
            <p:cNvSpPr/>
            <p:nvPr/>
          </p:nvSpPr>
          <p:spPr>
            <a:xfrm>
              <a:off x="2253871" y="2893365"/>
              <a:ext cx="203985" cy="326775"/>
            </a:xfrm>
            <a:custGeom>
              <a:avLst/>
              <a:gdLst/>
              <a:ahLst/>
              <a:cxnLst/>
              <a:rect l="l" t="t" r="r" b="b"/>
              <a:pathLst>
                <a:path w="13624" h="21825" extrusionOk="0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67"/>
            <p:cNvSpPr/>
            <p:nvPr/>
          </p:nvSpPr>
          <p:spPr>
            <a:xfrm>
              <a:off x="2326578" y="2893365"/>
              <a:ext cx="131279" cy="326775"/>
            </a:xfrm>
            <a:custGeom>
              <a:avLst/>
              <a:gdLst/>
              <a:ahLst/>
              <a:cxnLst/>
              <a:rect l="l" t="t" r="r" b="b"/>
              <a:pathLst>
                <a:path w="8768" h="21825" extrusionOk="0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67"/>
            <p:cNvSpPr/>
            <p:nvPr/>
          </p:nvSpPr>
          <p:spPr>
            <a:xfrm>
              <a:off x="2350504" y="2893365"/>
              <a:ext cx="10720" cy="58093"/>
            </a:xfrm>
            <a:custGeom>
              <a:avLst/>
              <a:gdLst/>
              <a:ahLst/>
              <a:cxnLst/>
              <a:rect l="l" t="t" r="r" b="b"/>
              <a:pathLst>
                <a:path w="716" h="3880" extrusionOk="0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67"/>
            <p:cNvSpPr/>
            <p:nvPr/>
          </p:nvSpPr>
          <p:spPr>
            <a:xfrm>
              <a:off x="2330036" y="2946248"/>
              <a:ext cx="51326" cy="50068"/>
            </a:xfrm>
            <a:custGeom>
              <a:avLst/>
              <a:gdLst/>
              <a:ahLst/>
              <a:cxnLst/>
              <a:rect l="l" t="t" r="r" b="b"/>
              <a:pathLst>
                <a:path w="3428" h="3344" extrusionOk="0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67"/>
            <p:cNvSpPr/>
            <p:nvPr/>
          </p:nvSpPr>
          <p:spPr>
            <a:xfrm>
              <a:off x="2342943" y="2946248"/>
              <a:ext cx="38419" cy="49754"/>
            </a:xfrm>
            <a:custGeom>
              <a:avLst/>
              <a:gdLst/>
              <a:ahLst/>
              <a:cxnLst/>
              <a:rect l="l" t="t" r="r" b="b"/>
              <a:pathLst>
                <a:path w="2566" h="3323" extrusionOk="0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67"/>
            <p:cNvSpPr/>
            <p:nvPr/>
          </p:nvSpPr>
          <p:spPr>
            <a:xfrm>
              <a:off x="2254186" y="3012037"/>
              <a:ext cx="32116" cy="118073"/>
            </a:xfrm>
            <a:custGeom>
              <a:avLst/>
              <a:gdLst/>
              <a:ahLst/>
              <a:cxnLst/>
              <a:rect l="l" t="t" r="r" b="b"/>
              <a:pathLst>
                <a:path w="2145" h="7886" extrusionOk="0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67"/>
            <p:cNvSpPr/>
            <p:nvPr/>
          </p:nvSpPr>
          <p:spPr>
            <a:xfrm>
              <a:off x="2255758" y="3012037"/>
              <a:ext cx="30544" cy="117759"/>
            </a:xfrm>
            <a:custGeom>
              <a:avLst/>
              <a:gdLst/>
              <a:ahLst/>
              <a:cxnLst/>
              <a:rect l="l" t="t" r="r" b="b"/>
              <a:pathLst>
                <a:path w="2040" h="7865" extrusionOk="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67"/>
            <p:cNvSpPr/>
            <p:nvPr/>
          </p:nvSpPr>
          <p:spPr>
            <a:xfrm>
              <a:off x="2425426" y="3012037"/>
              <a:ext cx="32430" cy="118073"/>
            </a:xfrm>
            <a:custGeom>
              <a:avLst/>
              <a:gdLst/>
              <a:ahLst/>
              <a:cxnLst/>
              <a:rect l="l" t="t" r="r" b="b"/>
              <a:pathLst>
                <a:path w="2166" h="7886" extrusionOk="0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67"/>
            <p:cNvSpPr/>
            <p:nvPr/>
          </p:nvSpPr>
          <p:spPr>
            <a:xfrm>
              <a:off x="2441791" y="3012037"/>
              <a:ext cx="16065" cy="118073"/>
            </a:xfrm>
            <a:custGeom>
              <a:avLst/>
              <a:gdLst/>
              <a:ahLst/>
              <a:cxnLst/>
              <a:rect l="l" t="t" r="r" b="b"/>
              <a:pathLst>
                <a:path w="1073" h="7886" extrusionOk="0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3" name="Google Shape;8403;p67"/>
          <p:cNvGrpSpPr/>
          <p:nvPr/>
        </p:nvGrpSpPr>
        <p:grpSpPr>
          <a:xfrm>
            <a:off x="2191541" y="2408601"/>
            <a:ext cx="308823" cy="342571"/>
            <a:chOff x="2191541" y="2408601"/>
            <a:chExt cx="308823" cy="342571"/>
          </a:xfrm>
        </p:grpSpPr>
        <p:sp>
          <p:nvSpPr>
            <p:cNvPr id="8404" name="Google Shape;8404;p67"/>
            <p:cNvSpPr/>
            <p:nvPr/>
          </p:nvSpPr>
          <p:spPr>
            <a:xfrm>
              <a:off x="2222384" y="2722754"/>
              <a:ext cx="22054" cy="28418"/>
            </a:xfrm>
            <a:custGeom>
              <a:avLst/>
              <a:gdLst/>
              <a:ahLst/>
              <a:cxnLst/>
              <a:rect l="l" t="t" r="r" b="b"/>
              <a:pathLst>
                <a:path w="1473" h="1898" extrusionOk="0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67"/>
            <p:cNvSpPr/>
            <p:nvPr/>
          </p:nvSpPr>
          <p:spPr>
            <a:xfrm>
              <a:off x="2447451" y="2724640"/>
              <a:ext cx="22054" cy="26456"/>
            </a:xfrm>
            <a:custGeom>
              <a:avLst/>
              <a:gdLst/>
              <a:ahLst/>
              <a:cxnLst/>
              <a:rect l="l" t="t" r="r" b="b"/>
              <a:pathLst>
                <a:path w="1473" h="1767" extrusionOk="0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67"/>
            <p:cNvSpPr/>
            <p:nvPr/>
          </p:nvSpPr>
          <p:spPr>
            <a:xfrm>
              <a:off x="2191541" y="2611313"/>
              <a:ext cx="308823" cy="16709"/>
            </a:xfrm>
            <a:custGeom>
              <a:avLst/>
              <a:gdLst/>
              <a:ahLst/>
              <a:cxnLst/>
              <a:rect l="l" t="t" r="r" b="b"/>
              <a:pathLst>
                <a:path w="20626" h="1116" extrusionOk="0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67"/>
            <p:cNvSpPr/>
            <p:nvPr/>
          </p:nvSpPr>
          <p:spPr>
            <a:xfrm>
              <a:off x="2211993" y="2470287"/>
              <a:ext cx="140412" cy="263052"/>
            </a:xfrm>
            <a:custGeom>
              <a:avLst/>
              <a:gdLst/>
              <a:ahLst/>
              <a:cxnLst/>
              <a:rect l="l" t="t" r="r" b="b"/>
              <a:pathLst>
                <a:path w="9378" h="17569" extrusionOk="0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67"/>
            <p:cNvSpPr/>
            <p:nvPr/>
          </p:nvSpPr>
          <p:spPr>
            <a:xfrm>
              <a:off x="2233718" y="2470287"/>
              <a:ext cx="118687" cy="262917"/>
            </a:xfrm>
            <a:custGeom>
              <a:avLst/>
              <a:gdLst/>
              <a:ahLst/>
              <a:cxnLst/>
              <a:rect l="l" t="t" r="r" b="b"/>
              <a:pathLst>
                <a:path w="7927" h="17560" extrusionOk="0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67"/>
            <p:cNvSpPr/>
            <p:nvPr/>
          </p:nvSpPr>
          <p:spPr>
            <a:xfrm>
              <a:off x="2339484" y="2470287"/>
              <a:ext cx="140098" cy="263052"/>
            </a:xfrm>
            <a:custGeom>
              <a:avLst/>
              <a:gdLst/>
              <a:ahLst/>
              <a:cxnLst/>
              <a:rect l="l" t="t" r="r" b="b"/>
              <a:pathLst>
                <a:path w="9357" h="17569" extrusionOk="0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67"/>
            <p:cNvSpPr/>
            <p:nvPr/>
          </p:nvSpPr>
          <p:spPr>
            <a:xfrm>
              <a:off x="2339484" y="2470287"/>
              <a:ext cx="140412" cy="257512"/>
            </a:xfrm>
            <a:custGeom>
              <a:avLst/>
              <a:gdLst/>
              <a:ahLst/>
              <a:cxnLst/>
              <a:rect l="l" t="t" r="r" b="b"/>
              <a:pathLst>
                <a:path w="9378" h="17199" extrusionOk="0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67"/>
            <p:cNvSpPr/>
            <p:nvPr/>
          </p:nvSpPr>
          <p:spPr>
            <a:xfrm>
              <a:off x="2328150" y="2408601"/>
              <a:ext cx="35275" cy="32116"/>
            </a:xfrm>
            <a:custGeom>
              <a:avLst/>
              <a:gdLst/>
              <a:ahLst/>
              <a:cxnLst/>
              <a:rect l="l" t="t" r="r" b="b"/>
              <a:pathLst>
                <a:path w="2356" h="2145" extrusionOk="0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67"/>
            <p:cNvSpPr/>
            <p:nvPr/>
          </p:nvSpPr>
          <p:spPr>
            <a:xfrm>
              <a:off x="2291632" y="2434728"/>
              <a:ext cx="94776" cy="80911"/>
            </a:xfrm>
            <a:custGeom>
              <a:avLst/>
              <a:gdLst/>
              <a:ahLst/>
              <a:cxnLst/>
              <a:rect l="l" t="t" r="r" b="b"/>
              <a:pathLst>
                <a:path w="6330" h="5404" extrusionOk="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67"/>
            <p:cNvSpPr/>
            <p:nvPr/>
          </p:nvSpPr>
          <p:spPr>
            <a:xfrm>
              <a:off x="2336025" y="2434728"/>
              <a:ext cx="53212" cy="80911"/>
            </a:xfrm>
            <a:custGeom>
              <a:avLst/>
              <a:gdLst/>
              <a:ahLst/>
              <a:cxnLst/>
              <a:rect l="l" t="t" r="r" b="b"/>
              <a:pathLst>
                <a:path w="3554" h="5404" extrusionOk="0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67"/>
            <p:cNvSpPr/>
            <p:nvPr/>
          </p:nvSpPr>
          <p:spPr>
            <a:xfrm>
              <a:off x="2324691" y="2459283"/>
              <a:ext cx="36847" cy="31637"/>
            </a:xfrm>
            <a:custGeom>
              <a:avLst/>
              <a:gdLst/>
              <a:ahLst/>
              <a:cxnLst/>
              <a:rect l="l" t="t" r="r" b="b"/>
              <a:pathLst>
                <a:path w="2461" h="2113" extrusionOk="0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67"/>
            <p:cNvSpPr/>
            <p:nvPr/>
          </p:nvSpPr>
          <p:spPr>
            <a:xfrm>
              <a:off x="2328464" y="2591804"/>
              <a:ext cx="34961" cy="56042"/>
            </a:xfrm>
            <a:custGeom>
              <a:avLst/>
              <a:gdLst/>
              <a:ahLst/>
              <a:cxnLst/>
              <a:rect l="l" t="t" r="r" b="b"/>
              <a:pathLst>
                <a:path w="2335" h="3743" extrusionOk="0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67"/>
            <p:cNvSpPr/>
            <p:nvPr/>
          </p:nvSpPr>
          <p:spPr>
            <a:xfrm>
              <a:off x="2339484" y="2591804"/>
              <a:ext cx="23941" cy="56042"/>
            </a:xfrm>
            <a:custGeom>
              <a:avLst/>
              <a:gdLst/>
              <a:ahLst/>
              <a:cxnLst/>
              <a:rect l="l" t="t" r="r" b="b"/>
              <a:pathLst>
                <a:path w="1599" h="3743" extrusionOk="0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7" name="Google Shape;8417;p67"/>
          <p:cNvGrpSpPr/>
          <p:nvPr/>
        </p:nvGrpSpPr>
        <p:grpSpPr>
          <a:xfrm>
            <a:off x="847400" y="1503588"/>
            <a:ext cx="342496" cy="341553"/>
            <a:chOff x="847400" y="1503588"/>
            <a:chExt cx="342496" cy="341553"/>
          </a:xfrm>
        </p:grpSpPr>
        <p:sp>
          <p:nvSpPr>
            <p:cNvPr id="8418" name="Google Shape;8418;p67"/>
            <p:cNvSpPr/>
            <p:nvPr/>
          </p:nvSpPr>
          <p:spPr>
            <a:xfrm>
              <a:off x="989998" y="1503588"/>
              <a:ext cx="57300" cy="31487"/>
            </a:xfrm>
            <a:custGeom>
              <a:avLst/>
              <a:gdLst/>
              <a:ahLst/>
              <a:cxnLst/>
              <a:rect l="l" t="t" r="r" b="b"/>
              <a:pathLst>
                <a:path w="3827" h="2103" extrusionOk="0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67"/>
            <p:cNvSpPr/>
            <p:nvPr/>
          </p:nvSpPr>
          <p:spPr>
            <a:xfrm>
              <a:off x="1025572" y="1503588"/>
              <a:ext cx="21725" cy="31487"/>
            </a:xfrm>
            <a:custGeom>
              <a:avLst/>
              <a:gdLst/>
              <a:ahLst/>
              <a:cxnLst/>
              <a:rect l="l" t="t" r="r" b="b"/>
              <a:pathLst>
                <a:path w="1451" h="2103" extrusionOk="0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67"/>
            <p:cNvSpPr/>
            <p:nvPr/>
          </p:nvSpPr>
          <p:spPr>
            <a:xfrm>
              <a:off x="867538" y="1552368"/>
              <a:ext cx="302220" cy="183233"/>
            </a:xfrm>
            <a:custGeom>
              <a:avLst/>
              <a:gdLst/>
              <a:ahLst/>
              <a:cxnLst/>
              <a:rect l="l" t="t" r="r" b="b"/>
              <a:pathLst>
                <a:path w="20185" h="12238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67"/>
            <p:cNvSpPr/>
            <p:nvPr/>
          </p:nvSpPr>
          <p:spPr>
            <a:xfrm>
              <a:off x="1149275" y="1552368"/>
              <a:ext cx="20482" cy="183233"/>
            </a:xfrm>
            <a:custGeom>
              <a:avLst/>
              <a:gdLst/>
              <a:ahLst/>
              <a:cxnLst/>
              <a:rect l="l" t="t" r="r" b="b"/>
              <a:pathLst>
                <a:path w="1368" h="12238" extrusionOk="0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67"/>
            <p:cNvSpPr/>
            <p:nvPr/>
          </p:nvSpPr>
          <p:spPr>
            <a:xfrm>
              <a:off x="847400" y="1524984"/>
              <a:ext cx="342496" cy="37476"/>
            </a:xfrm>
            <a:custGeom>
              <a:avLst/>
              <a:gdLst/>
              <a:ahLst/>
              <a:cxnLst/>
              <a:rect l="l" t="t" r="r" b="b"/>
              <a:pathLst>
                <a:path w="22875" h="2503" extrusionOk="0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67"/>
            <p:cNvSpPr/>
            <p:nvPr/>
          </p:nvSpPr>
          <p:spPr>
            <a:xfrm>
              <a:off x="950964" y="1790042"/>
              <a:ext cx="135366" cy="31487"/>
            </a:xfrm>
            <a:custGeom>
              <a:avLst/>
              <a:gdLst/>
              <a:ahLst/>
              <a:cxnLst/>
              <a:rect l="l" t="t" r="r" b="b"/>
              <a:pathLst>
                <a:path w="9041" h="2103" extrusionOk="0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67"/>
            <p:cNvSpPr/>
            <p:nvPr/>
          </p:nvSpPr>
          <p:spPr>
            <a:xfrm>
              <a:off x="911931" y="1752581"/>
              <a:ext cx="82798" cy="92560"/>
            </a:xfrm>
            <a:custGeom>
              <a:avLst/>
              <a:gdLst/>
              <a:ahLst/>
              <a:cxnLst/>
              <a:rect l="l" t="t" r="r" b="b"/>
              <a:pathLst>
                <a:path w="5530" h="6182" extrusionOk="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67"/>
            <p:cNvSpPr/>
            <p:nvPr/>
          </p:nvSpPr>
          <p:spPr>
            <a:xfrm>
              <a:off x="1041623" y="1752850"/>
              <a:ext cx="83741" cy="92290"/>
            </a:xfrm>
            <a:custGeom>
              <a:avLst/>
              <a:gdLst/>
              <a:ahLst/>
              <a:cxnLst/>
              <a:rect l="l" t="t" r="r" b="b"/>
              <a:pathLst>
                <a:path w="5593" h="6164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67"/>
            <p:cNvSpPr/>
            <p:nvPr/>
          </p:nvSpPr>
          <p:spPr>
            <a:xfrm>
              <a:off x="949392" y="1752850"/>
              <a:ext cx="46535" cy="20198"/>
            </a:xfrm>
            <a:custGeom>
              <a:avLst/>
              <a:gdLst/>
              <a:ahLst/>
              <a:cxnLst/>
              <a:rect l="l" t="t" r="r" b="b"/>
              <a:pathLst>
                <a:path w="3108" h="1349" extrusionOk="0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67"/>
            <p:cNvSpPr/>
            <p:nvPr/>
          </p:nvSpPr>
          <p:spPr>
            <a:xfrm>
              <a:off x="1041623" y="1752850"/>
              <a:ext cx="46280" cy="20198"/>
            </a:xfrm>
            <a:custGeom>
              <a:avLst/>
              <a:gdLst/>
              <a:ahLst/>
              <a:cxnLst/>
              <a:rect l="l" t="t" r="r" b="b"/>
              <a:pathLst>
                <a:path w="3091" h="1349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67"/>
            <p:cNvSpPr/>
            <p:nvPr/>
          </p:nvSpPr>
          <p:spPr>
            <a:xfrm>
              <a:off x="847400" y="1725510"/>
              <a:ext cx="342496" cy="37162"/>
            </a:xfrm>
            <a:custGeom>
              <a:avLst/>
              <a:gdLst/>
              <a:ahLst/>
              <a:cxnLst/>
              <a:rect l="l" t="t" r="r" b="b"/>
              <a:pathLst>
                <a:path w="22875" h="2482" extrusionOk="0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67"/>
            <p:cNvSpPr/>
            <p:nvPr/>
          </p:nvSpPr>
          <p:spPr>
            <a:xfrm>
              <a:off x="1168799" y="1524984"/>
              <a:ext cx="21096" cy="37476"/>
            </a:xfrm>
            <a:custGeom>
              <a:avLst/>
              <a:gdLst/>
              <a:ahLst/>
              <a:cxnLst/>
              <a:rect l="l" t="t" r="r" b="b"/>
              <a:pathLst>
                <a:path w="1409" h="2503" extrusionOk="0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67"/>
            <p:cNvSpPr/>
            <p:nvPr/>
          </p:nvSpPr>
          <p:spPr>
            <a:xfrm>
              <a:off x="1168799" y="1725510"/>
              <a:ext cx="21096" cy="37162"/>
            </a:xfrm>
            <a:custGeom>
              <a:avLst/>
              <a:gdLst/>
              <a:ahLst/>
              <a:cxnLst/>
              <a:rect l="l" t="t" r="r" b="b"/>
              <a:pathLst>
                <a:path w="1409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67"/>
            <p:cNvSpPr/>
            <p:nvPr/>
          </p:nvSpPr>
          <p:spPr>
            <a:xfrm>
              <a:off x="1046339" y="1601703"/>
              <a:ext cx="47418" cy="50787"/>
            </a:xfrm>
            <a:custGeom>
              <a:avLst/>
              <a:gdLst/>
              <a:ahLst/>
              <a:cxnLst/>
              <a:rect l="l" t="t" r="r" b="b"/>
              <a:pathLst>
                <a:path w="3167" h="3392" extrusionOk="0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67"/>
            <p:cNvSpPr/>
            <p:nvPr/>
          </p:nvSpPr>
          <p:spPr>
            <a:xfrm>
              <a:off x="990567" y="1630091"/>
              <a:ext cx="48556" cy="29331"/>
            </a:xfrm>
            <a:custGeom>
              <a:avLst/>
              <a:gdLst/>
              <a:ahLst/>
              <a:cxnLst/>
              <a:rect l="l" t="t" r="r" b="b"/>
              <a:pathLst>
                <a:path w="3243" h="1959" extrusionOk="0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67"/>
            <p:cNvSpPr/>
            <p:nvPr/>
          </p:nvSpPr>
          <p:spPr>
            <a:xfrm>
              <a:off x="940573" y="1633983"/>
              <a:ext cx="44543" cy="51565"/>
            </a:xfrm>
            <a:custGeom>
              <a:avLst/>
              <a:gdLst/>
              <a:ahLst/>
              <a:cxnLst/>
              <a:rect l="l" t="t" r="r" b="b"/>
              <a:pathLst>
                <a:path w="2975" h="3444" extrusionOk="0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67"/>
            <p:cNvSpPr/>
            <p:nvPr/>
          </p:nvSpPr>
          <p:spPr>
            <a:xfrm>
              <a:off x="912560" y="1673256"/>
              <a:ext cx="45966" cy="39408"/>
            </a:xfrm>
            <a:custGeom>
              <a:avLst/>
              <a:gdLst/>
              <a:ahLst/>
              <a:cxnLst/>
              <a:rect l="l" t="t" r="r" b="b"/>
              <a:pathLst>
                <a:path w="3070" h="2632" extrusionOk="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67"/>
            <p:cNvSpPr/>
            <p:nvPr/>
          </p:nvSpPr>
          <p:spPr>
            <a:xfrm>
              <a:off x="960502" y="1606823"/>
              <a:ext cx="45876" cy="39318"/>
            </a:xfrm>
            <a:custGeom>
              <a:avLst/>
              <a:gdLst/>
              <a:ahLst/>
              <a:cxnLst/>
              <a:rect l="l" t="t" r="r" b="b"/>
              <a:pathLst>
                <a:path w="3064" h="2626" extrusionOk="0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67"/>
            <p:cNvSpPr/>
            <p:nvPr/>
          </p:nvSpPr>
          <p:spPr>
            <a:xfrm>
              <a:off x="1019269" y="1640197"/>
              <a:ext cx="45981" cy="39423"/>
            </a:xfrm>
            <a:custGeom>
              <a:avLst/>
              <a:gdLst/>
              <a:ahLst/>
              <a:cxnLst/>
              <a:rect l="l" t="t" r="r" b="b"/>
              <a:pathLst>
                <a:path w="3071" h="2633" extrusionOk="0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67"/>
            <p:cNvSpPr/>
            <p:nvPr/>
          </p:nvSpPr>
          <p:spPr>
            <a:xfrm>
              <a:off x="1067750" y="1575037"/>
              <a:ext cx="46280" cy="39318"/>
            </a:xfrm>
            <a:custGeom>
              <a:avLst/>
              <a:gdLst/>
              <a:ahLst/>
              <a:cxnLst/>
              <a:rect l="l" t="t" r="r" b="b"/>
              <a:pathLst>
                <a:path w="3091" h="2626" extrusionOk="0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8" name="Google Shape;8438;p67"/>
          <p:cNvGrpSpPr/>
          <p:nvPr/>
        </p:nvGrpSpPr>
        <p:grpSpPr>
          <a:xfrm>
            <a:off x="1329963" y="2899669"/>
            <a:ext cx="280495" cy="361077"/>
            <a:chOff x="1329963" y="2899669"/>
            <a:chExt cx="280495" cy="361077"/>
          </a:xfrm>
        </p:grpSpPr>
        <p:sp>
          <p:nvSpPr>
            <p:cNvPr id="8439" name="Google Shape;8439;p67"/>
            <p:cNvSpPr/>
            <p:nvPr/>
          </p:nvSpPr>
          <p:spPr>
            <a:xfrm>
              <a:off x="1329963" y="2899669"/>
              <a:ext cx="280495" cy="361077"/>
            </a:xfrm>
            <a:custGeom>
              <a:avLst/>
              <a:gdLst/>
              <a:ahLst/>
              <a:cxnLst/>
              <a:rect l="l" t="t" r="r" b="b"/>
              <a:pathLst>
                <a:path w="18734" h="24116" extrusionOk="0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67"/>
            <p:cNvSpPr/>
            <p:nvPr/>
          </p:nvSpPr>
          <p:spPr>
            <a:xfrm>
              <a:off x="1537722" y="2899669"/>
              <a:ext cx="72736" cy="361077"/>
            </a:xfrm>
            <a:custGeom>
              <a:avLst/>
              <a:gdLst/>
              <a:ahLst/>
              <a:cxnLst/>
              <a:rect l="l" t="t" r="r" b="b"/>
              <a:pathLst>
                <a:path w="4858" h="24116" extrusionOk="0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67"/>
            <p:cNvSpPr/>
            <p:nvPr/>
          </p:nvSpPr>
          <p:spPr>
            <a:xfrm>
              <a:off x="1402685" y="3004806"/>
              <a:ext cx="135052" cy="255940"/>
            </a:xfrm>
            <a:custGeom>
              <a:avLst/>
              <a:gdLst/>
              <a:ahLst/>
              <a:cxnLst/>
              <a:rect l="l" t="t" r="r" b="b"/>
              <a:pathLst>
                <a:path w="9020" h="17094" extrusionOk="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67"/>
            <p:cNvSpPr/>
            <p:nvPr/>
          </p:nvSpPr>
          <p:spPr>
            <a:xfrm>
              <a:off x="1459655" y="3004806"/>
              <a:ext cx="57315" cy="255940"/>
            </a:xfrm>
            <a:custGeom>
              <a:avLst/>
              <a:gdLst/>
              <a:ahLst/>
              <a:cxnLst/>
              <a:rect l="l" t="t" r="r" b="b"/>
              <a:pathLst>
                <a:path w="3828" h="17094" extrusionOk="0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67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67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67"/>
            <p:cNvSpPr/>
            <p:nvPr/>
          </p:nvSpPr>
          <p:spPr>
            <a:xfrm>
              <a:off x="1425024" y="3119390"/>
              <a:ext cx="31502" cy="26906"/>
            </a:xfrm>
            <a:custGeom>
              <a:avLst/>
              <a:gdLst/>
              <a:ahLst/>
              <a:cxnLst/>
              <a:rect l="l" t="t" r="r" b="b"/>
              <a:pathLst>
                <a:path w="2104" h="1797" extrusionOk="0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6" name="Google Shape;8446;p67"/>
          <p:cNvGrpSpPr/>
          <p:nvPr/>
        </p:nvGrpSpPr>
        <p:grpSpPr>
          <a:xfrm>
            <a:off x="937429" y="3800908"/>
            <a:ext cx="195496" cy="343439"/>
            <a:chOff x="937429" y="3800908"/>
            <a:chExt cx="195496" cy="343439"/>
          </a:xfrm>
        </p:grpSpPr>
        <p:sp>
          <p:nvSpPr>
            <p:cNvPr id="8447" name="Google Shape;8447;p67"/>
            <p:cNvSpPr/>
            <p:nvPr/>
          </p:nvSpPr>
          <p:spPr>
            <a:xfrm>
              <a:off x="1010450" y="3957356"/>
              <a:ext cx="49439" cy="88473"/>
            </a:xfrm>
            <a:custGeom>
              <a:avLst/>
              <a:gdLst/>
              <a:ahLst/>
              <a:cxnLst/>
              <a:rect l="l" t="t" r="r" b="b"/>
              <a:pathLst>
                <a:path w="3302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67"/>
            <p:cNvSpPr/>
            <p:nvPr/>
          </p:nvSpPr>
          <p:spPr>
            <a:xfrm>
              <a:off x="1035005" y="3957356"/>
              <a:ext cx="24570" cy="88473"/>
            </a:xfrm>
            <a:custGeom>
              <a:avLst/>
              <a:gdLst/>
              <a:ahLst/>
              <a:cxnLst/>
              <a:rect l="l" t="t" r="r" b="b"/>
              <a:pathLst>
                <a:path w="1641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67"/>
            <p:cNvSpPr/>
            <p:nvPr/>
          </p:nvSpPr>
          <p:spPr>
            <a:xfrm>
              <a:off x="967015" y="3818845"/>
              <a:ext cx="136325" cy="164653"/>
            </a:xfrm>
            <a:custGeom>
              <a:avLst/>
              <a:gdLst/>
              <a:ahLst/>
              <a:cxnLst/>
              <a:rect l="l" t="t" r="r" b="b"/>
              <a:pathLst>
                <a:path w="9105" h="10997" extrusionOk="0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67"/>
            <p:cNvSpPr/>
            <p:nvPr/>
          </p:nvSpPr>
          <p:spPr>
            <a:xfrm>
              <a:off x="986225" y="3818845"/>
              <a:ext cx="117115" cy="146925"/>
            </a:xfrm>
            <a:custGeom>
              <a:avLst/>
              <a:gdLst/>
              <a:ahLst/>
              <a:cxnLst/>
              <a:rect l="l" t="t" r="r" b="b"/>
              <a:pathLst>
                <a:path w="7822" h="9813" extrusionOk="0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67"/>
            <p:cNvSpPr/>
            <p:nvPr/>
          </p:nvSpPr>
          <p:spPr>
            <a:xfrm>
              <a:off x="937429" y="3800908"/>
              <a:ext cx="195496" cy="37776"/>
            </a:xfrm>
            <a:custGeom>
              <a:avLst/>
              <a:gdLst/>
              <a:ahLst/>
              <a:cxnLst/>
              <a:rect l="l" t="t" r="r" b="b"/>
              <a:pathLst>
                <a:path w="1305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67"/>
            <p:cNvSpPr/>
            <p:nvPr/>
          </p:nvSpPr>
          <p:spPr>
            <a:xfrm>
              <a:off x="961984" y="3800908"/>
              <a:ext cx="170941" cy="37776"/>
            </a:xfrm>
            <a:custGeom>
              <a:avLst/>
              <a:gdLst/>
              <a:ahLst/>
              <a:cxnLst/>
              <a:rect l="l" t="t" r="r" b="b"/>
              <a:pathLst>
                <a:path w="1141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67"/>
            <p:cNvSpPr/>
            <p:nvPr/>
          </p:nvSpPr>
          <p:spPr>
            <a:xfrm>
              <a:off x="988740" y="3858987"/>
              <a:ext cx="92560" cy="85493"/>
            </a:xfrm>
            <a:custGeom>
              <a:avLst/>
              <a:gdLst/>
              <a:ahLst/>
              <a:cxnLst/>
              <a:rect l="l" t="t" r="r" b="b"/>
              <a:pathLst>
                <a:path w="6182" h="5710" extrusionOk="0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67"/>
            <p:cNvSpPr/>
            <p:nvPr/>
          </p:nvSpPr>
          <p:spPr>
            <a:xfrm>
              <a:off x="988426" y="4031320"/>
              <a:ext cx="93818" cy="37162"/>
            </a:xfrm>
            <a:custGeom>
              <a:avLst/>
              <a:gdLst/>
              <a:ahLst/>
              <a:cxnLst/>
              <a:rect l="l" t="t" r="r" b="b"/>
              <a:pathLst>
                <a:path w="6266" h="2482" extrusionOk="0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67"/>
            <p:cNvSpPr/>
            <p:nvPr/>
          </p:nvSpPr>
          <p:spPr>
            <a:xfrm>
              <a:off x="967015" y="4057762"/>
              <a:ext cx="136325" cy="38734"/>
            </a:xfrm>
            <a:custGeom>
              <a:avLst/>
              <a:gdLst/>
              <a:ahLst/>
              <a:cxnLst/>
              <a:rect l="l" t="t" r="r" b="b"/>
              <a:pathLst>
                <a:path w="9105" h="2587" extrusionOk="0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67"/>
            <p:cNvSpPr/>
            <p:nvPr/>
          </p:nvSpPr>
          <p:spPr>
            <a:xfrm>
              <a:off x="937429" y="4076971"/>
              <a:ext cx="195496" cy="67376"/>
            </a:xfrm>
            <a:custGeom>
              <a:avLst/>
              <a:gdLst/>
              <a:ahLst/>
              <a:cxnLst/>
              <a:rect l="l" t="t" r="r" b="b"/>
              <a:pathLst>
                <a:path w="13057" h="4500" extrusionOk="0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67"/>
            <p:cNvSpPr/>
            <p:nvPr/>
          </p:nvSpPr>
          <p:spPr>
            <a:xfrm>
              <a:off x="961984" y="4076971"/>
              <a:ext cx="170941" cy="67376"/>
            </a:xfrm>
            <a:custGeom>
              <a:avLst/>
              <a:gdLst/>
              <a:ahLst/>
              <a:cxnLst/>
              <a:rect l="l" t="t" r="r" b="b"/>
              <a:pathLst>
                <a:path w="11417" h="4500" extrusionOk="0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67"/>
            <p:cNvSpPr/>
            <p:nvPr/>
          </p:nvSpPr>
          <p:spPr>
            <a:xfrm>
              <a:off x="992513" y="4093336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67"/>
            <p:cNvSpPr/>
            <p:nvPr/>
          </p:nvSpPr>
          <p:spPr>
            <a:xfrm>
              <a:off x="992513" y="4116319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0" name="Google Shape;8460;p67"/>
          <p:cNvGrpSpPr/>
          <p:nvPr/>
        </p:nvGrpSpPr>
        <p:grpSpPr>
          <a:xfrm>
            <a:off x="2687659" y="3810655"/>
            <a:ext cx="365164" cy="342511"/>
            <a:chOff x="2611459" y="3810655"/>
            <a:chExt cx="365164" cy="342511"/>
          </a:xfrm>
        </p:grpSpPr>
        <p:sp>
          <p:nvSpPr>
            <p:cNvPr id="8461" name="Google Shape;8461;p67"/>
            <p:cNvSpPr/>
            <p:nvPr/>
          </p:nvSpPr>
          <p:spPr>
            <a:xfrm>
              <a:off x="2901073" y="3962941"/>
              <a:ext cx="56042" cy="160640"/>
            </a:xfrm>
            <a:custGeom>
              <a:avLst/>
              <a:gdLst/>
              <a:ahLst/>
              <a:cxnLst/>
              <a:rect l="l" t="t" r="r" b="b"/>
              <a:pathLst>
                <a:path w="3743" h="10729" extrusionOk="0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67"/>
            <p:cNvSpPr/>
            <p:nvPr/>
          </p:nvSpPr>
          <p:spPr>
            <a:xfrm>
              <a:off x="2879976" y="4089249"/>
              <a:ext cx="39677" cy="54470"/>
            </a:xfrm>
            <a:custGeom>
              <a:avLst/>
              <a:gdLst/>
              <a:ahLst/>
              <a:cxnLst/>
              <a:rect l="l" t="t" r="r" b="b"/>
              <a:pathLst>
                <a:path w="2650" h="3638" extrusionOk="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67"/>
            <p:cNvSpPr/>
            <p:nvPr/>
          </p:nvSpPr>
          <p:spPr>
            <a:xfrm>
              <a:off x="2901073" y="4089249"/>
              <a:ext cx="18581" cy="54470"/>
            </a:xfrm>
            <a:custGeom>
              <a:avLst/>
              <a:gdLst/>
              <a:ahLst/>
              <a:cxnLst/>
              <a:rect l="l" t="t" r="r" b="b"/>
              <a:pathLst>
                <a:path w="1241" h="3638" extrusionOk="0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67"/>
            <p:cNvSpPr/>
            <p:nvPr/>
          </p:nvSpPr>
          <p:spPr>
            <a:xfrm>
              <a:off x="2622479" y="4021573"/>
              <a:ext cx="269475" cy="131593"/>
            </a:xfrm>
            <a:custGeom>
              <a:avLst/>
              <a:gdLst/>
              <a:ahLst/>
              <a:cxnLst/>
              <a:rect l="l" t="t" r="r" b="b"/>
              <a:pathLst>
                <a:path w="17998" h="8789" extrusionOk="0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67"/>
            <p:cNvSpPr/>
            <p:nvPr/>
          </p:nvSpPr>
          <p:spPr>
            <a:xfrm>
              <a:off x="2642947" y="4021573"/>
              <a:ext cx="248693" cy="131279"/>
            </a:xfrm>
            <a:custGeom>
              <a:avLst/>
              <a:gdLst/>
              <a:ahLst/>
              <a:cxnLst/>
              <a:rect l="l" t="t" r="r" b="b"/>
              <a:pathLst>
                <a:path w="16610" h="8768" extrusionOk="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67"/>
            <p:cNvSpPr/>
            <p:nvPr/>
          </p:nvSpPr>
          <p:spPr>
            <a:xfrm>
              <a:off x="2921525" y="3936889"/>
              <a:ext cx="52898" cy="45352"/>
            </a:xfrm>
            <a:custGeom>
              <a:avLst/>
              <a:gdLst/>
              <a:ahLst/>
              <a:cxnLst/>
              <a:rect l="l" t="t" r="r" b="b"/>
              <a:pathLst>
                <a:path w="3533" h="3029" extrusionOk="0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67"/>
            <p:cNvSpPr/>
            <p:nvPr/>
          </p:nvSpPr>
          <p:spPr>
            <a:xfrm>
              <a:off x="2942621" y="3936889"/>
              <a:ext cx="34003" cy="45307"/>
            </a:xfrm>
            <a:custGeom>
              <a:avLst/>
              <a:gdLst/>
              <a:ahLst/>
              <a:cxnLst/>
              <a:rect l="l" t="t" r="r" b="b"/>
              <a:pathLst>
                <a:path w="2271" h="3026" extrusionOk="0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67"/>
            <p:cNvSpPr/>
            <p:nvPr/>
          </p:nvSpPr>
          <p:spPr>
            <a:xfrm>
              <a:off x="2611459" y="3810655"/>
              <a:ext cx="295288" cy="284163"/>
            </a:xfrm>
            <a:custGeom>
              <a:avLst/>
              <a:gdLst/>
              <a:ahLst/>
              <a:cxnLst/>
              <a:rect l="l" t="t" r="r" b="b"/>
              <a:pathLst>
                <a:path w="19722" h="18979" extrusionOk="0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67"/>
            <p:cNvSpPr/>
            <p:nvPr/>
          </p:nvSpPr>
          <p:spPr>
            <a:xfrm>
              <a:off x="2744924" y="3810655"/>
              <a:ext cx="166854" cy="284313"/>
            </a:xfrm>
            <a:custGeom>
              <a:avLst/>
              <a:gdLst/>
              <a:ahLst/>
              <a:cxnLst/>
              <a:rect l="l" t="t" r="r" b="b"/>
              <a:pathLst>
                <a:path w="11144" h="18989" extrusionOk="0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67"/>
            <p:cNvSpPr/>
            <p:nvPr/>
          </p:nvSpPr>
          <p:spPr>
            <a:xfrm>
              <a:off x="2722900" y="3921467"/>
              <a:ext cx="73036" cy="62540"/>
            </a:xfrm>
            <a:custGeom>
              <a:avLst/>
              <a:gdLst/>
              <a:ahLst/>
              <a:cxnLst/>
              <a:rect l="l" t="t" r="r" b="b"/>
              <a:pathLst>
                <a:path w="4878" h="4177" extrusionOk="0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67"/>
            <p:cNvSpPr/>
            <p:nvPr/>
          </p:nvSpPr>
          <p:spPr>
            <a:xfrm>
              <a:off x="2752800" y="3921467"/>
              <a:ext cx="46295" cy="62540"/>
            </a:xfrm>
            <a:custGeom>
              <a:avLst/>
              <a:gdLst/>
              <a:ahLst/>
              <a:cxnLst/>
              <a:rect l="l" t="t" r="r" b="b"/>
              <a:pathLst>
                <a:path w="3092" h="4177" extrusionOk="0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2" name="Google Shape;8472;p67"/>
          <p:cNvGrpSpPr/>
          <p:nvPr/>
        </p:nvGrpSpPr>
        <p:grpSpPr>
          <a:xfrm>
            <a:off x="3952456" y="1524280"/>
            <a:ext cx="370195" cy="300154"/>
            <a:chOff x="3952456" y="1524280"/>
            <a:chExt cx="370195" cy="300154"/>
          </a:xfrm>
        </p:grpSpPr>
        <p:sp>
          <p:nvSpPr>
            <p:cNvPr id="8473" name="Google Shape;8473;p67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67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67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67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67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67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3" name="Google Shape;8483;p68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4" name="Google Shape;8484;p68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85" name="Google Shape;8485;p68"/>
          <p:cNvGrpSpPr/>
          <p:nvPr/>
        </p:nvGrpSpPr>
        <p:grpSpPr>
          <a:xfrm>
            <a:off x="908482" y="1502585"/>
            <a:ext cx="257112" cy="362808"/>
            <a:chOff x="908482" y="1502585"/>
            <a:chExt cx="257112" cy="362808"/>
          </a:xfrm>
        </p:grpSpPr>
        <p:sp>
          <p:nvSpPr>
            <p:cNvPr id="8486" name="Google Shape;8486;p68"/>
            <p:cNvSpPr/>
            <p:nvPr/>
          </p:nvSpPr>
          <p:spPr>
            <a:xfrm>
              <a:off x="908482" y="1526088"/>
              <a:ext cx="257112" cy="339305"/>
            </a:xfrm>
            <a:custGeom>
              <a:avLst/>
              <a:gdLst/>
              <a:ahLst/>
              <a:cxnLst/>
              <a:rect l="l" t="t" r="r" b="b"/>
              <a:pathLst>
                <a:path w="9791" h="1292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68"/>
            <p:cNvSpPr/>
            <p:nvPr/>
          </p:nvSpPr>
          <p:spPr>
            <a:xfrm>
              <a:off x="920036" y="1526088"/>
              <a:ext cx="234003" cy="315671"/>
            </a:xfrm>
            <a:custGeom>
              <a:avLst/>
              <a:gdLst/>
              <a:ahLst/>
              <a:cxnLst/>
              <a:rect l="l" t="t" r="r" b="b"/>
              <a:pathLst>
                <a:path w="8911" h="12021" extrusionOk="0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68"/>
            <p:cNvSpPr/>
            <p:nvPr/>
          </p:nvSpPr>
          <p:spPr>
            <a:xfrm>
              <a:off x="931853" y="1549459"/>
              <a:ext cx="210631" cy="280746"/>
            </a:xfrm>
            <a:custGeom>
              <a:avLst/>
              <a:gdLst/>
              <a:ahLst/>
              <a:cxnLst/>
              <a:rect l="l" t="t" r="r" b="b"/>
              <a:pathLst>
                <a:path w="8021" h="10691" extrusionOk="0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68"/>
            <p:cNvSpPr/>
            <p:nvPr/>
          </p:nvSpPr>
          <p:spPr>
            <a:xfrm>
              <a:off x="984373" y="1502585"/>
              <a:ext cx="105329" cy="52678"/>
            </a:xfrm>
            <a:custGeom>
              <a:avLst/>
              <a:gdLst/>
              <a:ahLst/>
              <a:cxnLst/>
              <a:rect l="l" t="t" r="r" b="b"/>
              <a:pathLst>
                <a:path w="4011" h="2006" extrusionOk="0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68"/>
            <p:cNvSpPr/>
            <p:nvPr/>
          </p:nvSpPr>
          <p:spPr>
            <a:xfrm>
              <a:off x="964022" y="1663559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68"/>
            <p:cNvSpPr/>
            <p:nvPr/>
          </p:nvSpPr>
          <p:spPr>
            <a:xfrm>
              <a:off x="964022" y="1716079"/>
              <a:ext cx="29175" cy="29437"/>
            </a:xfrm>
            <a:custGeom>
              <a:avLst/>
              <a:gdLst/>
              <a:ahLst/>
              <a:cxnLst/>
              <a:rect l="l" t="t" r="r" b="b"/>
              <a:pathLst>
                <a:path w="1111" h="1121" extrusionOk="0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68"/>
            <p:cNvSpPr/>
            <p:nvPr/>
          </p:nvSpPr>
          <p:spPr>
            <a:xfrm>
              <a:off x="964022" y="1768862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68"/>
            <p:cNvSpPr/>
            <p:nvPr/>
          </p:nvSpPr>
          <p:spPr>
            <a:xfrm>
              <a:off x="1005985" y="1660539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68"/>
            <p:cNvSpPr/>
            <p:nvPr/>
          </p:nvSpPr>
          <p:spPr>
            <a:xfrm>
              <a:off x="1005985" y="1683910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68"/>
            <p:cNvSpPr/>
            <p:nvPr/>
          </p:nvSpPr>
          <p:spPr>
            <a:xfrm>
              <a:off x="1005985" y="1713322"/>
              <a:ext cx="68145" cy="11581"/>
            </a:xfrm>
            <a:custGeom>
              <a:avLst/>
              <a:gdLst/>
              <a:ahLst/>
              <a:cxnLst/>
              <a:rect l="l" t="t" r="r" b="b"/>
              <a:pathLst>
                <a:path w="259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68"/>
            <p:cNvSpPr/>
            <p:nvPr/>
          </p:nvSpPr>
          <p:spPr>
            <a:xfrm>
              <a:off x="1005985" y="1736693"/>
              <a:ext cx="109110" cy="11581"/>
            </a:xfrm>
            <a:custGeom>
              <a:avLst/>
              <a:gdLst/>
              <a:ahLst/>
              <a:cxnLst/>
              <a:rect l="l" t="t" r="r" b="b"/>
              <a:pathLst>
                <a:path w="415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68"/>
            <p:cNvSpPr/>
            <p:nvPr/>
          </p:nvSpPr>
          <p:spPr>
            <a:xfrm>
              <a:off x="1005985" y="1765842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68"/>
            <p:cNvSpPr/>
            <p:nvPr/>
          </p:nvSpPr>
          <p:spPr>
            <a:xfrm>
              <a:off x="1005985" y="1789213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68"/>
            <p:cNvSpPr/>
            <p:nvPr/>
          </p:nvSpPr>
          <p:spPr>
            <a:xfrm>
              <a:off x="1005985" y="1572831"/>
              <a:ext cx="103333" cy="11843"/>
            </a:xfrm>
            <a:custGeom>
              <a:avLst/>
              <a:gdLst/>
              <a:ahLst/>
              <a:cxnLst/>
              <a:rect l="l" t="t" r="r" b="b"/>
              <a:pathLst>
                <a:path w="39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68"/>
            <p:cNvSpPr/>
            <p:nvPr/>
          </p:nvSpPr>
          <p:spPr>
            <a:xfrm>
              <a:off x="959243" y="1625613"/>
              <a:ext cx="155853" cy="11581"/>
            </a:xfrm>
            <a:custGeom>
              <a:avLst/>
              <a:gdLst/>
              <a:ahLst/>
              <a:cxnLst/>
              <a:rect l="l" t="t" r="r" b="b"/>
              <a:pathLst>
                <a:path w="593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68"/>
            <p:cNvSpPr/>
            <p:nvPr/>
          </p:nvSpPr>
          <p:spPr>
            <a:xfrm>
              <a:off x="1005985" y="1596202"/>
              <a:ext cx="27179" cy="11843"/>
            </a:xfrm>
            <a:custGeom>
              <a:avLst/>
              <a:gdLst/>
              <a:ahLst/>
              <a:cxnLst/>
              <a:rect l="l" t="t" r="r" b="b"/>
              <a:pathLst>
                <a:path w="10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68"/>
            <p:cNvSpPr/>
            <p:nvPr/>
          </p:nvSpPr>
          <p:spPr>
            <a:xfrm>
              <a:off x="1040911" y="1596202"/>
              <a:ext cx="38996" cy="11843"/>
            </a:xfrm>
            <a:custGeom>
              <a:avLst/>
              <a:gdLst/>
              <a:ahLst/>
              <a:cxnLst/>
              <a:rect l="l" t="t" r="r" b="b"/>
              <a:pathLst>
                <a:path w="1485" h="451" extrusionOk="0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68"/>
            <p:cNvSpPr/>
            <p:nvPr/>
          </p:nvSpPr>
          <p:spPr>
            <a:xfrm>
              <a:off x="961002" y="1572831"/>
              <a:ext cx="35215" cy="35215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68"/>
            <p:cNvSpPr/>
            <p:nvPr/>
          </p:nvSpPr>
          <p:spPr>
            <a:xfrm>
              <a:off x="984373" y="1543682"/>
              <a:ext cx="105329" cy="11581"/>
            </a:xfrm>
            <a:custGeom>
              <a:avLst/>
              <a:gdLst/>
              <a:ahLst/>
              <a:cxnLst/>
              <a:rect l="l" t="t" r="r" b="b"/>
              <a:pathLst>
                <a:path w="4011" h="441" extrusionOk="0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68"/>
            <p:cNvSpPr/>
            <p:nvPr/>
          </p:nvSpPr>
          <p:spPr>
            <a:xfrm>
              <a:off x="969799" y="1581628"/>
              <a:ext cx="17620" cy="17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6" name="Google Shape;8506;p68"/>
          <p:cNvGrpSpPr/>
          <p:nvPr/>
        </p:nvGrpSpPr>
        <p:grpSpPr>
          <a:xfrm>
            <a:off x="1303537" y="1502716"/>
            <a:ext cx="362939" cy="362677"/>
            <a:chOff x="1303537" y="1502716"/>
            <a:chExt cx="362939" cy="362677"/>
          </a:xfrm>
        </p:grpSpPr>
        <p:sp>
          <p:nvSpPr>
            <p:cNvPr id="8507" name="Google Shape;8507;p68"/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68"/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68"/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68"/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68"/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68"/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68"/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68"/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68"/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68"/>
            <p:cNvSpPr/>
            <p:nvPr/>
          </p:nvSpPr>
          <p:spPr>
            <a:xfrm>
              <a:off x="1303537" y="1502716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68"/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8" name="Google Shape;8518;p68"/>
          <p:cNvGrpSpPr/>
          <p:nvPr/>
        </p:nvGrpSpPr>
        <p:grpSpPr>
          <a:xfrm>
            <a:off x="1751901" y="1502716"/>
            <a:ext cx="362677" cy="362677"/>
            <a:chOff x="1751901" y="1502716"/>
            <a:chExt cx="362677" cy="362677"/>
          </a:xfrm>
        </p:grpSpPr>
        <p:sp>
          <p:nvSpPr>
            <p:cNvPr id="8519" name="Google Shape;8519;p68"/>
            <p:cNvSpPr/>
            <p:nvPr/>
          </p:nvSpPr>
          <p:spPr>
            <a:xfrm>
              <a:off x="1751901" y="1502716"/>
              <a:ext cx="362677" cy="362677"/>
            </a:xfrm>
            <a:custGeom>
              <a:avLst/>
              <a:gdLst/>
              <a:ahLst/>
              <a:cxnLst/>
              <a:rect l="l" t="t" r="r" b="b"/>
              <a:pathLst>
                <a:path w="13811" h="13811" extrusionOk="0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68"/>
            <p:cNvSpPr/>
            <p:nvPr/>
          </p:nvSpPr>
          <p:spPr>
            <a:xfrm>
              <a:off x="1779027" y="1529843"/>
              <a:ext cx="308397" cy="308397"/>
            </a:xfrm>
            <a:custGeom>
              <a:avLst/>
              <a:gdLst/>
              <a:ahLst/>
              <a:cxnLst/>
              <a:rect l="l" t="t" r="r" b="b"/>
              <a:pathLst>
                <a:path w="11744" h="11744" extrusionOk="0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68"/>
            <p:cNvSpPr/>
            <p:nvPr/>
          </p:nvSpPr>
          <p:spPr>
            <a:xfrm>
              <a:off x="1927816" y="1551035"/>
              <a:ext cx="10845" cy="138416"/>
            </a:xfrm>
            <a:custGeom>
              <a:avLst/>
              <a:gdLst/>
              <a:ahLst/>
              <a:cxnLst/>
              <a:rect l="l" t="t" r="r" b="b"/>
              <a:pathLst>
                <a:path w="413" h="5271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68"/>
            <p:cNvSpPr/>
            <p:nvPr/>
          </p:nvSpPr>
          <p:spPr>
            <a:xfrm>
              <a:off x="1925821" y="1678632"/>
              <a:ext cx="142014" cy="10819"/>
            </a:xfrm>
            <a:custGeom>
              <a:avLst/>
              <a:gdLst/>
              <a:ahLst/>
              <a:cxnLst/>
              <a:rect l="l" t="t" r="r" b="b"/>
              <a:pathLst>
                <a:path w="5408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68"/>
            <p:cNvSpPr/>
            <p:nvPr/>
          </p:nvSpPr>
          <p:spPr>
            <a:xfrm>
              <a:off x="1816999" y="1567789"/>
              <a:ext cx="288020" cy="270215"/>
            </a:xfrm>
            <a:custGeom>
              <a:avLst/>
              <a:gdLst/>
              <a:ahLst/>
              <a:cxnLst/>
              <a:rect l="l" t="t" r="r" b="b"/>
              <a:pathLst>
                <a:path w="10968" h="10290" extrusionOk="0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68"/>
            <p:cNvSpPr/>
            <p:nvPr/>
          </p:nvSpPr>
          <p:spPr>
            <a:xfrm>
              <a:off x="1798644" y="1678632"/>
              <a:ext cx="22400" cy="10819"/>
            </a:xfrm>
            <a:custGeom>
              <a:avLst/>
              <a:gdLst/>
              <a:ahLst/>
              <a:cxnLst/>
              <a:rect l="l" t="t" r="r" b="b"/>
              <a:pathLst>
                <a:path w="853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68"/>
            <p:cNvSpPr/>
            <p:nvPr/>
          </p:nvSpPr>
          <p:spPr>
            <a:xfrm>
              <a:off x="1927816" y="1798063"/>
              <a:ext cx="10845" cy="18828"/>
            </a:xfrm>
            <a:custGeom>
              <a:avLst/>
              <a:gdLst/>
              <a:ahLst/>
              <a:cxnLst/>
              <a:rect l="l" t="t" r="r" b="b"/>
              <a:pathLst>
                <a:path w="413" h="717" extrusionOk="0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68"/>
            <p:cNvSpPr/>
            <p:nvPr/>
          </p:nvSpPr>
          <p:spPr>
            <a:xfrm>
              <a:off x="1835486" y="1588508"/>
              <a:ext cx="20667" cy="16518"/>
            </a:xfrm>
            <a:custGeom>
              <a:avLst/>
              <a:gdLst/>
              <a:ahLst/>
              <a:cxnLst/>
              <a:rect l="l" t="t" r="r" b="b"/>
              <a:pathLst>
                <a:path w="787" h="629" extrusionOk="0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68"/>
            <p:cNvSpPr/>
            <p:nvPr/>
          </p:nvSpPr>
          <p:spPr>
            <a:xfrm>
              <a:off x="2009958" y="1763189"/>
              <a:ext cx="20667" cy="16491"/>
            </a:xfrm>
            <a:custGeom>
              <a:avLst/>
              <a:gdLst/>
              <a:ahLst/>
              <a:cxnLst/>
              <a:rect l="l" t="t" r="r" b="b"/>
              <a:pathLst>
                <a:path w="787" h="628" extrusionOk="0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68"/>
            <p:cNvSpPr/>
            <p:nvPr/>
          </p:nvSpPr>
          <p:spPr>
            <a:xfrm>
              <a:off x="2010247" y="1588193"/>
              <a:ext cx="21113" cy="16833"/>
            </a:xfrm>
            <a:custGeom>
              <a:avLst/>
              <a:gdLst/>
              <a:ahLst/>
              <a:cxnLst/>
              <a:rect l="l" t="t" r="r" b="b"/>
              <a:pathLst>
                <a:path w="804" h="641" extrusionOk="0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68"/>
            <p:cNvSpPr/>
            <p:nvPr/>
          </p:nvSpPr>
          <p:spPr>
            <a:xfrm>
              <a:off x="1835591" y="1762927"/>
              <a:ext cx="20719" cy="16754"/>
            </a:xfrm>
            <a:custGeom>
              <a:avLst/>
              <a:gdLst/>
              <a:ahLst/>
              <a:cxnLst/>
              <a:rect l="l" t="t" r="r" b="b"/>
              <a:pathLst>
                <a:path w="789" h="638" extrusionOk="0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68"/>
            <p:cNvSpPr/>
            <p:nvPr/>
          </p:nvSpPr>
          <p:spPr>
            <a:xfrm>
              <a:off x="1808018" y="1628581"/>
              <a:ext cx="22820" cy="14128"/>
            </a:xfrm>
            <a:custGeom>
              <a:avLst/>
              <a:gdLst/>
              <a:ahLst/>
              <a:cxnLst/>
              <a:rect l="l" t="t" r="r" b="b"/>
              <a:pathLst>
                <a:path w="869" h="538" extrusionOk="0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68"/>
            <p:cNvSpPr/>
            <p:nvPr/>
          </p:nvSpPr>
          <p:spPr>
            <a:xfrm>
              <a:off x="2035194" y="1725139"/>
              <a:ext cx="23004" cy="14102"/>
            </a:xfrm>
            <a:custGeom>
              <a:avLst/>
              <a:gdLst/>
              <a:ahLst/>
              <a:cxnLst/>
              <a:rect l="l" t="t" r="r" b="b"/>
              <a:pathLst>
                <a:path w="876" h="537" extrusionOk="0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68"/>
            <p:cNvSpPr/>
            <p:nvPr/>
          </p:nvSpPr>
          <p:spPr>
            <a:xfrm>
              <a:off x="1973299" y="1561276"/>
              <a:ext cx="16649" cy="18119"/>
            </a:xfrm>
            <a:custGeom>
              <a:avLst/>
              <a:gdLst/>
              <a:ahLst/>
              <a:cxnLst/>
              <a:rect l="l" t="t" r="r" b="b"/>
              <a:pathLst>
                <a:path w="634" h="690" extrusionOk="0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68"/>
            <p:cNvSpPr/>
            <p:nvPr/>
          </p:nvSpPr>
          <p:spPr>
            <a:xfrm>
              <a:off x="1876557" y="1788557"/>
              <a:ext cx="16623" cy="18277"/>
            </a:xfrm>
            <a:custGeom>
              <a:avLst/>
              <a:gdLst/>
              <a:ahLst/>
              <a:cxnLst/>
              <a:rect l="l" t="t" r="r" b="b"/>
              <a:pathLst>
                <a:path w="633" h="696" extrusionOk="0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68"/>
            <p:cNvSpPr/>
            <p:nvPr/>
          </p:nvSpPr>
          <p:spPr>
            <a:xfrm>
              <a:off x="1878710" y="1560541"/>
              <a:ext cx="15966" cy="18093"/>
            </a:xfrm>
            <a:custGeom>
              <a:avLst/>
              <a:gdLst/>
              <a:ahLst/>
              <a:cxnLst/>
              <a:rect l="l" t="t" r="r" b="b"/>
              <a:pathLst>
                <a:path w="608" h="689" extrusionOk="0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68"/>
            <p:cNvSpPr/>
            <p:nvPr/>
          </p:nvSpPr>
          <p:spPr>
            <a:xfrm>
              <a:off x="1971014" y="1789292"/>
              <a:ext cx="16386" cy="18277"/>
            </a:xfrm>
            <a:custGeom>
              <a:avLst/>
              <a:gdLst/>
              <a:ahLst/>
              <a:cxnLst/>
              <a:rect l="l" t="t" r="r" b="b"/>
              <a:pathLst>
                <a:path w="624" h="696" extrusionOk="0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68"/>
            <p:cNvSpPr/>
            <p:nvPr/>
          </p:nvSpPr>
          <p:spPr>
            <a:xfrm>
              <a:off x="2036375" y="1630734"/>
              <a:ext cx="22951" cy="13997"/>
            </a:xfrm>
            <a:custGeom>
              <a:avLst/>
              <a:gdLst/>
              <a:ahLst/>
              <a:cxnLst/>
              <a:rect l="l" t="t" r="r" b="b"/>
              <a:pathLst>
                <a:path w="874" h="533" extrusionOk="0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68"/>
            <p:cNvSpPr/>
            <p:nvPr/>
          </p:nvSpPr>
          <p:spPr>
            <a:xfrm>
              <a:off x="1807441" y="1723143"/>
              <a:ext cx="22846" cy="14075"/>
            </a:xfrm>
            <a:custGeom>
              <a:avLst/>
              <a:gdLst/>
              <a:ahLst/>
              <a:cxnLst/>
              <a:rect l="l" t="t" r="r" b="b"/>
              <a:pathLst>
                <a:path w="870" h="536" extrusionOk="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8" name="Google Shape;8538;p68"/>
          <p:cNvGrpSpPr/>
          <p:nvPr/>
        </p:nvGrpSpPr>
        <p:grpSpPr>
          <a:xfrm>
            <a:off x="3095178" y="1502716"/>
            <a:ext cx="334290" cy="362677"/>
            <a:chOff x="3095178" y="1502716"/>
            <a:chExt cx="334290" cy="362677"/>
          </a:xfrm>
        </p:grpSpPr>
        <p:sp>
          <p:nvSpPr>
            <p:cNvPr id="8539" name="Google Shape;8539;p68"/>
            <p:cNvSpPr/>
            <p:nvPr/>
          </p:nvSpPr>
          <p:spPr>
            <a:xfrm>
              <a:off x="3125351" y="1502716"/>
              <a:ext cx="304117" cy="304117"/>
            </a:xfrm>
            <a:custGeom>
              <a:avLst/>
              <a:gdLst/>
              <a:ahLst/>
              <a:cxnLst/>
              <a:rect l="l" t="t" r="r" b="b"/>
              <a:pathLst>
                <a:path w="11581" h="11581" extrusionOk="0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68"/>
            <p:cNvSpPr/>
            <p:nvPr/>
          </p:nvSpPr>
          <p:spPr>
            <a:xfrm>
              <a:off x="3095178" y="1505973"/>
              <a:ext cx="289306" cy="300887"/>
            </a:xfrm>
            <a:custGeom>
              <a:avLst/>
              <a:gdLst/>
              <a:ahLst/>
              <a:cxnLst/>
              <a:rect l="l" t="t" r="r" b="b"/>
              <a:pathLst>
                <a:path w="11017" h="11458" extrusionOk="0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68"/>
            <p:cNvSpPr/>
            <p:nvPr/>
          </p:nvSpPr>
          <p:spPr>
            <a:xfrm>
              <a:off x="3125351" y="1503215"/>
              <a:ext cx="303854" cy="303356"/>
            </a:xfrm>
            <a:custGeom>
              <a:avLst/>
              <a:gdLst/>
              <a:ahLst/>
              <a:cxnLst/>
              <a:rect l="l" t="t" r="r" b="b"/>
              <a:pathLst>
                <a:path w="11571" h="11552" extrusionOk="0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68"/>
            <p:cNvSpPr/>
            <p:nvPr/>
          </p:nvSpPr>
          <p:spPr>
            <a:xfrm>
              <a:off x="3125351" y="1505973"/>
              <a:ext cx="229224" cy="300598"/>
            </a:xfrm>
            <a:custGeom>
              <a:avLst/>
              <a:gdLst/>
              <a:ahLst/>
              <a:cxnLst/>
              <a:rect l="l" t="t" r="r" b="b"/>
              <a:pathLst>
                <a:path w="8729" h="11447" extrusionOk="0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68"/>
            <p:cNvSpPr/>
            <p:nvPr/>
          </p:nvSpPr>
          <p:spPr>
            <a:xfrm>
              <a:off x="3177871" y="1795253"/>
              <a:ext cx="198814" cy="70140"/>
            </a:xfrm>
            <a:custGeom>
              <a:avLst/>
              <a:gdLst/>
              <a:ahLst/>
              <a:cxnLst/>
              <a:rect l="l" t="t" r="r" b="b"/>
              <a:pathLst>
                <a:path w="7571" h="2671" extrusionOk="0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68"/>
            <p:cNvSpPr/>
            <p:nvPr/>
          </p:nvSpPr>
          <p:spPr>
            <a:xfrm>
              <a:off x="3265580" y="1818624"/>
              <a:ext cx="23398" cy="46769"/>
            </a:xfrm>
            <a:custGeom>
              <a:avLst/>
              <a:gdLst/>
              <a:ahLst/>
              <a:cxnLst/>
              <a:rect l="l" t="t" r="r" b="b"/>
              <a:pathLst>
                <a:path w="891" h="1781" extrusionOk="0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68"/>
            <p:cNvSpPr/>
            <p:nvPr/>
          </p:nvSpPr>
          <p:spPr>
            <a:xfrm>
              <a:off x="3267076" y="1806807"/>
              <a:ext cx="20378" cy="19879"/>
            </a:xfrm>
            <a:custGeom>
              <a:avLst/>
              <a:gdLst/>
              <a:ahLst/>
              <a:cxnLst/>
              <a:rect l="l" t="t" r="r" b="b"/>
              <a:pathLst>
                <a:path w="776" h="757" extrusionOk="0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68"/>
            <p:cNvSpPr/>
            <p:nvPr/>
          </p:nvSpPr>
          <p:spPr>
            <a:xfrm>
              <a:off x="3341734" y="1818861"/>
              <a:ext cx="34952" cy="46533"/>
            </a:xfrm>
            <a:custGeom>
              <a:avLst/>
              <a:gdLst/>
              <a:ahLst/>
              <a:cxnLst/>
              <a:rect l="l" t="t" r="r" b="b"/>
              <a:pathLst>
                <a:path w="1331" h="1772" extrusionOk="0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68"/>
            <p:cNvSpPr/>
            <p:nvPr/>
          </p:nvSpPr>
          <p:spPr>
            <a:xfrm>
              <a:off x="3213060" y="1614033"/>
              <a:ext cx="128700" cy="93538"/>
            </a:xfrm>
            <a:custGeom>
              <a:avLst/>
              <a:gdLst/>
              <a:ahLst/>
              <a:cxnLst/>
              <a:rect l="l" t="t" r="r" b="b"/>
              <a:pathLst>
                <a:path w="4901" h="3562" extrusionOk="0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68"/>
            <p:cNvSpPr/>
            <p:nvPr/>
          </p:nvSpPr>
          <p:spPr>
            <a:xfrm>
              <a:off x="3242208" y="1614033"/>
              <a:ext cx="99552" cy="93276"/>
            </a:xfrm>
            <a:custGeom>
              <a:avLst/>
              <a:gdLst/>
              <a:ahLst/>
              <a:cxnLst/>
              <a:rect l="l" t="t" r="r" b="b"/>
              <a:pathLst>
                <a:path w="3791" h="3552" extrusionOk="0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68"/>
            <p:cNvSpPr/>
            <p:nvPr/>
          </p:nvSpPr>
          <p:spPr>
            <a:xfrm>
              <a:off x="3242208" y="1754287"/>
              <a:ext cx="70140" cy="52546"/>
            </a:xfrm>
            <a:custGeom>
              <a:avLst/>
              <a:gdLst/>
              <a:ahLst/>
              <a:cxnLst/>
              <a:rect l="l" t="t" r="r" b="b"/>
              <a:pathLst>
                <a:path w="2671" h="2001" extrusionOk="0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68"/>
            <p:cNvSpPr/>
            <p:nvPr/>
          </p:nvSpPr>
          <p:spPr>
            <a:xfrm>
              <a:off x="3242208" y="1754287"/>
              <a:ext cx="70140" cy="29044"/>
            </a:xfrm>
            <a:custGeom>
              <a:avLst/>
              <a:gdLst/>
              <a:ahLst/>
              <a:cxnLst/>
              <a:rect l="l" t="t" r="r" b="b"/>
              <a:pathLst>
                <a:path w="2671" h="1106" extrusionOk="0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68"/>
            <p:cNvSpPr/>
            <p:nvPr/>
          </p:nvSpPr>
          <p:spPr>
            <a:xfrm>
              <a:off x="3230654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68"/>
            <p:cNvSpPr/>
            <p:nvPr/>
          </p:nvSpPr>
          <p:spPr>
            <a:xfrm>
              <a:off x="3277397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68"/>
            <p:cNvSpPr/>
            <p:nvPr/>
          </p:nvSpPr>
          <p:spPr>
            <a:xfrm>
              <a:off x="3218837" y="1661327"/>
              <a:ext cx="116883" cy="110318"/>
            </a:xfrm>
            <a:custGeom>
              <a:avLst/>
              <a:gdLst/>
              <a:ahLst/>
              <a:cxnLst/>
              <a:rect l="l" t="t" r="r" b="b"/>
              <a:pathLst>
                <a:path w="4451" h="4201" extrusionOk="0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68"/>
            <p:cNvSpPr/>
            <p:nvPr/>
          </p:nvSpPr>
          <p:spPr>
            <a:xfrm>
              <a:off x="3218837" y="1661327"/>
              <a:ext cx="105329" cy="110056"/>
            </a:xfrm>
            <a:custGeom>
              <a:avLst/>
              <a:gdLst/>
              <a:ahLst/>
              <a:cxnLst/>
              <a:rect l="l" t="t" r="r" b="b"/>
              <a:pathLst>
                <a:path w="4011" h="4191" extrusionOk="0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68"/>
            <p:cNvSpPr/>
            <p:nvPr/>
          </p:nvSpPr>
          <p:spPr>
            <a:xfrm>
              <a:off x="3177871" y="1818861"/>
              <a:ext cx="35215" cy="46533"/>
            </a:xfrm>
            <a:custGeom>
              <a:avLst/>
              <a:gdLst/>
              <a:ahLst/>
              <a:cxnLst/>
              <a:rect l="l" t="t" r="r" b="b"/>
              <a:pathLst>
                <a:path w="1341" h="1772" extrusionOk="0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6" name="Google Shape;8556;p68"/>
          <p:cNvGrpSpPr/>
          <p:nvPr/>
        </p:nvGrpSpPr>
        <p:grpSpPr>
          <a:xfrm>
            <a:off x="3542281" y="1505605"/>
            <a:ext cx="366196" cy="357005"/>
            <a:chOff x="3542281" y="1505605"/>
            <a:chExt cx="366196" cy="357005"/>
          </a:xfrm>
        </p:grpSpPr>
        <p:sp>
          <p:nvSpPr>
            <p:cNvPr id="8557" name="Google Shape;8557;p68"/>
            <p:cNvSpPr/>
            <p:nvPr/>
          </p:nvSpPr>
          <p:spPr>
            <a:xfrm>
              <a:off x="3612133" y="1573592"/>
              <a:ext cx="226466" cy="226703"/>
            </a:xfrm>
            <a:custGeom>
              <a:avLst/>
              <a:gdLst/>
              <a:ahLst/>
              <a:cxnLst/>
              <a:rect l="l" t="t" r="r" b="b"/>
              <a:pathLst>
                <a:path w="8624" h="8633" extrusionOk="0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68"/>
            <p:cNvSpPr/>
            <p:nvPr/>
          </p:nvSpPr>
          <p:spPr>
            <a:xfrm>
              <a:off x="3657379" y="1652740"/>
              <a:ext cx="135974" cy="136001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68"/>
            <p:cNvSpPr/>
            <p:nvPr/>
          </p:nvSpPr>
          <p:spPr>
            <a:xfrm>
              <a:off x="3542281" y="1681153"/>
              <a:ext cx="54805" cy="11318"/>
            </a:xfrm>
            <a:custGeom>
              <a:avLst/>
              <a:gdLst/>
              <a:ahLst/>
              <a:cxnLst/>
              <a:rect l="l" t="t" r="r" b="b"/>
              <a:pathLst>
                <a:path w="2087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68"/>
            <p:cNvSpPr/>
            <p:nvPr/>
          </p:nvSpPr>
          <p:spPr>
            <a:xfrm>
              <a:off x="3853909" y="1681153"/>
              <a:ext cx="54568" cy="11318"/>
            </a:xfrm>
            <a:custGeom>
              <a:avLst/>
              <a:gdLst/>
              <a:ahLst/>
              <a:cxnLst/>
              <a:rect l="l" t="t" r="r" b="b"/>
              <a:pathLst>
                <a:path w="2078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68"/>
            <p:cNvSpPr/>
            <p:nvPr/>
          </p:nvSpPr>
          <p:spPr>
            <a:xfrm>
              <a:off x="3719694" y="1505605"/>
              <a:ext cx="11344" cy="50918"/>
            </a:xfrm>
            <a:custGeom>
              <a:avLst/>
              <a:gdLst/>
              <a:ahLst/>
              <a:cxnLst/>
              <a:rect l="l" t="t" r="r" b="b"/>
              <a:pathLst>
                <a:path w="432" h="1939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68"/>
            <p:cNvSpPr/>
            <p:nvPr/>
          </p:nvSpPr>
          <p:spPr>
            <a:xfrm>
              <a:off x="3639023" y="1798850"/>
              <a:ext cx="25814" cy="31092"/>
            </a:xfrm>
            <a:custGeom>
              <a:avLst/>
              <a:gdLst/>
              <a:ahLst/>
              <a:cxnLst/>
              <a:rect l="l" t="t" r="r" b="b"/>
              <a:pathLst>
                <a:path w="983" h="1184" extrusionOk="0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68"/>
            <p:cNvSpPr/>
            <p:nvPr/>
          </p:nvSpPr>
          <p:spPr>
            <a:xfrm>
              <a:off x="3786053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68"/>
            <p:cNvSpPr/>
            <p:nvPr/>
          </p:nvSpPr>
          <p:spPr>
            <a:xfrm>
              <a:off x="3579728" y="1601874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68"/>
            <p:cNvSpPr/>
            <p:nvPr/>
          </p:nvSpPr>
          <p:spPr>
            <a:xfrm>
              <a:off x="3834818" y="1749167"/>
              <a:ext cx="35687" cy="22741"/>
            </a:xfrm>
            <a:custGeom>
              <a:avLst/>
              <a:gdLst/>
              <a:ahLst/>
              <a:cxnLst/>
              <a:rect l="l" t="t" r="r" b="b"/>
              <a:pathLst>
                <a:path w="1359" h="866" extrusionOk="0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68"/>
            <p:cNvSpPr/>
            <p:nvPr/>
          </p:nvSpPr>
          <p:spPr>
            <a:xfrm>
              <a:off x="3786000" y="1798850"/>
              <a:ext cx="25709" cy="31092"/>
            </a:xfrm>
            <a:custGeom>
              <a:avLst/>
              <a:gdLst/>
              <a:ahLst/>
              <a:cxnLst/>
              <a:rect l="l" t="t" r="r" b="b"/>
              <a:pathLst>
                <a:path w="979" h="1184" extrusionOk="0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68"/>
            <p:cNvSpPr/>
            <p:nvPr/>
          </p:nvSpPr>
          <p:spPr>
            <a:xfrm>
              <a:off x="3638472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68"/>
            <p:cNvSpPr/>
            <p:nvPr/>
          </p:nvSpPr>
          <p:spPr>
            <a:xfrm>
              <a:off x="3835317" y="1601507"/>
              <a:ext cx="36291" cy="23109"/>
            </a:xfrm>
            <a:custGeom>
              <a:avLst/>
              <a:gdLst/>
              <a:ahLst/>
              <a:cxnLst/>
              <a:rect l="l" t="t" r="r" b="b"/>
              <a:pathLst>
                <a:path w="1382" h="880" extrusionOk="0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68"/>
            <p:cNvSpPr/>
            <p:nvPr/>
          </p:nvSpPr>
          <p:spPr>
            <a:xfrm>
              <a:off x="3579964" y="1749167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68"/>
            <p:cNvSpPr/>
            <p:nvPr/>
          </p:nvSpPr>
          <p:spPr>
            <a:xfrm>
              <a:off x="3737209" y="1591764"/>
              <a:ext cx="80776" cy="68302"/>
            </a:xfrm>
            <a:custGeom>
              <a:avLst/>
              <a:gdLst/>
              <a:ahLst/>
              <a:cxnLst/>
              <a:rect l="l" t="t" r="r" b="b"/>
              <a:pathLst>
                <a:path w="3076" h="2601" extrusionOk="0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68"/>
            <p:cNvSpPr/>
            <p:nvPr/>
          </p:nvSpPr>
          <p:spPr>
            <a:xfrm>
              <a:off x="3691307" y="1732150"/>
              <a:ext cx="68118" cy="102073"/>
            </a:xfrm>
            <a:custGeom>
              <a:avLst/>
              <a:gdLst/>
              <a:ahLst/>
              <a:cxnLst/>
              <a:rect l="l" t="t" r="r" b="b"/>
              <a:pathLst>
                <a:path w="2594" h="3887" extrusionOk="0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68"/>
            <p:cNvSpPr/>
            <p:nvPr/>
          </p:nvSpPr>
          <p:spPr>
            <a:xfrm>
              <a:off x="3691307" y="1751267"/>
              <a:ext cx="68118" cy="82955"/>
            </a:xfrm>
            <a:custGeom>
              <a:avLst/>
              <a:gdLst/>
              <a:ahLst/>
              <a:cxnLst/>
              <a:rect l="l" t="t" r="r" b="b"/>
              <a:pathLst>
                <a:path w="2594" h="3159" extrusionOk="0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68"/>
            <p:cNvSpPr/>
            <p:nvPr/>
          </p:nvSpPr>
          <p:spPr>
            <a:xfrm>
              <a:off x="3712656" y="1732150"/>
              <a:ext cx="25420" cy="17122"/>
            </a:xfrm>
            <a:custGeom>
              <a:avLst/>
              <a:gdLst/>
              <a:ahLst/>
              <a:cxnLst/>
              <a:rect l="l" t="t" r="r" b="b"/>
              <a:pathLst>
                <a:path w="968" h="652" extrusionOk="0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68"/>
            <p:cNvSpPr/>
            <p:nvPr/>
          </p:nvSpPr>
          <p:spPr>
            <a:xfrm>
              <a:off x="3702625" y="1686930"/>
              <a:ext cx="45509" cy="51049"/>
            </a:xfrm>
            <a:custGeom>
              <a:avLst/>
              <a:gdLst/>
              <a:ahLst/>
              <a:cxnLst/>
              <a:rect l="l" t="t" r="r" b="b"/>
              <a:pathLst>
                <a:path w="1733" h="1944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68"/>
            <p:cNvSpPr/>
            <p:nvPr/>
          </p:nvSpPr>
          <p:spPr>
            <a:xfrm>
              <a:off x="3702625" y="1686930"/>
              <a:ext cx="31171" cy="50944"/>
            </a:xfrm>
            <a:custGeom>
              <a:avLst/>
              <a:gdLst/>
              <a:ahLst/>
              <a:cxnLst/>
              <a:rect l="l" t="t" r="r" b="b"/>
              <a:pathLst>
                <a:path w="1187" h="1940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68"/>
            <p:cNvSpPr/>
            <p:nvPr/>
          </p:nvSpPr>
          <p:spPr>
            <a:xfrm>
              <a:off x="3702625" y="1834196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68"/>
            <p:cNvSpPr/>
            <p:nvPr/>
          </p:nvSpPr>
          <p:spPr>
            <a:xfrm>
              <a:off x="3691307" y="1759303"/>
              <a:ext cx="11344" cy="74920"/>
            </a:xfrm>
            <a:custGeom>
              <a:avLst/>
              <a:gdLst/>
              <a:ahLst/>
              <a:cxnLst/>
              <a:rect l="l" t="t" r="r" b="b"/>
              <a:pathLst>
                <a:path w="432" h="2853" extrusionOk="0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68"/>
            <p:cNvSpPr/>
            <p:nvPr/>
          </p:nvSpPr>
          <p:spPr>
            <a:xfrm>
              <a:off x="3748107" y="1759303"/>
              <a:ext cx="11318" cy="74920"/>
            </a:xfrm>
            <a:custGeom>
              <a:avLst/>
              <a:gdLst/>
              <a:ahLst/>
              <a:cxnLst/>
              <a:rect l="l" t="t" r="r" b="b"/>
              <a:pathLst>
                <a:path w="431" h="2853" extrusionOk="0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68"/>
            <p:cNvSpPr/>
            <p:nvPr/>
          </p:nvSpPr>
          <p:spPr>
            <a:xfrm>
              <a:off x="3722477" y="1845514"/>
              <a:ext cx="5803" cy="17095"/>
            </a:xfrm>
            <a:custGeom>
              <a:avLst/>
              <a:gdLst/>
              <a:ahLst/>
              <a:cxnLst/>
              <a:rect l="l" t="t" r="r" b="b"/>
              <a:pathLst>
                <a:path w="221" h="651" extrusionOk="0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68"/>
            <p:cNvSpPr/>
            <p:nvPr/>
          </p:nvSpPr>
          <p:spPr>
            <a:xfrm>
              <a:off x="3702625" y="1686930"/>
              <a:ext cx="45509" cy="22662"/>
            </a:xfrm>
            <a:custGeom>
              <a:avLst/>
              <a:gdLst/>
              <a:ahLst/>
              <a:cxnLst/>
              <a:rect l="l" t="t" r="r" b="b"/>
              <a:pathLst>
                <a:path w="1733" h="863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68"/>
            <p:cNvSpPr/>
            <p:nvPr/>
          </p:nvSpPr>
          <p:spPr>
            <a:xfrm>
              <a:off x="3702625" y="1686930"/>
              <a:ext cx="31171" cy="20640"/>
            </a:xfrm>
            <a:custGeom>
              <a:avLst/>
              <a:gdLst/>
              <a:ahLst/>
              <a:cxnLst/>
              <a:rect l="l" t="t" r="r" b="b"/>
              <a:pathLst>
                <a:path w="1187" h="786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2" name="Google Shape;8582;p68"/>
          <p:cNvGrpSpPr/>
          <p:nvPr/>
        </p:nvGrpSpPr>
        <p:grpSpPr>
          <a:xfrm>
            <a:off x="1748382" y="3384797"/>
            <a:ext cx="364673" cy="340067"/>
            <a:chOff x="1748382" y="3384797"/>
            <a:chExt cx="364673" cy="340067"/>
          </a:xfrm>
        </p:grpSpPr>
        <p:sp>
          <p:nvSpPr>
            <p:cNvPr id="8583" name="Google Shape;8583;p68"/>
            <p:cNvSpPr/>
            <p:nvPr/>
          </p:nvSpPr>
          <p:spPr>
            <a:xfrm>
              <a:off x="1805182" y="3628332"/>
              <a:ext cx="45509" cy="45509"/>
            </a:xfrm>
            <a:custGeom>
              <a:avLst/>
              <a:gdLst/>
              <a:ahLst/>
              <a:cxnLst/>
              <a:rect l="l" t="t" r="r" b="b"/>
              <a:pathLst>
                <a:path w="1733" h="1733" extrusionOk="0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68"/>
            <p:cNvSpPr/>
            <p:nvPr/>
          </p:nvSpPr>
          <p:spPr>
            <a:xfrm>
              <a:off x="1954208" y="3509453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68"/>
            <p:cNvSpPr/>
            <p:nvPr/>
          </p:nvSpPr>
          <p:spPr>
            <a:xfrm>
              <a:off x="1964764" y="3546165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68"/>
            <p:cNvSpPr/>
            <p:nvPr/>
          </p:nvSpPr>
          <p:spPr>
            <a:xfrm>
              <a:off x="1833569" y="3407433"/>
              <a:ext cx="153096" cy="294585"/>
            </a:xfrm>
            <a:custGeom>
              <a:avLst/>
              <a:gdLst/>
              <a:ahLst/>
              <a:cxnLst/>
              <a:rect l="l" t="t" r="r" b="b"/>
              <a:pathLst>
                <a:path w="5830" h="11218" extrusionOk="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68"/>
            <p:cNvSpPr/>
            <p:nvPr/>
          </p:nvSpPr>
          <p:spPr>
            <a:xfrm>
              <a:off x="1833569" y="3583086"/>
              <a:ext cx="152991" cy="118932"/>
            </a:xfrm>
            <a:custGeom>
              <a:avLst/>
              <a:gdLst/>
              <a:ahLst/>
              <a:cxnLst/>
              <a:rect l="l" t="t" r="r" b="b"/>
              <a:pathLst>
                <a:path w="5826" h="4529" extrusionOk="0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68"/>
            <p:cNvSpPr/>
            <p:nvPr/>
          </p:nvSpPr>
          <p:spPr>
            <a:xfrm>
              <a:off x="1975058" y="3384797"/>
              <a:ext cx="45535" cy="340067"/>
            </a:xfrm>
            <a:custGeom>
              <a:avLst/>
              <a:gdLst/>
              <a:ahLst/>
              <a:cxnLst/>
              <a:rect l="l" t="t" r="r" b="b"/>
              <a:pathLst>
                <a:path w="1734" h="12950" extrusionOk="0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68"/>
            <p:cNvSpPr/>
            <p:nvPr/>
          </p:nvSpPr>
          <p:spPr>
            <a:xfrm>
              <a:off x="1975058" y="3696451"/>
              <a:ext cx="45535" cy="28413"/>
            </a:xfrm>
            <a:custGeom>
              <a:avLst/>
              <a:gdLst/>
              <a:ahLst/>
              <a:cxnLst/>
              <a:rect l="l" t="t" r="r" b="b"/>
              <a:pathLst>
                <a:path w="1734" h="1082" extrusionOk="0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68"/>
            <p:cNvSpPr/>
            <p:nvPr/>
          </p:nvSpPr>
          <p:spPr>
            <a:xfrm>
              <a:off x="1748618" y="3503676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68"/>
            <p:cNvSpPr/>
            <p:nvPr/>
          </p:nvSpPr>
          <p:spPr>
            <a:xfrm>
              <a:off x="1748382" y="3508954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68"/>
            <p:cNvSpPr/>
            <p:nvPr/>
          </p:nvSpPr>
          <p:spPr>
            <a:xfrm>
              <a:off x="1788087" y="3503676"/>
              <a:ext cx="56827" cy="102073"/>
            </a:xfrm>
            <a:custGeom>
              <a:avLst/>
              <a:gdLst/>
              <a:ahLst/>
              <a:cxnLst/>
              <a:rect l="l" t="t" r="r" b="b"/>
              <a:pathLst>
                <a:path w="2164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68"/>
            <p:cNvSpPr/>
            <p:nvPr/>
          </p:nvSpPr>
          <p:spPr>
            <a:xfrm>
              <a:off x="1788087" y="3588627"/>
              <a:ext cx="56827" cy="17122"/>
            </a:xfrm>
            <a:custGeom>
              <a:avLst/>
              <a:gdLst/>
              <a:ahLst/>
              <a:cxnLst/>
              <a:rect l="l" t="t" r="r" b="b"/>
              <a:pathLst>
                <a:path w="2164" h="652" extrusionOk="0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68"/>
            <p:cNvSpPr/>
            <p:nvPr/>
          </p:nvSpPr>
          <p:spPr>
            <a:xfrm>
              <a:off x="1788087" y="3605722"/>
              <a:ext cx="56827" cy="90755"/>
            </a:xfrm>
            <a:custGeom>
              <a:avLst/>
              <a:gdLst/>
              <a:ahLst/>
              <a:cxnLst/>
              <a:rect l="l" t="t" r="r" b="b"/>
              <a:pathLst>
                <a:path w="2164" h="3456" extrusionOk="0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68"/>
            <p:cNvSpPr/>
            <p:nvPr/>
          </p:nvSpPr>
          <p:spPr>
            <a:xfrm>
              <a:off x="2080860" y="3548922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68"/>
            <p:cNvSpPr/>
            <p:nvPr/>
          </p:nvSpPr>
          <p:spPr>
            <a:xfrm>
              <a:off x="2059510" y="3484874"/>
              <a:ext cx="27468" cy="23345"/>
            </a:xfrm>
            <a:custGeom>
              <a:avLst/>
              <a:gdLst/>
              <a:ahLst/>
              <a:cxnLst/>
              <a:rect l="l" t="t" r="r" b="b"/>
              <a:pathLst>
                <a:path w="1046" h="88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68"/>
            <p:cNvSpPr/>
            <p:nvPr/>
          </p:nvSpPr>
          <p:spPr>
            <a:xfrm>
              <a:off x="2058723" y="3600969"/>
              <a:ext cx="27704" cy="23608"/>
            </a:xfrm>
            <a:custGeom>
              <a:avLst/>
              <a:gdLst/>
              <a:ahLst/>
              <a:cxnLst/>
              <a:rect l="l" t="t" r="r" b="b"/>
              <a:pathLst>
                <a:path w="1055" h="899" extrusionOk="0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8" name="Google Shape;8598;p68"/>
          <p:cNvGrpSpPr/>
          <p:nvPr/>
        </p:nvGrpSpPr>
        <p:grpSpPr>
          <a:xfrm>
            <a:off x="6221064" y="3811049"/>
            <a:ext cx="364673" cy="339804"/>
            <a:chOff x="6221064" y="3811049"/>
            <a:chExt cx="364673" cy="339804"/>
          </a:xfrm>
        </p:grpSpPr>
        <p:sp>
          <p:nvSpPr>
            <p:cNvPr id="8599" name="Google Shape;8599;p68"/>
            <p:cNvSpPr/>
            <p:nvPr/>
          </p:nvSpPr>
          <p:spPr>
            <a:xfrm>
              <a:off x="6277838" y="4054558"/>
              <a:ext cx="45272" cy="45272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68"/>
            <p:cNvSpPr/>
            <p:nvPr/>
          </p:nvSpPr>
          <p:spPr>
            <a:xfrm>
              <a:off x="6426890" y="3935679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68"/>
            <p:cNvSpPr/>
            <p:nvPr/>
          </p:nvSpPr>
          <p:spPr>
            <a:xfrm>
              <a:off x="6437446" y="3972391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68"/>
            <p:cNvSpPr/>
            <p:nvPr/>
          </p:nvSpPr>
          <p:spPr>
            <a:xfrm>
              <a:off x="6306251" y="3833659"/>
              <a:ext cx="153070" cy="294585"/>
            </a:xfrm>
            <a:custGeom>
              <a:avLst/>
              <a:gdLst/>
              <a:ahLst/>
              <a:cxnLst/>
              <a:rect l="l" t="t" r="r" b="b"/>
              <a:pathLst>
                <a:path w="5829" h="11218" extrusionOk="0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68"/>
            <p:cNvSpPr/>
            <p:nvPr/>
          </p:nvSpPr>
          <p:spPr>
            <a:xfrm>
              <a:off x="6306251" y="4009312"/>
              <a:ext cx="152833" cy="119010"/>
            </a:xfrm>
            <a:custGeom>
              <a:avLst/>
              <a:gdLst/>
              <a:ahLst/>
              <a:cxnLst/>
              <a:rect l="l" t="t" r="r" b="b"/>
              <a:pathLst>
                <a:path w="5820" h="4532" extrusionOk="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68"/>
            <p:cNvSpPr/>
            <p:nvPr/>
          </p:nvSpPr>
          <p:spPr>
            <a:xfrm>
              <a:off x="6447740" y="3811049"/>
              <a:ext cx="45509" cy="339804"/>
            </a:xfrm>
            <a:custGeom>
              <a:avLst/>
              <a:gdLst/>
              <a:ahLst/>
              <a:cxnLst/>
              <a:rect l="l" t="t" r="r" b="b"/>
              <a:pathLst>
                <a:path w="1733" h="12940" extrusionOk="0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68"/>
            <p:cNvSpPr/>
            <p:nvPr/>
          </p:nvSpPr>
          <p:spPr>
            <a:xfrm>
              <a:off x="6447740" y="4122677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68"/>
            <p:cNvSpPr/>
            <p:nvPr/>
          </p:nvSpPr>
          <p:spPr>
            <a:xfrm>
              <a:off x="6221300" y="3929902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68"/>
            <p:cNvSpPr/>
            <p:nvPr/>
          </p:nvSpPr>
          <p:spPr>
            <a:xfrm>
              <a:off x="6221064" y="3935180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68"/>
            <p:cNvSpPr/>
            <p:nvPr/>
          </p:nvSpPr>
          <p:spPr>
            <a:xfrm>
              <a:off x="6260769" y="3929902"/>
              <a:ext cx="56800" cy="102073"/>
            </a:xfrm>
            <a:custGeom>
              <a:avLst/>
              <a:gdLst/>
              <a:ahLst/>
              <a:cxnLst/>
              <a:rect l="l" t="t" r="r" b="b"/>
              <a:pathLst>
                <a:path w="2163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68"/>
            <p:cNvSpPr/>
            <p:nvPr/>
          </p:nvSpPr>
          <p:spPr>
            <a:xfrm>
              <a:off x="6260769" y="4014853"/>
              <a:ext cx="56800" cy="17122"/>
            </a:xfrm>
            <a:custGeom>
              <a:avLst/>
              <a:gdLst/>
              <a:ahLst/>
              <a:cxnLst/>
              <a:rect l="l" t="t" r="r" b="b"/>
              <a:pathLst>
                <a:path w="2163" h="652" extrusionOk="0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68"/>
            <p:cNvSpPr/>
            <p:nvPr/>
          </p:nvSpPr>
          <p:spPr>
            <a:xfrm>
              <a:off x="6260769" y="4031686"/>
              <a:ext cx="56800" cy="90755"/>
            </a:xfrm>
            <a:custGeom>
              <a:avLst/>
              <a:gdLst/>
              <a:ahLst/>
              <a:cxnLst/>
              <a:rect l="l" t="t" r="r" b="b"/>
              <a:pathLst>
                <a:path w="2163" h="3456" extrusionOk="0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68"/>
            <p:cNvSpPr/>
            <p:nvPr/>
          </p:nvSpPr>
          <p:spPr>
            <a:xfrm>
              <a:off x="6553542" y="3975148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68"/>
            <p:cNvSpPr/>
            <p:nvPr/>
          </p:nvSpPr>
          <p:spPr>
            <a:xfrm>
              <a:off x="6532192" y="3911100"/>
              <a:ext cx="27442" cy="23608"/>
            </a:xfrm>
            <a:custGeom>
              <a:avLst/>
              <a:gdLst/>
              <a:ahLst/>
              <a:cxnLst/>
              <a:rect l="l" t="t" r="r" b="b"/>
              <a:pathLst>
                <a:path w="1045" h="89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68"/>
            <p:cNvSpPr/>
            <p:nvPr/>
          </p:nvSpPr>
          <p:spPr>
            <a:xfrm>
              <a:off x="6531221" y="4027327"/>
              <a:ext cx="27626" cy="23503"/>
            </a:xfrm>
            <a:custGeom>
              <a:avLst/>
              <a:gdLst/>
              <a:ahLst/>
              <a:cxnLst/>
              <a:rect l="l" t="t" r="r" b="b"/>
              <a:pathLst>
                <a:path w="1052" h="895" extrusionOk="0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4" name="Google Shape;8614;p68"/>
          <p:cNvGrpSpPr/>
          <p:nvPr/>
        </p:nvGrpSpPr>
        <p:grpSpPr>
          <a:xfrm>
            <a:off x="2182643" y="3386320"/>
            <a:ext cx="382030" cy="320451"/>
            <a:chOff x="2182643" y="3386320"/>
            <a:chExt cx="382030" cy="320451"/>
          </a:xfrm>
        </p:grpSpPr>
        <p:sp>
          <p:nvSpPr>
            <p:cNvPr id="8615" name="Google Shape;8615;p68"/>
            <p:cNvSpPr/>
            <p:nvPr/>
          </p:nvSpPr>
          <p:spPr>
            <a:xfrm>
              <a:off x="2182643" y="3386320"/>
              <a:ext cx="382030" cy="320451"/>
            </a:xfrm>
            <a:custGeom>
              <a:avLst/>
              <a:gdLst/>
              <a:ahLst/>
              <a:cxnLst/>
              <a:rect l="l" t="t" r="r" b="b"/>
              <a:pathLst>
                <a:path w="14548" h="12203" extrusionOk="0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68"/>
            <p:cNvSpPr/>
            <p:nvPr/>
          </p:nvSpPr>
          <p:spPr>
            <a:xfrm>
              <a:off x="2281171" y="3466492"/>
              <a:ext cx="185002" cy="184739"/>
            </a:xfrm>
            <a:custGeom>
              <a:avLst/>
              <a:gdLst/>
              <a:ahLst/>
              <a:cxnLst/>
              <a:rect l="l" t="t" r="r" b="b"/>
              <a:pathLst>
                <a:path w="7045" h="7035" extrusionOk="0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68"/>
            <p:cNvSpPr/>
            <p:nvPr/>
          </p:nvSpPr>
          <p:spPr>
            <a:xfrm>
              <a:off x="2299763" y="3484821"/>
              <a:ext cx="147791" cy="148054"/>
            </a:xfrm>
            <a:custGeom>
              <a:avLst/>
              <a:gdLst/>
              <a:ahLst/>
              <a:cxnLst/>
              <a:rect l="l" t="t" r="r" b="b"/>
              <a:pathLst>
                <a:path w="5628" h="5638" extrusionOk="0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68"/>
            <p:cNvSpPr/>
            <p:nvPr/>
          </p:nvSpPr>
          <p:spPr>
            <a:xfrm>
              <a:off x="2336711" y="3564993"/>
              <a:ext cx="73922" cy="67830"/>
            </a:xfrm>
            <a:custGeom>
              <a:avLst/>
              <a:gdLst/>
              <a:ahLst/>
              <a:cxnLst/>
              <a:rect l="l" t="t" r="r" b="b"/>
              <a:pathLst>
                <a:path w="2815" h="2583" extrusionOk="0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68"/>
            <p:cNvSpPr/>
            <p:nvPr/>
          </p:nvSpPr>
          <p:spPr>
            <a:xfrm>
              <a:off x="2295745" y="3386320"/>
              <a:ext cx="139519" cy="36974"/>
            </a:xfrm>
            <a:custGeom>
              <a:avLst/>
              <a:gdLst/>
              <a:ahLst/>
              <a:cxnLst/>
              <a:rect l="l" t="t" r="r" b="b"/>
              <a:pathLst>
                <a:path w="5313" h="1408" extrusionOk="0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68"/>
            <p:cNvSpPr/>
            <p:nvPr/>
          </p:nvSpPr>
          <p:spPr>
            <a:xfrm>
              <a:off x="2342987" y="3386320"/>
              <a:ext cx="92514" cy="36974"/>
            </a:xfrm>
            <a:custGeom>
              <a:avLst/>
              <a:gdLst/>
              <a:ahLst/>
              <a:cxnLst/>
              <a:rect l="l" t="t" r="r" b="b"/>
              <a:pathLst>
                <a:path w="3523" h="1408" extrusionOk="0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68"/>
            <p:cNvSpPr/>
            <p:nvPr/>
          </p:nvSpPr>
          <p:spPr>
            <a:xfrm>
              <a:off x="2182643" y="3676073"/>
              <a:ext cx="382030" cy="30698"/>
            </a:xfrm>
            <a:custGeom>
              <a:avLst/>
              <a:gdLst/>
              <a:ahLst/>
              <a:cxnLst/>
              <a:rect l="l" t="t" r="r" b="b"/>
              <a:pathLst>
                <a:path w="14548" h="1169" extrusionOk="0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68"/>
            <p:cNvSpPr/>
            <p:nvPr/>
          </p:nvSpPr>
          <p:spPr>
            <a:xfrm>
              <a:off x="2336711" y="3584609"/>
              <a:ext cx="74158" cy="48213"/>
            </a:xfrm>
            <a:custGeom>
              <a:avLst/>
              <a:gdLst/>
              <a:ahLst/>
              <a:cxnLst/>
              <a:rect l="l" t="t" r="r" b="b"/>
              <a:pathLst>
                <a:path w="2824" h="1836" extrusionOk="0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68"/>
            <p:cNvSpPr/>
            <p:nvPr/>
          </p:nvSpPr>
          <p:spPr>
            <a:xfrm>
              <a:off x="2360082" y="3564993"/>
              <a:ext cx="27179" cy="18513"/>
            </a:xfrm>
            <a:custGeom>
              <a:avLst/>
              <a:gdLst/>
              <a:ahLst/>
              <a:cxnLst/>
              <a:rect l="l" t="t" r="r" b="b"/>
              <a:pathLst>
                <a:path w="1035" h="705" extrusionOk="0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68"/>
            <p:cNvSpPr/>
            <p:nvPr/>
          </p:nvSpPr>
          <p:spPr>
            <a:xfrm>
              <a:off x="2349027" y="3515756"/>
              <a:ext cx="49290" cy="55566"/>
            </a:xfrm>
            <a:custGeom>
              <a:avLst/>
              <a:gdLst/>
              <a:ahLst/>
              <a:cxnLst/>
              <a:rect l="l" t="t" r="r" b="b"/>
              <a:pathLst>
                <a:path w="1877" h="2116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68"/>
            <p:cNvSpPr/>
            <p:nvPr/>
          </p:nvSpPr>
          <p:spPr>
            <a:xfrm>
              <a:off x="2349027" y="3515756"/>
              <a:ext cx="33954" cy="55461"/>
            </a:xfrm>
            <a:custGeom>
              <a:avLst/>
              <a:gdLst/>
              <a:ahLst/>
              <a:cxnLst/>
              <a:rect l="l" t="t" r="r" b="b"/>
              <a:pathLst>
                <a:path w="1293" h="211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68"/>
            <p:cNvSpPr/>
            <p:nvPr/>
          </p:nvSpPr>
          <p:spPr>
            <a:xfrm>
              <a:off x="2349027" y="3515756"/>
              <a:ext cx="49290" cy="24894"/>
            </a:xfrm>
            <a:custGeom>
              <a:avLst/>
              <a:gdLst/>
              <a:ahLst/>
              <a:cxnLst/>
              <a:rect l="l" t="t" r="r" b="b"/>
              <a:pathLst>
                <a:path w="1877" h="948" extrusionOk="0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68"/>
            <p:cNvSpPr/>
            <p:nvPr/>
          </p:nvSpPr>
          <p:spPr>
            <a:xfrm>
              <a:off x="2349027" y="3515755"/>
              <a:ext cx="33954" cy="22374"/>
            </a:xfrm>
            <a:custGeom>
              <a:avLst/>
              <a:gdLst/>
              <a:ahLst/>
              <a:cxnLst/>
              <a:rect l="l" t="t" r="r" b="b"/>
              <a:pathLst>
                <a:path w="1293" h="85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68"/>
            <p:cNvSpPr/>
            <p:nvPr/>
          </p:nvSpPr>
          <p:spPr>
            <a:xfrm>
              <a:off x="233671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68"/>
            <p:cNvSpPr/>
            <p:nvPr/>
          </p:nvSpPr>
          <p:spPr>
            <a:xfrm>
              <a:off x="239225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0" name="Google Shape;8630;p68"/>
          <p:cNvGrpSpPr/>
          <p:nvPr/>
        </p:nvGrpSpPr>
        <p:grpSpPr>
          <a:xfrm>
            <a:off x="3084386" y="3389340"/>
            <a:ext cx="353880" cy="330745"/>
            <a:chOff x="3084386" y="3389340"/>
            <a:chExt cx="353880" cy="330745"/>
          </a:xfrm>
        </p:grpSpPr>
        <p:sp>
          <p:nvSpPr>
            <p:cNvPr id="8631" name="Google Shape;8631;p68"/>
            <p:cNvSpPr/>
            <p:nvPr/>
          </p:nvSpPr>
          <p:spPr>
            <a:xfrm>
              <a:off x="3084386" y="3458430"/>
              <a:ext cx="353880" cy="261655"/>
            </a:xfrm>
            <a:custGeom>
              <a:avLst/>
              <a:gdLst/>
              <a:ahLst/>
              <a:cxnLst/>
              <a:rect l="l" t="t" r="r" b="b"/>
              <a:pathLst>
                <a:path w="13476" h="9964" extrusionOk="0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68"/>
            <p:cNvSpPr/>
            <p:nvPr/>
          </p:nvSpPr>
          <p:spPr>
            <a:xfrm>
              <a:off x="3084386" y="3458430"/>
              <a:ext cx="176940" cy="261655"/>
            </a:xfrm>
            <a:custGeom>
              <a:avLst/>
              <a:gdLst/>
              <a:ahLst/>
              <a:cxnLst/>
              <a:rect l="l" t="t" r="r" b="b"/>
              <a:pathLst>
                <a:path w="6738" h="9964" extrusionOk="0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68"/>
            <p:cNvSpPr/>
            <p:nvPr/>
          </p:nvSpPr>
          <p:spPr>
            <a:xfrm>
              <a:off x="3115031" y="3489102"/>
              <a:ext cx="292825" cy="200574"/>
            </a:xfrm>
            <a:custGeom>
              <a:avLst/>
              <a:gdLst/>
              <a:ahLst/>
              <a:cxnLst/>
              <a:rect l="l" t="t" r="r" b="b"/>
              <a:pathLst>
                <a:path w="11151" h="7638" extrusionOk="0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68"/>
            <p:cNvSpPr/>
            <p:nvPr/>
          </p:nvSpPr>
          <p:spPr>
            <a:xfrm>
              <a:off x="3115031" y="3489102"/>
              <a:ext cx="146294" cy="200338"/>
            </a:xfrm>
            <a:custGeom>
              <a:avLst/>
              <a:gdLst/>
              <a:ahLst/>
              <a:cxnLst/>
              <a:rect l="l" t="t" r="r" b="b"/>
              <a:pathLst>
                <a:path w="5571" h="7629" extrusionOk="0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68"/>
            <p:cNvSpPr/>
            <p:nvPr/>
          </p:nvSpPr>
          <p:spPr>
            <a:xfrm>
              <a:off x="3191947" y="3389340"/>
              <a:ext cx="138994" cy="115885"/>
            </a:xfrm>
            <a:custGeom>
              <a:avLst/>
              <a:gdLst/>
              <a:ahLst/>
              <a:cxnLst/>
              <a:rect l="l" t="t" r="r" b="b"/>
              <a:pathLst>
                <a:path w="5293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68"/>
            <p:cNvSpPr/>
            <p:nvPr/>
          </p:nvSpPr>
          <p:spPr>
            <a:xfrm>
              <a:off x="3223091" y="3538103"/>
              <a:ext cx="137261" cy="97792"/>
            </a:xfrm>
            <a:custGeom>
              <a:avLst/>
              <a:gdLst/>
              <a:ahLst/>
              <a:cxnLst/>
              <a:rect l="l" t="t" r="r" b="b"/>
              <a:pathLst>
                <a:path w="5227" h="3724" extrusionOk="0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68"/>
            <p:cNvSpPr/>
            <p:nvPr/>
          </p:nvSpPr>
          <p:spPr>
            <a:xfrm>
              <a:off x="3182651" y="3610475"/>
              <a:ext cx="40467" cy="34532"/>
            </a:xfrm>
            <a:custGeom>
              <a:avLst/>
              <a:gdLst/>
              <a:ahLst/>
              <a:cxnLst/>
              <a:rect l="l" t="t" r="r" b="b"/>
              <a:pathLst>
                <a:path w="1541" h="1315" extrusionOk="0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68"/>
            <p:cNvSpPr/>
            <p:nvPr/>
          </p:nvSpPr>
          <p:spPr>
            <a:xfrm>
              <a:off x="3145729" y="3529489"/>
              <a:ext cx="39495" cy="35005"/>
            </a:xfrm>
            <a:custGeom>
              <a:avLst/>
              <a:gdLst/>
              <a:ahLst/>
              <a:cxnLst/>
              <a:rect l="l" t="t" r="r" b="b"/>
              <a:pathLst>
                <a:path w="1504" h="1333" extrusionOk="0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68"/>
            <p:cNvSpPr/>
            <p:nvPr/>
          </p:nvSpPr>
          <p:spPr>
            <a:xfrm>
              <a:off x="3345252" y="3621741"/>
              <a:ext cx="39521" cy="34978"/>
            </a:xfrm>
            <a:custGeom>
              <a:avLst/>
              <a:gdLst/>
              <a:ahLst/>
              <a:cxnLst/>
              <a:rect l="l" t="t" r="r" b="b"/>
              <a:pathLst>
                <a:path w="1505" h="1332" extrusionOk="0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68"/>
            <p:cNvSpPr/>
            <p:nvPr/>
          </p:nvSpPr>
          <p:spPr>
            <a:xfrm>
              <a:off x="3245491" y="3544930"/>
              <a:ext cx="39705" cy="34873"/>
            </a:xfrm>
            <a:custGeom>
              <a:avLst/>
              <a:gdLst/>
              <a:ahLst/>
              <a:cxnLst/>
              <a:rect l="l" t="t" r="r" b="b"/>
              <a:pathLst>
                <a:path w="1512" h="1328" extrusionOk="0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68"/>
            <p:cNvSpPr/>
            <p:nvPr/>
          </p:nvSpPr>
          <p:spPr>
            <a:xfrm>
              <a:off x="3191947" y="3389340"/>
              <a:ext cx="69642" cy="115885"/>
            </a:xfrm>
            <a:custGeom>
              <a:avLst/>
              <a:gdLst/>
              <a:ahLst/>
              <a:cxnLst/>
              <a:rect l="l" t="t" r="r" b="b"/>
              <a:pathLst>
                <a:path w="2652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68"/>
            <p:cNvSpPr/>
            <p:nvPr/>
          </p:nvSpPr>
          <p:spPr>
            <a:xfrm>
              <a:off x="3240449" y="3450683"/>
              <a:ext cx="36711" cy="31670"/>
            </a:xfrm>
            <a:custGeom>
              <a:avLst/>
              <a:gdLst/>
              <a:ahLst/>
              <a:cxnLst/>
              <a:rect l="l" t="t" r="r" b="b"/>
              <a:pathLst>
                <a:path w="1398" h="1206" extrusionOk="0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3" name="Google Shape;8643;p68"/>
          <p:cNvGrpSpPr/>
          <p:nvPr/>
        </p:nvGrpSpPr>
        <p:grpSpPr>
          <a:xfrm>
            <a:off x="863499" y="1970906"/>
            <a:ext cx="347078" cy="364016"/>
            <a:chOff x="863499" y="1970906"/>
            <a:chExt cx="347078" cy="364016"/>
          </a:xfrm>
        </p:grpSpPr>
        <p:sp>
          <p:nvSpPr>
            <p:cNvPr id="8644" name="Google Shape;8644;p68"/>
            <p:cNvSpPr/>
            <p:nvPr/>
          </p:nvSpPr>
          <p:spPr>
            <a:xfrm>
              <a:off x="984872" y="1970906"/>
              <a:ext cx="225705" cy="173447"/>
            </a:xfrm>
            <a:custGeom>
              <a:avLst/>
              <a:gdLst/>
              <a:ahLst/>
              <a:cxnLst/>
              <a:rect l="l" t="t" r="r" b="b"/>
              <a:pathLst>
                <a:path w="8595" h="6605" extrusionOk="0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68"/>
            <p:cNvSpPr/>
            <p:nvPr/>
          </p:nvSpPr>
          <p:spPr>
            <a:xfrm>
              <a:off x="1020822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68"/>
            <p:cNvSpPr/>
            <p:nvPr/>
          </p:nvSpPr>
          <p:spPr>
            <a:xfrm>
              <a:off x="1056746" y="1970906"/>
              <a:ext cx="153831" cy="173447"/>
            </a:xfrm>
            <a:custGeom>
              <a:avLst/>
              <a:gdLst/>
              <a:ahLst/>
              <a:cxnLst/>
              <a:rect l="l" t="t" r="r" b="b"/>
              <a:pathLst>
                <a:path w="5858" h="6605" extrusionOk="0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68"/>
            <p:cNvSpPr/>
            <p:nvPr/>
          </p:nvSpPr>
          <p:spPr>
            <a:xfrm>
              <a:off x="863499" y="1970906"/>
              <a:ext cx="225967" cy="173447"/>
            </a:xfrm>
            <a:custGeom>
              <a:avLst/>
              <a:gdLst/>
              <a:ahLst/>
              <a:cxnLst/>
              <a:rect l="l" t="t" r="r" b="b"/>
              <a:pathLst>
                <a:path w="8605" h="660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68"/>
            <p:cNvSpPr/>
            <p:nvPr/>
          </p:nvSpPr>
          <p:spPr>
            <a:xfrm>
              <a:off x="895405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68"/>
            <p:cNvSpPr/>
            <p:nvPr/>
          </p:nvSpPr>
          <p:spPr>
            <a:xfrm>
              <a:off x="863499" y="1970906"/>
              <a:ext cx="155827" cy="173185"/>
            </a:xfrm>
            <a:custGeom>
              <a:avLst/>
              <a:gdLst/>
              <a:ahLst/>
              <a:cxnLst/>
              <a:rect l="l" t="t" r="r" b="b"/>
              <a:pathLst>
                <a:path w="5934" h="659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68"/>
            <p:cNvSpPr/>
            <p:nvPr/>
          </p:nvSpPr>
          <p:spPr>
            <a:xfrm>
              <a:off x="1073080" y="2094302"/>
              <a:ext cx="35714" cy="49789"/>
            </a:xfrm>
            <a:custGeom>
              <a:avLst/>
              <a:gdLst/>
              <a:ahLst/>
              <a:cxnLst/>
              <a:rect l="l" t="t" r="r" b="b"/>
              <a:pathLst>
                <a:path w="1360" h="1896" extrusionOk="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68"/>
            <p:cNvSpPr/>
            <p:nvPr/>
          </p:nvSpPr>
          <p:spPr>
            <a:xfrm>
              <a:off x="1054987" y="2069171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68"/>
            <p:cNvSpPr/>
            <p:nvPr/>
          </p:nvSpPr>
          <p:spPr>
            <a:xfrm>
              <a:off x="1037156" y="2044040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68"/>
            <p:cNvSpPr/>
            <p:nvPr/>
          </p:nvSpPr>
          <p:spPr>
            <a:xfrm>
              <a:off x="924317" y="2114890"/>
              <a:ext cx="225442" cy="220033"/>
            </a:xfrm>
            <a:custGeom>
              <a:avLst/>
              <a:gdLst/>
              <a:ahLst/>
              <a:cxnLst/>
              <a:rect l="l" t="t" r="r" b="b"/>
              <a:pathLst>
                <a:path w="8585" h="8379" extrusionOk="0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68"/>
            <p:cNvSpPr/>
            <p:nvPr/>
          </p:nvSpPr>
          <p:spPr>
            <a:xfrm>
              <a:off x="1020822" y="2115100"/>
              <a:ext cx="128937" cy="219822"/>
            </a:xfrm>
            <a:custGeom>
              <a:avLst/>
              <a:gdLst/>
              <a:ahLst/>
              <a:cxnLst/>
              <a:rect l="l" t="t" r="r" b="b"/>
              <a:pathLst>
                <a:path w="4910" h="8371" extrusionOk="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68"/>
            <p:cNvSpPr/>
            <p:nvPr/>
          </p:nvSpPr>
          <p:spPr>
            <a:xfrm>
              <a:off x="953964" y="2141806"/>
              <a:ext cx="166147" cy="166147"/>
            </a:xfrm>
            <a:custGeom>
              <a:avLst/>
              <a:gdLst/>
              <a:ahLst/>
              <a:cxnLst/>
              <a:rect l="l" t="t" r="r" b="b"/>
              <a:pathLst>
                <a:path w="6327" h="6327" extrusionOk="0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68"/>
            <p:cNvSpPr/>
            <p:nvPr/>
          </p:nvSpPr>
          <p:spPr>
            <a:xfrm>
              <a:off x="1020560" y="2141806"/>
              <a:ext cx="104068" cy="166252"/>
            </a:xfrm>
            <a:custGeom>
              <a:avLst/>
              <a:gdLst/>
              <a:ahLst/>
              <a:cxnLst/>
              <a:rect l="l" t="t" r="r" b="b"/>
              <a:pathLst>
                <a:path w="3963" h="6331" extrusionOk="0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68"/>
            <p:cNvSpPr/>
            <p:nvPr/>
          </p:nvSpPr>
          <p:spPr>
            <a:xfrm>
              <a:off x="1020560" y="2187551"/>
              <a:ext cx="20378" cy="74657"/>
            </a:xfrm>
            <a:custGeom>
              <a:avLst/>
              <a:gdLst/>
              <a:ahLst/>
              <a:cxnLst/>
              <a:rect l="l" t="t" r="r" b="b"/>
              <a:pathLst>
                <a:path w="776" h="2843" extrusionOk="0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8" name="Google Shape;8658;p68"/>
          <p:cNvGrpSpPr/>
          <p:nvPr/>
        </p:nvGrpSpPr>
        <p:grpSpPr>
          <a:xfrm>
            <a:off x="1749879" y="1970906"/>
            <a:ext cx="364436" cy="364174"/>
            <a:chOff x="1749879" y="1970906"/>
            <a:chExt cx="364436" cy="364174"/>
          </a:xfrm>
        </p:grpSpPr>
        <p:sp>
          <p:nvSpPr>
            <p:cNvPr id="8659" name="Google Shape;8659;p68"/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68"/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68"/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68"/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68"/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68"/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68"/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68"/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68"/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68"/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68"/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68"/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68"/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68"/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3" name="Google Shape;8673;p68"/>
          <p:cNvGrpSpPr/>
          <p:nvPr/>
        </p:nvGrpSpPr>
        <p:grpSpPr>
          <a:xfrm>
            <a:off x="2186425" y="1976158"/>
            <a:ext cx="396106" cy="353985"/>
            <a:chOff x="2186425" y="1976158"/>
            <a:chExt cx="396106" cy="353985"/>
          </a:xfrm>
        </p:grpSpPr>
        <p:sp>
          <p:nvSpPr>
            <p:cNvPr id="8674" name="Google Shape;8674;p68"/>
            <p:cNvSpPr/>
            <p:nvPr/>
          </p:nvSpPr>
          <p:spPr>
            <a:xfrm>
              <a:off x="2256277" y="2024949"/>
              <a:ext cx="255379" cy="255352"/>
            </a:xfrm>
            <a:custGeom>
              <a:avLst/>
              <a:gdLst/>
              <a:ahLst/>
              <a:cxnLst/>
              <a:rect l="l" t="t" r="r" b="b"/>
              <a:pathLst>
                <a:path w="9725" h="9724" extrusionOk="0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68"/>
            <p:cNvSpPr/>
            <p:nvPr/>
          </p:nvSpPr>
          <p:spPr>
            <a:xfrm>
              <a:off x="2230909" y="2027706"/>
              <a:ext cx="243036" cy="252700"/>
            </a:xfrm>
            <a:custGeom>
              <a:avLst/>
              <a:gdLst/>
              <a:ahLst/>
              <a:cxnLst/>
              <a:rect l="l" t="t" r="r" b="b"/>
              <a:pathLst>
                <a:path w="9255" h="9623" extrusionOk="0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68"/>
            <p:cNvSpPr/>
            <p:nvPr/>
          </p:nvSpPr>
          <p:spPr>
            <a:xfrm>
              <a:off x="2309322" y="2026210"/>
              <a:ext cx="202570" cy="252332"/>
            </a:xfrm>
            <a:custGeom>
              <a:avLst/>
              <a:gdLst/>
              <a:ahLst/>
              <a:cxnLst/>
              <a:rect l="l" t="t" r="r" b="b"/>
              <a:pathLst>
                <a:path w="7714" h="9609" extrusionOk="0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68"/>
            <p:cNvSpPr/>
            <p:nvPr/>
          </p:nvSpPr>
          <p:spPr>
            <a:xfrm>
              <a:off x="2339468" y="2073189"/>
              <a:ext cx="16360" cy="26181"/>
            </a:xfrm>
            <a:custGeom>
              <a:avLst/>
              <a:gdLst/>
              <a:ahLst/>
              <a:cxnLst/>
              <a:rect l="l" t="t" r="r" b="b"/>
              <a:pathLst>
                <a:path w="623" h="997" extrusionOk="0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68"/>
            <p:cNvSpPr/>
            <p:nvPr/>
          </p:nvSpPr>
          <p:spPr>
            <a:xfrm>
              <a:off x="2309322" y="2158901"/>
              <a:ext cx="146531" cy="119641"/>
            </a:xfrm>
            <a:custGeom>
              <a:avLst/>
              <a:gdLst/>
              <a:ahLst/>
              <a:cxnLst/>
              <a:rect l="l" t="t" r="r" b="b"/>
              <a:pathLst>
                <a:path w="5580" h="4556" extrusionOk="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68"/>
            <p:cNvSpPr/>
            <p:nvPr/>
          </p:nvSpPr>
          <p:spPr>
            <a:xfrm>
              <a:off x="2236765" y="2073740"/>
              <a:ext cx="345765" cy="256403"/>
            </a:xfrm>
            <a:custGeom>
              <a:avLst/>
              <a:gdLst/>
              <a:ahLst/>
              <a:cxnLst/>
              <a:rect l="l" t="t" r="r" b="b"/>
              <a:pathLst>
                <a:path w="13167" h="9764" extrusionOk="0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68"/>
            <p:cNvSpPr/>
            <p:nvPr/>
          </p:nvSpPr>
          <p:spPr>
            <a:xfrm>
              <a:off x="2186425" y="1976158"/>
              <a:ext cx="344820" cy="255510"/>
            </a:xfrm>
            <a:custGeom>
              <a:avLst/>
              <a:gdLst/>
              <a:ahLst/>
              <a:cxnLst/>
              <a:rect l="l" t="t" r="r" b="b"/>
              <a:pathLst>
                <a:path w="13131" h="9730" extrusionOk="0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1" name="Google Shape;8681;p68"/>
          <p:cNvGrpSpPr/>
          <p:nvPr/>
        </p:nvGrpSpPr>
        <p:grpSpPr>
          <a:xfrm>
            <a:off x="2659157" y="2017412"/>
            <a:ext cx="319190" cy="271240"/>
            <a:chOff x="2659157" y="2017412"/>
            <a:chExt cx="319190" cy="271240"/>
          </a:xfrm>
        </p:grpSpPr>
        <p:sp>
          <p:nvSpPr>
            <p:cNvPr id="8682" name="Google Shape;8682;p68"/>
            <p:cNvSpPr/>
            <p:nvPr/>
          </p:nvSpPr>
          <p:spPr>
            <a:xfrm>
              <a:off x="2808183" y="2086765"/>
              <a:ext cx="164125" cy="149314"/>
            </a:xfrm>
            <a:custGeom>
              <a:avLst/>
              <a:gdLst/>
              <a:ahLst/>
              <a:cxnLst/>
              <a:rect l="l" t="t" r="r" b="b"/>
              <a:pathLst>
                <a:path w="6250" h="5686" extrusionOk="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68"/>
            <p:cNvSpPr/>
            <p:nvPr/>
          </p:nvSpPr>
          <p:spPr>
            <a:xfrm>
              <a:off x="2881816" y="2017412"/>
              <a:ext cx="96532" cy="177334"/>
            </a:xfrm>
            <a:custGeom>
              <a:avLst/>
              <a:gdLst/>
              <a:ahLst/>
              <a:cxnLst/>
              <a:rect l="l" t="t" r="r" b="b"/>
              <a:pathLst>
                <a:path w="3676" h="6753" extrusionOk="0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68"/>
            <p:cNvSpPr/>
            <p:nvPr/>
          </p:nvSpPr>
          <p:spPr>
            <a:xfrm>
              <a:off x="2947650" y="2150603"/>
              <a:ext cx="30698" cy="44196"/>
            </a:xfrm>
            <a:custGeom>
              <a:avLst/>
              <a:gdLst/>
              <a:ahLst/>
              <a:cxnLst/>
              <a:rect l="l" t="t" r="r" b="b"/>
              <a:pathLst>
                <a:path w="1169" h="1683" extrusionOk="0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68"/>
            <p:cNvSpPr/>
            <p:nvPr/>
          </p:nvSpPr>
          <p:spPr>
            <a:xfrm>
              <a:off x="2818976" y="2136029"/>
              <a:ext cx="124682" cy="83034"/>
            </a:xfrm>
            <a:custGeom>
              <a:avLst/>
              <a:gdLst/>
              <a:ahLst/>
              <a:cxnLst/>
              <a:rect l="l" t="t" r="r" b="b"/>
              <a:pathLst>
                <a:path w="4748" h="3162" extrusionOk="0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68"/>
            <p:cNvSpPr/>
            <p:nvPr/>
          </p:nvSpPr>
          <p:spPr>
            <a:xfrm>
              <a:off x="2867741" y="2177730"/>
              <a:ext cx="73160" cy="41360"/>
            </a:xfrm>
            <a:custGeom>
              <a:avLst/>
              <a:gdLst/>
              <a:ahLst/>
              <a:cxnLst/>
              <a:rect l="l" t="t" r="r" b="b"/>
              <a:pathLst>
                <a:path w="2786" h="1575" extrusionOk="0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68"/>
            <p:cNvSpPr/>
            <p:nvPr/>
          </p:nvSpPr>
          <p:spPr>
            <a:xfrm>
              <a:off x="2795867" y="2157641"/>
              <a:ext cx="124919" cy="82798"/>
            </a:xfrm>
            <a:custGeom>
              <a:avLst/>
              <a:gdLst/>
              <a:ahLst/>
              <a:cxnLst/>
              <a:rect l="l" t="t" r="r" b="b"/>
              <a:pathLst>
                <a:path w="4757" h="3153" extrusionOk="0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68"/>
            <p:cNvSpPr/>
            <p:nvPr/>
          </p:nvSpPr>
          <p:spPr>
            <a:xfrm>
              <a:off x="2852667" y="2204620"/>
              <a:ext cx="65099" cy="35845"/>
            </a:xfrm>
            <a:custGeom>
              <a:avLst/>
              <a:gdLst/>
              <a:ahLst/>
              <a:cxnLst/>
              <a:rect l="l" t="t" r="r" b="b"/>
              <a:pathLst>
                <a:path w="2479" h="1365" extrusionOk="0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68"/>
            <p:cNvSpPr/>
            <p:nvPr/>
          </p:nvSpPr>
          <p:spPr>
            <a:xfrm>
              <a:off x="2772732" y="2178990"/>
              <a:ext cx="124945" cy="83060"/>
            </a:xfrm>
            <a:custGeom>
              <a:avLst/>
              <a:gdLst/>
              <a:ahLst/>
              <a:cxnLst/>
              <a:rect l="l" t="t" r="r" b="b"/>
              <a:pathLst>
                <a:path w="4758" h="3163" extrusionOk="0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68"/>
            <p:cNvSpPr/>
            <p:nvPr/>
          </p:nvSpPr>
          <p:spPr>
            <a:xfrm>
              <a:off x="2837594" y="2231011"/>
              <a:ext cx="56800" cy="31013"/>
            </a:xfrm>
            <a:custGeom>
              <a:avLst/>
              <a:gdLst/>
              <a:ahLst/>
              <a:cxnLst/>
              <a:rect l="l" t="t" r="r" b="b"/>
              <a:pathLst>
                <a:path w="2163" h="1181" extrusionOk="0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68"/>
            <p:cNvSpPr/>
            <p:nvPr/>
          </p:nvSpPr>
          <p:spPr>
            <a:xfrm>
              <a:off x="2749623" y="2200602"/>
              <a:ext cx="124919" cy="82955"/>
            </a:xfrm>
            <a:custGeom>
              <a:avLst/>
              <a:gdLst/>
              <a:ahLst/>
              <a:cxnLst/>
              <a:rect l="l" t="t" r="r" b="b"/>
              <a:pathLst>
                <a:path w="4757" h="3159" extrusionOk="0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68"/>
            <p:cNvSpPr/>
            <p:nvPr/>
          </p:nvSpPr>
          <p:spPr>
            <a:xfrm>
              <a:off x="2822495" y="2255906"/>
              <a:ext cx="49054" cy="27494"/>
            </a:xfrm>
            <a:custGeom>
              <a:avLst/>
              <a:gdLst/>
              <a:ahLst/>
              <a:cxnLst/>
              <a:rect l="l" t="t" r="r" b="b"/>
              <a:pathLst>
                <a:path w="1868" h="1047" extrusionOk="0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68"/>
            <p:cNvSpPr/>
            <p:nvPr/>
          </p:nvSpPr>
          <p:spPr>
            <a:xfrm>
              <a:off x="2673968" y="2097059"/>
              <a:ext cx="159109" cy="144036"/>
            </a:xfrm>
            <a:custGeom>
              <a:avLst/>
              <a:gdLst/>
              <a:ahLst/>
              <a:cxnLst/>
              <a:rect l="l" t="t" r="r" b="b"/>
              <a:pathLst>
                <a:path w="6059" h="5485" extrusionOk="0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68"/>
            <p:cNvSpPr/>
            <p:nvPr/>
          </p:nvSpPr>
          <p:spPr>
            <a:xfrm>
              <a:off x="2659157" y="2039261"/>
              <a:ext cx="98528" cy="170191"/>
            </a:xfrm>
            <a:custGeom>
              <a:avLst/>
              <a:gdLst/>
              <a:ahLst/>
              <a:cxnLst/>
              <a:rect l="l" t="t" r="r" b="b"/>
              <a:pathLst>
                <a:path w="3752" h="6481" extrusionOk="0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68"/>
            <p:cNvSpPr/>
            <p:nvPr/>
          </p:nvSpPr>
          <p:spPr>
            <a:xfrm>
              <a:off x="2659157" y="2039261"/>
              <a:ext cx="75918" cy="159109"/>
            </a:xfrm>
            <a:custGeom>
              <a:avLst/>
              <a:gdLst/>
              <a:ahLst/>
              <a:cxnLst/>
              <a:rect l="l" t="t" r="r" b="b"/>
              <a:pathLst>
                <a:path w="2891" h="6059" extrusionOk="0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68"/>
            <p:cNvSpPr/>
            <p:nvPr/>
          </p:nvSpPr>
          <p:spPr>
            <a:xfrm>
              <a:off x="2659157" y="2159138"/>
              <a:ext cx="47268" cy="50314"/>
            </a:xfrm>
            <a:custGeom>
              <a:avLst/>
              <a:gdLst/>
              <a:ahLst/>
              <a:cxnLst/>
              <a:rect l="l" t="t" r="r" b="b"/>
              <a:pathLst>
                <a:path w="1800" h="1916" extrusionOk="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68"/>
            <p:cNvSpPr/>
            <p:nvPr/>
          </p:nvSpPr>
          <p:spPr>
            <a:xfrm>
              <a:off x="2659157" y="2159138"/>
              <a:ext cx="24894" cy="39232"/>
            </a:xfrm>
            <a:custGeom>
              <a:avLst/>
              <a:gdLst/>
              <a:ahLst/>
              <a:cxnLst/>
              <a:rect l="l" t="t" r="r" b="b"/>
              <a:pathLst>
                <a:path w="948" h="1494" extrusionOk="0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68"/>
            <p:cNvSpPr/>
            <p:nvPr/>
          </p:nvSpPr>
          <p:spPr>
            <a:xfrm>
              <a:off x="2706898" y="2179463"/>
              <a:ext cx="67121" cy="53859"/>
            </a:xfrm>
            <a:custGeom>
              <a:avLst/>
              <a:gdLst/>
              <a:ahLst/>
              <a:cxnLst/>
              <a:rect l="l" t="t" r="r" b="b"/>
              <a:pathLst>
                <a:path w="2556" h="2051" extrusionOk="0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68"/>
            <p:cNvSpPr/>
            <p:nvPr/>
          </p:nvSpPr>
          <p:spPr>
            <a:xfrm>
              <a:off x="2710154" y="2180513"/>
              <a:ext cx="63864" cy="52914"/>
            </a:xfrm>
            <a:custGeom>
              <a:avLst/>
              <a:gdLst/>
              <a:ahLst/>
              <a:cxnLst/>
              <a:rect l="l" t="t" r="r" b="b"/>
              <a:pathLst>
                <a:path w="2432" h="2015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68"/>
            <p:cNvSpPr/>
            <p:nvPr/>
          </p:nvSpPr>
          <p:spPr>
            <a:xfrm>
              <a:off x="2732528" y="2203254"/>
              <a:ext cx="59847" cy="48528"/>
            </a:xfrm>
            <a:custGeom>
              <a:avLst/>
              <a:gdLst/>
              <a:ahLst/>
              <a:cxnLst/>
              <a:rect l="l" t="t" r="r" b="b"/>
              <a:pathLst>
                <a:path w="2279" h="1848" extrusionOk="0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68"/>
            <p:cNvSpPr/>
            <p:nvPr/>
          </p:nvSpPr>
          <p:spPr>
            <a:xfrm>
              <a:off x="2735810" y="2204384"/>
              <a:ext cx="56564" cy="47399"/>
            </a:xfrm>
            <a:custGeom>
              <a:avLst/>
              <a:gdLst/>
              <a:ahLst/>
              <a:cxnLst/>
              <a:rect l="l" t="t" r="r" b="b"/>
              <a:pathLst>
                <a:path w="2154" h="1805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68"/>
            <p:cNvSpPr/>
            <p:nvPr/>
          </p:nvSpPr>
          <p:spPr>
            <a:xfrm>
              <a:off x="2758158" y="2226967"/>
              <a:ext cx="52310" cy="43303"/>
            </a:xfrm>
            <a:custGeom>
              <a:avLst/>
              <a:gdLst/>
              <a:ahLst/>
              <a:cxnLst/>
              <a:rect l="l" t="t" r="r" b="b"/>
              <a:pathLst>
                <a:path w="1992" h="1649" extrusionOk="0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68"/>
            <p:cNvSpPr/>
            <p:nvPr/>
          </p:nvSpPr>
          <p:spPr>
            <a:xfrm>
              <a:off x="2761178" y="2228018"/>
              <a:ext cx="49290" cy="42252"/>
            </a:xfrm>
            <a:custGeom>
              <a:avLst/>
              <a:gdLst/>
              <a:ahLst/>
              <a:cxnLst/>
              <a:rect l="l" t="t" r="r" b="b"/>
              <a:pathLst>
                <a:path w="1877" h="1609" extrusionOk="0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68"/>
            <p:cNvSpPr/>
            <p:nvPr/>
          </p:nvSpPr>
          <p:spPr>
            <a:xfrm>
              <a:off x="2783814" y="2250706"/>
              <a:ext cx="45010" cy="37919"/>
            </a:xfrm>
            <a:custGeom>
              <a:avLst/>
              <a:gdLst/>
              <a:ahLst/>
              <a:cxnLst/>
              <a:rect l="l" t="t" r="r" b="b"/>
              <a:pathLst>
                <a:path w="1714" h="1444" extrusionOk="0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68"/>
            <p:cNvSpPr/>
            <p:nvPr/>
          </p:nvSpPr>
          <p:spPr>
            <a:xfrm>
              <a:off x="2786807" y="2251888"/>
              <a:ext cx="42016" cy="36764"/>
            </a:xfrm>
            <a:custGeom>
              <a:avLst/>
              <a:gdLst/>
              <a:ahLst/>
              <a:cxnLst/>
              <a:rect l="l" t="t" r="r" b="b"/>
              <a:pathLst>
                <a:path w="1600" h="1400" extrusionOk="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68"/>
            <p:cNvSpPr/>
            <p:nvPr/>
          </p:nvSpPr>
          <p:spPr>
            <a:xfrm>
              <a:off x="2788829" y="2102101"/>
              <a:ext cx="64862" cy="99788"/>
            </a:xfrm>
            <a:custGeom>
              <a:avLst/>
              <a:gdLst/>
              <a:ahLst/>
              <a:cxnLst/>
              <a:rect l="l" t="t" r="r" b="b"/>
              <a:pathLst>
                <a:path w="2470" h="3800" extrusionOk="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68"/>
            <p:cNvSpPr/>
            <p:nvPr/>
          </p:nvSpPr>
          <p:spPr>
            <a:xfrm>
              <a:off x="2788829" y="2102101"/>
              <a:ext cx="27415" cy="99788"/>
            </a:xfrm>
            <a:custGeom>
              <a:avLst/>
              <a:gdLst/>
              <a:ahLst/>
              <a:cxnLst/>
              <a:rect l="l" t="t" r="r" b="b"/>
              <a:pathLst>
                <a:path w="1044" h="3800" extrusionOk="0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8" name="Google Shape;8708;p68"/>
          <p:cNvGrpSpPr/>
          <p:nvPr/>
        </p:nvGrpSpPr>
        <p:grpSpPr>
          <a:xfrm>
            <a:off x="3111775" y="1993516"/>
            <a:ext cx="318928" cy="319217"/>
            <a:chOff x="3111775" y="1993516"/>
            <a:chExt cx="318928" cy="319217"/>
          </a:xfrm>
        </p:grpSpPr>
        <p:sp>
          <p:nvSpPr>
            <p:cNvPr id="8709" name="Google Shape;8709;p68"/>
            <p:cNvSpPr/>
            <p:nvPr/>
          </p:nvSpPr>
          <p:spPr>
            <a:xfrm>
              <a:off x="3204263" y="2013894"/>
              <a:ext cx="154067" cy="140964"/>
            </a:xfrm>
            <a:custGeom>
              <a:avLst/>
              <a:gdLst/>
              <a:ahLst/>
              <a:cxnLst/>
              <a:rect l="l" t="t" r="r" b="b"/>
              <a:pathLst>
                <a:path w="5867" h="5368" extrusionOk="0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68"/>
            <p:cNvSpPr/>
            <p:nvPr/>
          </p:nvSpPr>
          <p:spPr>
            <a:xfrm>
              <a:off x="3204263" y="2013894"/>
              <a:ext cx="143773" cy="102808"/>
            </a:xfrm>
            <a:custGeom>
              <a:avLst/>
              <a:gdLst/>
              <a:ahLst/>
              <a:cxnLst/>
              <a:rect l="l" t="t" r="r" b="b"/>
              <a:pathLst>
                <a:path w="5475" h="3915" extrusionOk="0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68"/>
            <p:cNvSpPr/>
            <p:nvPr/>
          </p:nvSpPr>
          <p:spPr>
            <a:xfrm>
              <a:off x="3112773" y="2137788"/>
              <a:ext cx="112865" cy="113102"/>
            </a:xfrm>
            <a:custGeom>
              <a:avLst/>
              <a:gdLst/>
              <a:ahLst/>
              <a:cxnLst/>
              <a:rect l="l" t="t" r="r" b="b"/>
              <a:pathLst>
                <a:path w="4298" h="4307" extrusionOk="0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68"/>
            <p:cNvSpPr/>
            <p:nvPr/>
          </p:nvSpPr>
          <p:spPr>
            <a:xfrm>
              <a:off x="3143182" y="2138025"/>
              <a:ext cx="82220" cy="112865"/>
            </a:xfrm>
            <a:custGeom>
              <a:avLst/>
              <a:gdLst/>
              <a:ahLst/>
              <a:cxnLst/>
              <a:rect l="l" t="t" r="r" b="b"/>
              <a:pathLst>
                <a:path w="3131" h="4298" extrusionOk="0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68"/>
            <p:cNvSpPr/>
            <p:nvPr/>
          </p:nvSpPr>
          <p:spPr>
            <a:xfrm>
              <a:off x="3111775" y="2223238"/>
              <a:ext cx="113102" cy="89231"/>
            </a:xfrm>
            <a:custGeom>
              <a:avLst/>
              <a:gdLst/>
              <a:ahLst/>
              <a:cxnLst/>
              <a:rect l="l" t="t" r="r" b="b"/>
              <a:pathLst>
                <a:path w="4307" h="3398" extrusionOk="0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68"/>
            <p:cNvSpPr/>
            <p:nvPr/>
          </p:nvSpPr>
          <p:spPr>
            <a:xfrm>
              <a:off x="3149222" y="2223238"/>
              <a:ext cx="38208" cy="25157"/>
            </a:xfrm>
            <a:custGeom>
              <a:avLst/>
              <a:gdLst/>
              <a:ahLst/>
              <a:cxnLst/>
              <a:rect l="l" t="t" r="r" b="b"/>
              <a:pathLst>
                <a:path w="1455" h="958" extrusionOk="0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68"/>
            <p:cNvSpPr/>
            <p:nvPr/>
          </p:nvSpPr>
          <p:spPr>
            <a:xfrm>
              <a:off x="3112011" y="2256142"/>
              <a:ext cx="113128" cy="56328"/>
            </a:xfrm>
            <a:custGeom>
              <a:avLst/>
              <a:gdLst/>
              <a:ahLst/>
              <a:cxnLst/>
              <a:rect l="l" t="t" r="r" b="b"/>
              <a:pathLst>
                <a:path w="4308" h="2145" extrusionOk="0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68"/>
            <p:cNvSpPr/>
            <p:nvPr/>
          </p:nvSpPr>
          <p:spPr>
            <a:xfrm>
              <a:off x="3130629" y="2174106"/>
              <a:ext cx="75419" cy="61711"/>
            </a:xfrm>
            <a:custGeom>
              <a:avLst/>
              <a:gdLst/>
              <a:ahLst/>
              <a:cxnLst/>
              <a:rect l="l" t="t" r="r" b="b"/>
              <a:pathLst>
                <a:path w="2872" h="2350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68"/>
            <p:cNvSpPr/>
            <p:nvPr/>
          </p:nvSpPr>
          <p:spPr>
            <a:xfrm>
              <a:off x="3130629" y="2174106"/>
              <a:ext cx="75419" cy="61212"/>
            </a:xfrm>
            <a:custGeom>
              <a:avLst/>
              <a:gdLst/>
              <a:ahLst/>
              <a:cxnLst/>
              <a:rect l="l" t="t" r="r" b="b"/>
              <a:pathLst>
                <a:path w="2872" h="2331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68"/>
            <p:cNvSpPr/>
            <p:nvPr/>
          </p:nvSpPr>
          <p:spPr>
            <a:xfrm>
              <a:off x="3111775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68"/>
            <p:cNvSpPr/>
            <p:nvPr/>
          </p:nvSpPr>
          <p:spPr>
            <a:xfrm>
              <a:off x="3199720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68"/>
            <p:cNvSpPr/>
            <p:nvPr/>
          </p:nvSpPr>
          <p:spPr>
            <a:xfrm>
              <a:off x="3325636" y="2149343"/>
              <a:ext cx="30934" cy="67882"/>
            </a:xfrm>
            <a:custGeom>
              <a:avLst/>
              <a:gdLst/>
              <a:ahLst/>
              <a:cxnLst/>
              <a:rect l="l" t="t" r="r" b="b"/>
              <a:pathLst>
                <a:path w="1178" h="2585" extrusionOk="0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68"/>
            <p:cNvSpPr/>
            <p:nvPr/>
          </p:nvSpPr>
          <p:spPr>
            <a:xfrm>
              <a:off x="3337952" y="2143067"/>
              <a:ext cx="73922" cy="73896"/>
            </a:xfrm>
            <a:custGeom>
              <a:avLst/>
              <a:gdLst/>
              <a:ahLst/>
              <a:cxnLst/>
              <a:rect l="l" t="t" r="r" b="b"/>
              <a:pathLst>
                <a:path w="2815" h="2814" extrusionOk="0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68"/>
            <p:cNvSpPr/>
            <p:nvPr/>
          </p:nvSpPr>
          <p:spPr>
            <a:xfrm>
              <a:off x="3350268" y="2235554"/>
              <a:ext cx="36974" cy="27153"/>
            </a:xfrm>
            <a:custGeom>
              <a:avLst/>
              <a:gdLst/>
              <a:ahLst/>
              <a:cxnLst/>
              <a:rect l="l" t="t" r="r" b="b"/>
              <a:pathLst>
                <a:path w="1408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68"/>
            <p:cNvSpPr/>
            <p:nvPr/>
          </p:nvSpPr>
          <p:spPr>
            <a:xfrm>
              <a:off x="3350268" y="2235554"/>
              <a:ext cx="36974" cy="14916"/>
            </a:xfrm>
            <a:custGeom>
              <a:avLst/>
              <a:gdLst/>
              <a:ahLst/>
              <a:cxnLst/>
              <a:rect l="l" t="t" r="r" b="b"/>
              <a:pathLst>
                <a:path w="1408" h="568" extrusionOk="0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68"/>
            <p:cNvSpPr/>
            <p:nvPr/>
          </p:nvSpPr>
          <p:spPr>
            <a:xfrm>
              <a:off x="3307044" y="2250365"/>
              <a:ext cx="123658" cy="62367"/>
            </a:xfrm>
            <a:custGeom>
              <a:avLst/>
              <a:gdLst/>
              <a:ahLst/>
              <a:cxnLst/>
              <a:rect l="l" t="t" r="r" b="b"/>
              <a:pathLst>
                <a:path w="4709" h="2375" extrusionOk="0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68"/>
            <p:cNvSpPr/>
            <p:nvPr/>
          </p:nvSpPr>
          <p:spPr>
            <a:xfrm>
              <a:off x="3362584" y="2262681"/>
              <a:ext cx="12342" cy="49789"/>
            </a:xfrm>
            <a:custGeom>
              <a:avLst/>
              <a:gdLst/>
              <a:ahLst/>
              <a:cxnLst/>
              <a:rect l="l" t="t" r="r" b="b"/>
              <a:pathLst>
                <a:path w="470" h="1896" extrusionOk="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68"/>
            <p:cNvSpPr/>
            <p:nvPr/>
          </p:nvSpPr>
          <p:spPr>
            <a:xfrm>
              <a:off x="3331676" y="2173948"/>
              <a:ext cx="74158" cy="67646"/>
            </a:xfrm>
            <a:custGeom>
              <a:avLst/>
              <a:gdLst/>
              <a:ahLst/>
              <a:cxnLst/>
              <a:rect l="l" t="t" r="r" b="b"/>
              <a:pathLst>
                <a:path w="2824" h="2576" extrusionOk="0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68"/>
            <p:cNvSpPr/>
            <p:nvPr/>
          </p:nvSpPr>
          <p:spPr>
            <a:xfrm>
              <a:off x="3331676" y="2173975"/>
              <a:ext cx="73896" cy="66123"/>
            </a:xfrm>
            <a:custGeom>
              <a:avLst/>
              <a:gdLst/>
              <a:ahLst/>
              <a:cxnLst/>
              <a:rect l="l" t="t" r="r" b="b"/>
              <a:pathLst>
                <a:path w="2814" h="2518" extrusionOk="0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68"/>
            <p:cNvSpPr/>
            <p:nvPr/>
          </p:nvSpPr>
          <p:spPr>
            <a:xfrm>
              <a:off x="3307281" y="2266200"/>
              <a:ext cx="24921" cy="46533"/>
            </a:xfrm>
            <a:custGeom>
              <a:avLst/>
              <a:gdLst/>
              <a:ahLst/>
              <a:cxnLst/>
              <a:rect l="l" t="t" r="r" b="b"/>
              <a:pathLst>
                <a:path w="949" h="1772" extrusionOk="0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68"/>
            <p:cNvSpPr/>
            <p:nvPr/>
          </p:nvSpPr>
          <p:spPr>
            <a:xfrm>
              <a:off x="3405545" y="2266200"/>
              <a:ext cx="24658" cy="46533"/>
            </a:xfrm>
            <a:custGeom>
              <a:avLst/>
              <a:gdLst/>
              <a:ahLst/>
              <a:cxnLst/>
              <a:rect l="l" t="t" r="r" b="b"/>
              <a:pathLst>
                <a:path w="939" h="1772" extrusionOk="0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68"/>
            <p:cNvSpPr/>
            <p:nvPr/>
          </p:nvSpPr>
          <p:spPr>
            <a:xfrm>
              <a:off x="3362584" y="2262681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68"/>
            <p:cNvSpPr/>
            <p:nvPr/>
          </p:nvSpPr>
          <p:spPr>
            <a:xfrm>
              <a:off x="3343493" y="2245481"/>
              <a:ext cx="25393" cy="25971"/>
            </a:xfrm>
            <a:custGeom>
              <a:avLst/>
              <a:gdLst/>
              <a:ahLst/>
              <a:cxnLst/>
              <a:rect l="l" t="t" r="r" b="b"/>
              <a:pathLst>
                <a:path w="967" h="989" extrusionOk="0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68"/>
            <p:cNvSpPr/>
            <p:nvPr/>
          </p:nvSpPr>
          <p:spPr>
            <a:xfrm>
              <a:off x="3368860" y="2245559"/>
              <a:ext cx="25420" cy="26076"/>
            </a:xfrm>
            <a:custGeom>
              <a:avLst/>
              <a:gdLst/>
              <a:ahLst/>
              <a:cxnLst/>
              <a:rect l="l" t="t" r="r" b="b"/>
              <a:pathLst>
                <a:path w="968" h="993" extrusionOk="0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68"/>
            <p:cNvSpPr/>
            <p:nvPr/>
          </p:nvSpPr>
          <p:spPr>
            <a:xfrm>
              <a:off x="3163297" y="1993516"/>
              <a:ext cx="174419" cy="150233"/>
            </a:xfrm>
            <a:custGeom>
              <a:avLst/>
              <a:gdLst/>
              <a:ahLst/>
              <a:cxnLst/>
              <a:rect l="l" t="t" r="r" b="b"/>
              <a:pathLst>
                <a:path w="6642" h="5721" extrusionOk="0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68"/>
            <p:cNvSpPr/>
            <p:nvPr/>
          </p:nvSpPr>
          <p:spPr>
            <a:xfrm>
              <a:off x="3192446" y="2019172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68"/>
            <p:cNvSpPr/>
            <p:nvPr/>
          </p:nvSpPr>
          <p:spPr>
            <a:xfrm>
              <a:off x="3228133" y="2019172"/>
              <a:ext cx="80434" cy="10320"/>
            </a:xfrm>
            <a:custGeom>
              <a:avLst/>
              <a:gdLst/>
              <a:ahLst/>
              <a:cxnLst/>
              <a:rect l="l" t="t" r="r" b="b"/>
              <a:pathLst>
                <a:path w="3063" h="393" extrusionOk="0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68"/>
            <p:cNvSpPr/>
            <p:nvPr/>
          </p:nvSpPr>
          <p:spPr>
            <a:xfrm>
              <a:off x="3192183" y="2044802"/>
              <a:ext cx="116384" cy="10320"/>
            </a:xfrm>
            <a:custGeom>
              <a:avLst/>
              <a:gdLst/>
              <a:ahLst/>
              <a:cxnLst/>
              <a:rect l="l" t="t" r="r" b="b"/>
              <a:pathLst>
                <a:path w="4432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68"/>
            <p:cNvSpPr/>
            <p:nvPr/>
          </p:nvSpPr>
          <p:spPr>
            <a:xfrm>
              <a:off x="3192183" y="2070431"/>
              <a:ext cx="80461" cy="10320"/>
            </a:xfrm>
            <a:custGeom>
              <a:avLst/>
              <a:gdLst/>
              <a:ahLst/>
              <a:cxnLst/>
              <a:rect l="l" t="t" r="r" b="b"/>
              <a:pathLst>
                <a:path w="3064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8"/>
            <p:cNvSpPr/>
            <p:nvPr/>
          </p:nvSpPr>
          <p:spPr>
            <a:xfrm>
              <a:off x="3279655" y="2070431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9" name="Google Shape;8739;p68"/>
          <p:cNvGrpSpPr/>
          <p:nvPr/>
        </p:nvGrpSpPr>
        <p:grpSpPr>
          <a:xfrm>
            <a:off x="4023785" y="1970407"/>
            <a:ext cx="288807" cy="355377"/>
            <a:chOff x="4023785" y="1970407"/>
            <a:chExt cx="288807" cy="355377"/>
          </a:xfrm>
        </p:grpSpPr>
        <p:sp>
          <p:nvSpPr>
            <p:cNvPr id="8740" name="Google Shape;8740;p68"/>
            <p:cNvSpPr/>
            <p:nvPr/>
          </p:nvSpPr>
          <p:spPr>
            <a:xfrm>
              <a:off x="4062492" y="2036766"/>
              <a:ext cx="31197" cy="34191"/>
            </a:xfrm>
            <a:custGeom>
              <a:avLst/>
              <a:gdLst/>
              <a:ahLst/>
              <a:cxnLst/>
              <a:rect l="l" t="t" r="r" b="b"/>
              <a:pathLst>
                <a:path w="1188" h="1302" extrusionOk="0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68"/>
            <p:cNvSpPr/>
            <p:nvPr/>
          </p:nvSpPr>
          <p:spPr>
            <a:xfrm>
              <a:off x="4242452" y="2036766"/>
              <a:ext cx="31433" cy="34191"/>
            </a:xfrm>
            <a:custGeom>
              <a:avLst/>
              <a:gdLst/>
              <a:ahLst/>
              <a:cxnLst/>
              <a:rect l="l" t="t" r="r" b="b"/>
              <a:pathLst>
                <a:path w="1197" h="1302" extrusionOk="0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68"/>
            <p:cNvSpPr/>
            <p:nvPr/>
          </p:nvSpPr>
          <p:spPr>
            <a:xfrm>
              <a:off x="4152222" y="2009613"/>
              <a:ext cx="31932" cy="32457"/>
            </a:xfrm>
            <a:custGeom>
              <a:avLst/>
              <a:gdLst/>
              <a:ahLst/>
              <a:cxnLst/>
              <a:rect l="l" t="t" r="r" b="b"/>
              <a:pathLst>
                <a:path w="1216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68"/>
            <p:cNvSpPr/>
            <p:nvPr/>
          </p:nvSpPr>
          <p:spPr>
            <a:xfrm>
              <a:off x="4152222" y="2009613"/>
              <a:ext cx="21376" cy="32457"/>
            </a:xfrm>
            <a:custGeom>
              <a:avLst/>
              <a:gdLst/>
              <a:ahLst/>
              <a:cxnLst/>
              <a:rect l="l" t="t" r="r" b="b"/>
              <a:pathLst>
                <a:path w="814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68"/>
            <p:cNvSpPr/>
            <p:nvPr/>
          </p:nvSpPr>
          <p:spPr>
            <a:xfrm>
              <a:off x="4023785" y="2036766"/>
              <a:ext cx="288807" cy="288781"/>
            </a:xfrm>
            <a:custGeom>
              <a:avLst/>
              <a:gdLst/>
              <a:ahLst/>
              <a:cxnLst/>
              <a:rect l="l" t="t" r="r" b="b"/>
              <a:pathLst>
                <a:path w="10998" h="10997" extrusionOk="0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68"/>
            <p:cNvSpPr/>
            <p:nvPr/>
          </p:nvSpPr>
          <p:spPr>
            <a:xfrm>
              <a:off x="4030087" y="2037002"/>
              <a:ext cx="151048" cy="288781"/>
            </a:xfrm>
            <a:custGeom>
              <a:avLst/>
              <a:gdLst/>
              <a:ahLst/>
              <a:cxnLst/>
              <a:rect l="l" t="t" r="r" b="b"/>
              <a:pathLst>
                <a:path w="5752" h="10997" extrusionOk="0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68"/>
            <p:cNvSpPr/>
            <p:nvPr/>
          </p:nvSpPr>
          <p:spPr>
            <a:xfrm>
              <a:off x="4037624" y="2060111"/>
              <a:ext cx="251597" cy="242065"/>
            </a:xfrm>
            <a:custGeom>
              <a:avLst/>
              <a:gdLst/>
              <a:ahLst/>
              <a:cxnLst/>
              <a:rect l="l" t="t" r="r" b="b"/>
              <a:pathLst>
                <a:path w="9581" h="9218" extrusionOk="0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68"/>
            <p:cNvSpPr/>
            <p:nvPr/>
          </p:nvSpPr>
          <p:spPr>
            <a:xfrm>
              <a:off x="4049940" y="2060137"/>
              <a:ext cx="125418" cy="242038"/>
            </a:xfrm>
            <a:custGeom>
              <a:avLst/>
              <a:gdLst/>
              <a:ahLst/>
              <a:cxnLst/>
              <a:rect l="l" t="t" r="r" b="b"/>
              <a:pathLst>
                <a:path w="4776" h="9217" extrusionOk="0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68"/>
            <p:cNvSpPr/>
            <p:nvPr/>
          </p:nvSpPr>
          <p:spPr>
            <a:xfrm>
              <a:off x="4054194" y="2076340"/>
              <a:ext cx="217932" cy="209739"/>
            </a:xfrm>
            <a:custGeom>
              <a:avLst/>
              <a:gdLst/>
              <a:ahLst/>
              <a:cxnLst/>
              <a:rect l="l" t="t" r="r" b="b"/>
              <a:pathLst>
                <a:path w="8299" h="7987" extrusionOk="0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68"/>
            <p:cNvSpPr/>
            <p:nvPr/>
          </p:nvSpPr>
          <p:spPr>
            <a:xfrm>
              <a:off x="4062492" y="2076340"/>
              <a:ext cx="118144" cy="209607"/>
            </a:xfrm>
            <a:custGeom>
              <a:avLst/>
              <a:gdLst/>
              <a:ahLst/>
              <a:cxnLst/>
              <a:rect l="l" t="t" r="r" b="b"/>
              <a:pathLst>
                <a:path w="4499" h="7982" extrusionOk="0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68"/>
            <p:cNvSpPr/>
            <p:nvPr/>
          </p:nvSpPr>
          <p:spPr>
            <a:xfrm>
              <a:off x="4162516" y="2109821"/>
              <a:ext cx="11344" cy="74736"/>
            </a:xfrm>
            <a:custGeom>
              <a:avLst/>
              <a:gdLst/>
              <a:ahLst/>
              <a:cxnLst/>
              <a:rect l="l" t="t" r="r" b="b"/>
              <a:pathLst>
                <a:path w="432" h="2846" extrusionOk="0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68"/>
            <p:cNvSpPr/>
            <p:nvPr/>
          </p:nvSpPr>
          <p:spPr>
            <a:xfrm>
              <a:off x="4245970" y="2009561"/>
              <a:ext cx="55803" cy="47294"/>
            </a:xfrm>
            <a:custGeom>
              <a:avLst/>
              <a:gdLst/>
              <a:ahLst/>
              <a:cxnLst/>
              <a:rect l="l" t="t" r="r" b="b"/>
              <a:pathLst>
                <a:path w="2125" h="1801" extrusionOk="0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68"/>
            <p:cNvSpPr/>
            <p:nvPr/>
          </p:nvSpPr>
          <p:spPr>
            <a:xfrm>
              <a:off x="4034604" y="2009561"/>
              <a:ext cx="55829" cy="47294"/>
            </a:xfrm>
            <a:custGeom>
              <a:avLst/>
              <a:gdLst/>
              <a:ahLst/>
              <a:cxnLst/>
              <a:rect l="l" t="t" r="r" b="b"/>
              <a:pathLst>
                <a:path w="2126" h="1801" extrusionOk="0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68"/>
            <p:cNvSpPr/>
            <p:nvPr/>
          </p:nvSpPr>
          <p:spPr>
            <a:xfrm>
              <a:off x="4133368" y="1970407"/>
              <a:ext cx="69642" cy="41753"/>
            </a:xfrm>
            <a:custGeom>
              <a:avLst/>
              <a:gdLst/>
              <a:ahLst/>
              <a:cxnLst/>
              <a:rect l="l" t="t" r="r" b="b"/>
              <a:pathLst>
                <a:path w="2652" h="1590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68"/>
            <p:cNvSpPr/>
            <p:nvPr/>
          </p:nvSpPr>
          <p:spPr>
            <a:xfrm>
              <a:off x="4245970" y="2009561"/>
              <a:ext cx="49526" cy="47294"/>
            </a:xfrm>
            <a:custGeom>
              <a:avLst/>
              <a:gdLst/>
              <a:ahLst/>
              <a:cxnLst/>
              <a:rect l="l" t="t" r="r" b="b"/>
              <a:pathLst>
                <a:path w="1886" h="1801" extrusionOk="0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68"/>
            <p:cNvSpPr/>
            <p:nvPr/>
          </p:nvSpPr>
          <p:spPr>
            <a:xfrm>
              <a:off x="4034604" y="2009561"/>
              <a:ext cx="49789" cy="47294"/>
            </a:xfrm>
            <a:custGeom>
              <a:avLst/>
              <a:gdLst/>
              <a:ahLst/>
              <a:cxnLst/>
              <a:rect l="l" t="t" r="r" b="b"/>
              <a:pathLst>
                <a:path w="1896" h="1801" extrusionOk="0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68"/>
            <p:cNvSpPr/>
            <p:nvPr/>
          </p:nvSpPr>
          <p:spPr>
            <a:xfrm>
              <a:off x="4133368" y="1970407"/>
              <a:ext cx="30435" cy="41990"/>
            </a:xfrm>
            <a:custGeom>
              <a:avLst/>
              <a:gdLst/>
              <a:ahLst/>
              <a:cxnLst/>
              <a:rect l="l" t="t" r="r" b="b"/>
              <a:pathLst>
                <a:path w="1159" h="1599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68"/>
            <p:cNvSpPr/>
            <p:nvPr/>
          </p:nvSpPr>
          <p:spPr>
            <a:xfrm>
              <a:off x="4049178" y="2070930"/>
              <a:ext cx="229224" cy="220426"/>
            </a:xfrm>
            <a:custGeom>
              <a:avLst/>
              <a:gdLst/>
              <a:ahLst/>
              <a:cxnLst/>
              <a:rect l="l" t="t" r="r" b="b"/>
              <a:pathLst>
                <a:path w="8729" h="8394" extrusionOk="0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68"/>
            <p:cNvSpPr/>
            <p:nvPr/>
          </p:nvSpPr>
          <p:spPr>
            <a:xfrm>
              <a:off x="4153719" y="2166674"/>
              <a:ext cx="28676" cy="28939"/>
            </a:xfrm>
            <a:custGeom>
              <a:avLst/>
              <a:gdLst/>
              <a:ahLst/>
              <a:cxnLst/>
              <a:rect l="l" t="t" r="r" b="b"/>
              <a:pathLst>
                <a:path w="1092" h="1102" extrusionOk="0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68"/>
            <p:cNvSpPr/>
            <p:nvPr/>
          </p:nvSpPr>
          <p:spPr>
            <a:xfrm>
              <a:off x="4153982" y="2166832"/>
              <a:ext cx="23398" cy="28833"/>
            </a:xfrm>
            <a:custGeom>
              <a:avLst/>
              <a:gdLst/>
              <a:ahLst/>
              <a:cxnLst/>
              <a:rect l="l" t="t" r="r" b="b"/>
              <a:pathLst>
                <a:path w="891" h="1098" extrusionOk="0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68"/>
          <p:cNvGrpSpPr/>
          <p:nvPr/>
        </p:nvGrpSpPr>
        <p:grpSpPr>
          <a:xfrm>
            <a:off x="3544540" y="3380963"/>
            <a:ext cx="320188" cy="319269"/>
            <a:chOff x="3544540" y="3380963"/>
            <a:chExt cx="320188" cy="319269"/>
          </a:xfrm>
        </p:grpSpPr>
        <p:sp>
          <p:nvSpPr>
            <p:cNvPr id="8761" name="Google Shape;8761;p68"/>
            <p:cNvSpPr/>
            <p:nvPr/>
          </p:nvSpPr>
          <p:spPr>
            <a:xfrm>
              <a:off x="3636528" y="3558218"/>
              <a:ext cx="51023" cy="51049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68"/>
            <p:cNvSpPr/>
            <p:nvPr/>
          </p:nvSpPr>
          <p:spPr>
            <a:xfrm>
              <a:off x="3636765" y="3558454"/>
              <a:ext cx="40992" cy="50813"/>
            </a:xfrm>
            <a:custGeom>
              <a:avLst/>
              <a:gdLst/>
              <a:ahLst/>
              <a:cxnLst/>
              <a:rect l="l" t="t" r="r" b="b"/>
              <a:pathLst>
                <a:path w="1561" h="1935" extrusionOk="0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68"/>
            <p:cNvSpPr/>
            <p:nvPr/>
          </p:nvSpPr>
          <p:spPr>
            <a:xfrm>
              <a:off x="3632248" y="3380963"/>
              <a:ext cx="232480" cy="221897"/>
            </a:xfrm>
            <a:custGeom>
              <a:avLst/>
              <a:gdLst/>
              <a:ahLst/>
              <a:cxnLst/>
              <a:rect l="l" t="t" r="r" b="b"/>
              <a:pathLst>
                <a:path w="8853" h="8450" extrusionOk="0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68"/>
            <p:cNvSpPr/>
            <p:nvPr/>
          </p:nvSpPr>
          <p:spPr>
            <a:xfrm>
              <a:off x="3627731" y="3381094"/>
              <a:ext cx="135738" cy="221792"/>
            </a:xfrm>
            <a:custGeom>
              <a:avLst/>
              <a:gdLst/>
              <a:ahLst/>
              <a:cxnLst/>
              <a:rect l="l" t="t" r="r" b="b"/>
              <a:pathLst>
                <a:path w="5169" h="8446" extrusionOk="0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68"/>
            <p:cNvSpPr/>
            <p:nvPr/>
          </p:nvSpPr>
          <p:spPr>
            <a:xfrm>
              <a:off x="3664154" y="3402050"/>
              <a:ext cx="188258" cy="179723"/>
            </a:xfrm>
            <a:custGeom>
              <a:avLst/>
              <a:gdLst/>
              <a:ahLst/>
              <a:cxnLst/>
              <a:rect l="l" t="t" r="r" b="b"/>
              <a:pathLst>
                <a:path w="7169" h="6844" extrusionOk="0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68"/>
            <p:cNvSpPr/>
            <p:nvPr/>
          </p:nvSpPr>
          <p:spPr>
            <a:xfrm>
              <a:off x="3656381" y="3402102"/>
              <a:ext cx="107088" cy="179540"/>
            </a:xfrm>
            <a:custGeom>
              <a:avLst/>
              <a:gdLst/>
              <a:ahLst/>
              <a:cxnLst/>
              <a:rect l="l" t="t" r="r" b="b"/>
              <a:pathLst>
                <a:path w="4078" h="6837" extrusionOk="0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68"/>
            <p:cNvSpPr/>
            <p:nvPr/>
          </p:nvSpPr>
          <p:spPr>
            <a:xfrm>
              <a:off x="3729252" y="3437579"/>
              <a:ext cx="49290" cy="49027"/>
            </a:xfrm>
            <a:custGeom>
              <a:avLst/>
              <a:gdLst/>
              <a:ahLst/>
              <a:cxnLst/>
              <a:rect l="l" t="t" r="r" b="b"/>
              <a:pathLst>
                <a:path w="1877" h="1867" extrusionOk="0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68"/>
            <p:cNvSpPr/>
            <p:nvPr/>
          </p:nvSpPr>
          <p:spPr>
            <a:xfrm>
              <a:off x="3729252" y="3437658"/>
              <a:ext cx="34217" cy="49132"/>
            </a:xfrm>
            <a:custGeom>
              <a:avLst/>
              <a:gdLst/>
              <a:ahLst/>
              <a:cxnLst/>
              <a:rect l="l" t="t" r="r" b="b"/>
              <a:pathLst>
                <a:path w="1303" h="1871" extrusionOk="0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68"/>
            <p:cNvSpPr/>
            <p:nvPr/>
          </p:nvSpPr>
          <p:spPr>
            <a:xfrm>
              <a:off x="3713680" y="3486581"/>
              <a:ext cx="80434" cy="51548"/>
            </a:xfrm>
            <a:custGeom>
              <a:avLst/>
              <a:gdLst/>
              <a:ahLst/>
              <a:cxnLst/>
              <a:rect l="l" t="t" r="r" b="b"/>
              <a:pathLst>
                <a:path w="3063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68"/>
            <p:cNvSpPr/>
            <p:nvPr/>
          </p:nvSpPr>
          <p:spPr>
            <a:xfrm>
              <a:off x="3713680" y="3486581"/>
              <a:ext cx="45745" cy="51548"/>
            </a:xfrm>
            <a:custGeom>
              <a:avLst/>
              <a:gdLst/>
              <a:ahLst/>
              <a:cxnLst/>
              <a:rect l="l" t="t" r="r" b="b"/>
              <a:pathLst>
                <a:path w="1742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68"/>
            <p:cNvSpPr/>
            <p:nvPr/>
          </p:nvSpPr>
          <p:spPr>
            <a:xfrm>
              <a:off x="3728990" y="3507274"/>
              <a:ext cx="9847" cy="30856"/>
            </a:xfrm>
            <a:custGeom>
              <a:avLst/>
              <a:gdLst/>
              <a:ahLst/>
              <a:cxnLst/>
              <a:rect l="l" t="t" r="r" b="b"/>
              <a:pathLst>
                <a:path w="375" h="1175" extrusionOk="0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68"/>
            <p:cNvSpPr/>
            <p:nvPr/>
          </p:nvSpPr>
          <p:spPr>
            <a:xfrm>
              <a:off x="3768958" y="3507274"/>
              <a:ext cx="9821" cy="30856"/>
            </a:xfrm>
            <a:custGeom>
              <a:avLst/>
              <a:gdLst/>
              <a:ahLst/>
              <a:cxnLst/>
              <a:rect l="l" t="t" r="r" b="b"/>
              <a:pathLst>
                <a:path w="374" h="1175" extrusionOk="0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68"/>
            <p:cNvSpPr/>
            <p:nvPr/>
          </p:nvSpPr>
          <p:spPr>
            <a:xfrm>
              <a:off x="3544540" y="3586342"/>
              <a:ext cx="116384" cy="113890"/>
            </a:xfrm>
            <a:custGeom>
              <a:avLst/>
              <a:gdLst/>
              <a:ahLst/>
              <a:cxnLst/>
              <a:rect l="l" t="t" r="r" b="b"/>
              <a:pathLst>
                <a:path w="4432" h="4337" extrusionOk="0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68"/>
            <p:cNvSpPr/>
            <p:nvPr/>
          </p:nvSpPr>
          <p:spPr>
            <a:xfrm>
              <a:off x="3544540" y="3586369"/>
              <a:ext cx="101810" cy="113863"/>
            </a:xfrm>
            <a:custGeom>
              <a:avLst/>
              <a:gdLst/>
              <a:ahLst/>
              <a:cxnLst/>
              <a:rect l="l" t="t" r="r" b="b"/>
              <a:pathLst>
                <a:path w="3877" h="4336" extrusionOk="0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68"/>
            <p:cNvSpPr/>
            <p:nvPr/>
          </p:nvSpPr>
          <p:spPr>
            <a:xfrm>
              <a:off x="3618409" y="3586106"/>
              <a:ext cx="42515" cy="41491"/>
            </a:xfrm>
            <a:custGeom>
              <a:avLst/>
              <a:gdLst/>
              <a:ahLst/>
              <a:cxnLst/>
              <a:rect l="l" t="t" r="r" b="b"/>
              <a:pathLst>
                <a:path w="1619" h="1580" extrusionOk="0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68"/>
            <p:cNvSpPr/>
            <p:nvPr/>
          </p:nvSpPr>
          <p:spPr>
            <a:xfrm>
              <a:off x="3618409" y="3586106"/>
              <a:ext cx="27941" cy="22899"/>
            </a:xfrm>
            <a:custGeom>
              <a:avLst/>
              <a:gdLst/>
              <a:ahLst/>
              <a:cxnLst/>
              <a:rect l="l" t="t" r="r" b="b"/>
              <a:pathLst>
                <a:path w="1064" h="872" extrusionOk="0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7" name="Google Shape;8777;p68"/>
          <p:cNvGrpSpPr/>
          <p:nvPr/>
        </p:nvGrpSpPr>
        <p:grpSpPr>
          <a:xfrm>
            <a:off x="3944637" y="3354834"/>
            <a:ext cx="415696" cy="371605"/>
            <a:chOff x="3944637" y="3354834"/>
            <a:chExt cx="415696" cy="371605"/>
          </a:xfrm>
        </p:grpSpPr>
        <p:sp>
          <p:nvSpPr>
            <p:cNvPr id="8778" name="Google Shape;8778;p68"/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68"/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68"/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68"/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68"/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68"/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68"/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68"/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68"/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68"/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68"/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68"/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68"/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68"/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68"/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68"/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68"/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5" name="Google Shape;8795;p68"/>
          <p:cNvGrpSpPr/>
          <p:nvPr/>
        </p:nvGrpSpPr>
        <p:grpSpPr>
          <a:xfrm>
            <a:off x="1314619" y="3821527"/>
            <a:ext cx="346317" cy="332136"/>
            <a:chOff x="1314619" y="3821527"/>
            <a:chExt cx="346317" cy="332136"/>
          </a:xfrm>
        </p:grpSpPr>
        <p:sp>
          <p:nvSpPr>
            <p:cNvPr id="8796" name="Google Shape;8796;p68"/>
            <p:cNvSpPr/>
            <p:nvPr/>
          </p:nvSpPr>
          <p:spPr>
            <a:xfrm>
              <a:off x="1426198" y="4020893"/>
              <a:ext cx="9060" cy="19117"/>
            </a:xfrm>
            <a:custGeom>
              <a:avLst/>
              <a:gdLst/>
              <a:ahLst/>
              <a:cxnLst/>
              <a:rect l="l" t="t" r="r" b="b"/>
              <a:pathLst>
                <a:path w="345" h="728" extrusionOk="0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68"/>
            <p:cNvSpPr/>
            <p:nvPr/>
          </p:nvSpPr>
          <p:spPr>
            <a:xfrm>
              <a:off x="1435231" y="3843218"/>
              <a:ext cx="225705" cy="237495"/>
            </a:xfrm>
            <a:custGeom>
              <a:avLst/>
              <a:gdLst/>
              <a:ahLst/>
              <a:cxnLst/>
              <a:rect l="l" t="t" r="r" b="b"/>
              <a:pathLst>
                <a:path w="8595" h="9044" extrusionOk="0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68"/>
            <p:cNvSpPr/>
            <p:nvPr/>
          </p:nvSpPr>
          <p:spPr>
            <a:xfrm>
              <a:off x="1414381" y="3821527"/>
              <a:ext cx="238021" cy="230195"/>
            </a:xfrm>
            <a:custGeom>
              <a:avLst/>
              <a:gdLst/>
              <a:ahLst/>
              <a:cxnLst/>
              <a:rect l="l" t="t" r="r" b="b"/>
              <a:pathLst>
                <a:path w="9064" h="8766" extrusionOk="0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68"/>
            <p:cNvSpPr/>
            <p:nvPr/>
          </p:nvSpPr>
          <p:spPr>
            <a:xfrm>
              <a:off x="1536280" y="3935180"/>
              <a:ext cx="22872" cy="55330"/>
            </a:xfrm>
            <a:custGeom>
              <a:avLst/>
              <a:gdLst/>
              <a:ahLst/>
              <a:cxnLst/>
              <a:rect l="l" t="t" r="r" b="b"/>
              <a:pathLst>
                <a:path w="871" h="2107" extrusionOk="0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68"/>
            <p:cNvSpPr/>
            <p:nvPr/>
          </p:nvSpPr>
          <p:spPr>
            <a:xfrm>
              <a:off x="1343505" y="4079453"/>
              <a:ext cx="153831" cy="74211"/>
            </a:xfrm>
            <a:custGeom>
              <a:avLst/>
              <a:gdLst/>
              <a:ahLst/>
              <a:cxnLst/>
              <a:rect l="l" t="t" r="r" b="b"/>
              <a:pathLst>
                <a:path w="5858" h="2826" extrusionOk="0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68"/>
            <p:cNvSpPr/>
            <p:nvPr/>
          </p:nvSpPr>
          <p:spPr>
            <a:xfrm>
              <a:off x="1459627" y="4036465"/>
              <a:ext cx="84216" cy="47005"/>
            </a:xfrm>
            <a:custGeom>
              <a:avLst/>
              <a:gdLst/>
              <a:ahLst/>
              <a:cxnLst/>
              <a:rect l="l" t="t" r="r" b="b"/>
              <a:pathLst>
                <a:path w="3207" h="1790" extrusionOk="0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68"/>
            <p:cNvSpPr/>
            <p:nvPr/>
          </p:nvSpPr>
          <p:spPr>
            <a:xfrm>
              <a:off x="1314619" y="3913516"/>
              <a:ext cx="239019" cy="230195"/>
            </a:xfrm>
            <a:custGeom>
              <a:avLst/>
              <a:gdLst/>
              <a:ahLst/>
              <a:cxnLst/>
              <a:rect l="l" t="t" r="r" b="b"/>
              <a:pathLst>
                <a:path w="9102" h="8766" extrusionOk="0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68"/>
            <p:cNvSpPr/>
            <p:nvPr/>
          </p:nvSpPr>
          <p:spPr>
            <a:xfrm>
              <a:off x="1450830" y="4059075"/>
              <a:ext cx="36948" cy="22400"/>
            </a:xfrm>
            <a:custGeom>
              <a:avLst/>
              <a:gdLst/>
              <a:ahLst/>
              <a:cxnLst/>
              <a:rect l="l" t="t" r="r" b="b"/>
              <a:pathLst>
                <a:path w="1407" h="853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4" name="Google Shape;8804;p68"/>
          <p:cNvGrpSpPr/>
          <p:nvPr/>
        </p:nvGrpSpPr>
        <p:grpSpPr>
          <a:xfrm>
            <a:off x="1751139" y="3790934"/>
            <a:ext cx="386258" cy="380507"/>
            <a:chOff x="1751139" y="3790934"/>
            <a:chExt cx="386258" cy="380507"/>
          </a:xfrm>
        </p:grpSpPr>
        <p:sp>
          <p:nvSpPr>
            <p:cNvPr id="8805" name="Google Shape;8805;p68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68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68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68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68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68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68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68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68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68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68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68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68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68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68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68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68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68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3" name="Google Shape;8823;p68"/>
          <p:cNvGrpSpPr/>
          <p:nvPr/>
        </p:nvGrpSpPr>
        <p:grpSpPr>
          <a:xfrm>
            <a:off x="2189681" y="3821606"/>
            <a:ext cx="395607" cy="318928"/>
            <a:chOff x="2189681" y="3821606"/>
            <a:chExt cx="395607" cy="318928"/>
          </a:xfrm>
        </p:grpSpPr>
        <p:sp>
          <p:nvSpPr>
            <p:cNvPr id="8824" name="Google Shape;8824;p68"/>
            <p:cNvSpPr/>
            <p:nvPr/>
          </p:nvSpPr>
          <p:spPr>
            <a:xfrm>
              <a:off x="2189681" y="3846973"/>
              <a:ext cx="395607" cy="293561"/>
            </a:xfrm>
            <a:custGeom>
              <a:avLst/>
              <a:gdLst/>
              <a:ahLst/>
              <a:cxnLst/>
              <a:rect l="l" t="t" r="r" b="b"/>
              <a:pathLst>
                <a:path w="15065" h="11179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68"/>
            <p:cNvSpPr/>
            <p:nvPr/>
          </p:nvSpPr>
          <p:spPr>
            <a:xfrm>
              <a:off x="2189681" y="3846973"/>
              <a:ext cx="395607" cy="38235"/>
            </a:xfrm>
            <a:custGeom>
              <a:avLst/>
              <a:gdLst/>
              <a:ahLst/>
              <a:cxnLst/>
              <a:rect l="l" t="t" r="r" b="b"/>
              <a:pathLst>
                <a:path w="15065" h="1456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68"/>
            <p:cNvSpPr/>
            <p:nvPr/>
          </p:nvSpPr>
          <p:spPr>
            <a:xfrm>
              <a:off x="2215075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68"/>
            <p:cNvSpPr/>
            <p:nvPr/>
          </p:nvSpPr>
          <p:spPr>
            <a:xfrm>
              <a:off x="2508609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68"/>
            <p:cNvSpPr/>
            <p:nvPr/>
          </p:nvSpPr>
          <p:spPr>
            <a:xfrm>
              <a:off x="2228152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68"/>
            <p:cNvSpPr/>
            <p:nvPr/>
          </p:nvSpPr>
          <p:spPr>
            <a:xfrm>
              <a:off x="2228152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68"/>
            <p:cNvSpPr/>
            <p:nvPr/>
          </p:nvSpPr>
          <p:spPr>
            <a:xfrm>
              <a:off x="2521686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68"/>
            <p:cNvSpPr/>
            <p:nvPr/>
          </p:nvSpPr>
          <p:spPr>
            <a:xfrm>
              <a:off x="2521686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68"/>
            <p:cNvSpPr/>
            <p:nvPr/>
          </p:nvSpPr>
          <p:spPr>
            <a:xfrm>
              <a:off x="2189681" y="3885418"/>
              <a:ext cx="395607" cy="12605"/>
            </a:xfrm>
            <a:custGeom>
              <a:avLst/>
              <a:gdLst/>
              <a:ahLst/>
              <a:cxnLst/>
              <a:rect l="l" t="t" r="r" b="b"/>
              <a:pathLst>
                <a:path w="15065" h="480" extrusionOk="0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68"/>
            <p:cNvSpPr/>
            <p:nvPr/>
          </p:nvSpPr>
          <p:spPr>
            <a:xfrm>
              <a:off x="2228152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68"/>
            <p:cNvSpPr/>
            <p:nvPr/>
          </p:nvSpPr>
          <p:spPr>
            <a:xfrm>
              <a:off x="2228152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68"/>
            <p:cNvSpPr/>
            <p:nvPr/>
          </p:nvSpPr>
          <p:spPr>
            <a:xfrm>
              <a:off x="2228152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68"/>
            <p:cNvSpPr/>
            <p:nvPr/>
          </p:nvSpPr>
          <p:spPr>
            <a:xfrm>
              <a:off x="2317357" y="4025672"/>
              <a:ext cx="51049" cy="25656"/>
            </a:xfrm>
            <a:custGeom>
              <a:avLst/>
              <a:gdLst/>
              <a:ahLst/>
              <a:cxnLst/>
              <a:rect l="l" t="t" r="r" b="b"/>
              <a:pathLst>
                <a:path w="194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68"/>
            <p:cNvSpPr/>
            <p:nvPr/>
          </p:nvSpPr>
          <p:spPr>
            <a:xfrm>
              <a:off x="2406825" y="4025672"/>
              <a:ext cx="50787" cy="25656"/>
            </a:xfrm>
            <a:custGeom>
              <a:avLst/>
              <a:gdLst/>
              <a:ahLst/>
              <a:cxnLst/>
              <a:rect l="l" t="t" r="r" b="b"/>
              <a:pathLst>
                <a:path w="193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68"/>
            <p:cNvSpPr/>
            <p:nvPr/>
          </p:nvSpPr>
          <p:spPr>
            <a:xfrm>
              <a:off x="2317357" y="3974885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68"/>
            <p:cNvSpPr/>
            <p:nvPr/>
          </p:nvSpPr>
          <p:spPr>
            <a:xfrm>
              <a:off x="2228152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68"/>
            <p:cNvSpPr/>
            <p:nvPr/>
          </p:nvSpPr>
          <p:spPr>
            <a:xfrm>
              <a:off x="2317357" y="3923888"/>
              <a:ext cx="51049" cy="25157"/>
            </a:xfrm>
            <a:custGeom>
              <a:avLst/>
              <a:gdLst/>
              <a:ahLst/>
              <a:cxnLst/>
              <a:rect l="l" t="t" r="r" b="b"/>
              <a:pathLst>
                <a:path w="194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68"/>
            <p:cNvSpPr/>
            <p:nvPr/>
          </p:nvSpPr>
          <p:spPr>
            <a:xfrm>
              <a:off x="2317357" y="4076932"/>
              <a:ext cx="51049" cy="25393"/>
            </a:xfrm>
            <a:custGeom>
              <a:avLst/>
              <a:gdLst/>
              <a:ahLst/>
              <a:cxnLst/>
              <a:rect l="l" t="t" r="r" b="b"/>
              <a:pathLst>
                <a:path w="194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68"/>
            <p:cNvSpPr/>
            <p:nvPr/>
          </p:nvSpPr>
          <p:spPr>
            <a:xfrm>
              <a:off x="2496057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68"/>
            <p:cNvSpPr/>
            <p:nvPr/>
          </p:nvSpPr>
          <p:spPr>
            <a:xfrm>
              <a:off x="2496057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68"/>
            <p:cNvSpPr/>
            <p:nvPr/>
          </p:nvSpPr>
          <p:spPr>
            <a:xfrm>
              <a:off x="2496057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68"/>
            <p:cNvSpPr/>
            <p:nvPr/>
          </p:nvSpPr>
          <p:spPr>
            <a:xfrm>
              <a:off x="2406825" y="3974885"/>
              <a:ext cx="50787" cy="25420"/>
            </a:xfrm>
            <a:custGeom>
              <a:avLst/>
              <a:gdLst/>
              <a:ahLst/>
              <a:cxnLst/>
              <a:rect l="l" t="t" r="r" b="b"/>
              <a:pathLst>
                <a:path w="193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68"/>
            <p:cNvSpPr/>
            <p:nvPr/>
          </p:nvSpPr>
          <p:spPr>
            <a:xfrm>
              <a:off x="2406825" y="3923888"/>
              <a:ext cx="50787" cy="25157"/>
            </a:xfrm>
            <a:custGeom>
              <a:avLst/>
              <a:gdLst/>
              <a:ahLst/>
              <a:cxnLst/>
              <a:rect l="l" t="t" r="r" b="b"/>
              <a:pathLst>
                <a:path w="193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68"/>
            <p:cNvSpPr/>
            <p:nvPr/>
          </p:nvSpPr>
          <p:spPr>
            <a:xfrm>
              <a:off x="2496057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68"/>
            <p:cNvSpPr/>
            <p:nvPr/>
          </p:nvSpPr>
          <p:spPr>
            <a:xfrm>
              <a:off x="2406825" y="4076932"/>
              <a:ext cx="50787" cy="25393"/>
            </a:xfrm>
            <a:custGeom>
              <a:avLst/>
              <a:gdLst/>
              <a:ahLst/>
              <a:cxnLst/>
              <a:rect l="l" t="t" r="r" b="b"/>
              <a:pathLst>
                <a:path w="193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68"/>
            <p:cNvSpPr/>
            <p:nvPr/>
          </p:nvSpPr>
          <p:spPr>
            <a:xfrm>
              <a:off x="2493168" y="3968137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68"/>
            <p:cNvSpPr/>
            <p:nvPr/>
          </p:nvSpPr>
          <p:spPr>
            <a:xfrm>
              <a:off x="2314495" y="3968137"/>
              <a:ext cx="56590" cy="38445"/>
            </a:xfrm>
            <a:custGeom>
              <a:avLst/>
              <a:gdLst/>
              <a:ahLst/>
              <a:cxnLst/>
              <a:rect l="l" t="t" r="r" b="b"/>
              <a:pathLst>
                <a:path w="2155" h="1464" extrusionOk="0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68"/>
            <p:cNvSpPr/>
            <p:nvPr/>
          </p:nvSpPr>
          <p:spPr>
            <a:xfrm>
              <a:off x="2403963" y="4019160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68"/>
            <p:cNvSpPr/>
            <p:nvPr/>
          </p:nvSpPr>
          <p:spPr>
            <a:xfrm>
              <a:off x="2225263" y="4070157"/>
              <a:ext cx="56538" cy="38471"/>
            </a:xfrm>
            <a:custGeom>
              <a:avLst/>
              <a:gdLst/>
              <a:ahLst/>
              <a:cxnLst/>
              <a:rect l="l" t="t" r="r" b="b"/>
              <a:pathLst>
                <a:path w="2153" h="1465" extrusionOk="0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68"/>
            <p:cNvSpPr/>
            <p:nvPr/>
          </p:nvSpPr>
          <p:spPr>
            <a:xfrm>
              <a:off x="2403963" y="3917113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54" name="Google Shape;8854;p68"/>
          <p:cNvSpPr/>
          <p:nvPr/>
        </p:nvSpPr>
        <p:spPr>
          <a:xfrm>
            <a:off x="1288464" y="2040049"/>
            <a:ext cx="62341" cy="140885"/>
          </a:xfrm>
          <a:custGeom>
            <a:avLst/>
            <a:gdLst/>
            <a:ahLst/>
            <a:cxnLst/>
            <a:rect l="l" t="t" r="r" b="b"/>
            <a:pathLst>
              <a:path w="2374" h="5365" extrusionOk="0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5" name="Google Shape;8855;p68"/>
          <p:cNvGrpSpPr/>
          <p:nvPr/>
        </p:nvGrpSpPr>
        <p:grpSpPr>
          <a:xfrm>
            <a:off x="1277409" y="1961347"/>
            <a:ext cx="420475" cy="383055"/>
            <a:chOff x="1277409" y="1961347"/>
            <a:chExt cx="420475" cy="383055"/>
          </a:xfrm>
        </p:grpSpPr>
        <p:sp>
          <p:nvSpPr>
            <p:cNvPr id="8856" name="Google Shape;8856;p68"/>
            <p:cNvSpPr/>
            <p:nvPr/>
          </p:nvSpPr>
          <p:spPr>
            <a:xfrm>
              <a:off x="1293244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68"/>
            <p:cNvSpPr/>
            <p:nvPr/>
          </p:nvSpPr>
          <p:spPr>
            <a:xfrm>
              <a:off x="1349650" y="2040049"/>
              <a:ext cx="63129" cy="140832"/>
            </a:xfrm>
            <a:custGeom>
              <a:avLst/>
              <a:gdLst/>
              <a:ahLst/>
              <a:cxnLst/>
              <a:rect l="l" t="t" r="r" b="b"/>
              <a:pathLst>
                <a:path w="2404" h="5363" extrusionOk="0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68"/>
            <p:cNvSpPr/>
            <p:nvPr/>
          </p:nvSpPr>
          <p:spPr>
            <a:xfrm>
              <a:off x="1562907" y="2041493"/>
              <a:ext cx="62499" cy="139441"/>
            </a:xfrm>
            <a:custGeom>
              <a:avLst/>
              <a:gdLst/>
              <a:ahLst/>
              <a:cxnLst/>
              <a:rect l="l" t="t" r="r" b="b"/>
              <a:pathLst>
                <a:path w="2380" h="5310" extrusionOk="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68"/>
            <p:cNvSpPr/>
            <p:nvPr/>
          </p:nvSpPr>
          <p:spPr>
            <a:xfrm>
              <a:off x="1624330" y="2041493"/>
              <a:ext cx="62919" cy="139309"/>
            </a:xfrm>
            <a:custGeom>
              <a:avLst/>
              <a:gdLst/>
              <a:ahLst/>
              <a:cxnLst/>
              <a:rect l="l" t="t" r="r" b="b"/>
              <a:pathLst>
                <a:path w="2396" h="5305" extrusionOk="0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68"/>
            <p:cNvSpPr/>
            <p:nvPr/>
          </p:nvSpPr>
          <p:spPr>
            <a:xfrm>
              <a:off x="1351725" y="2013106"/>
              <a:ext cx="129357" cy="40257"/>
            </a:xfrm>
            <a:custGeom>
              <a:avLst/>
              <a:gdLst/>
              <a:ahLst/>
              <a:cxnLst/>
              <a:rect l="l" t="t" r="r" b="b"/>
              <a:pathLst>
                <a:path w="4926" h="1533" extrusionOk="0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68"/>
            <p:cNvSpPr/>
            <p:nvPr/>
          </p:nvSpPr>
          <p:spPr>
            <a:xfrm>
              <a:off x="1491191" y="2012344"/>
              <a:ext cx="133900" cy="41281"/>
            </a:xfrm>
            <a:custGeom>
              <a:avLst/>
              <a:gdLst/>
              <a:ahLst/>
              <a:cxnLst/>
              <a:rect l="l" t="t" r="r" b="b"/>
              <a:pathLst>
                <a:path w="5099" h="1572" extrusionOk="0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68"/>
            <p:cNvSpPr/>
            <p:nvPr/>
          </p:nvSpPr>
          <p:spPr>
            <a:xfrm>
              <a:off x="1474700" y="1961347"/>
              <a:ext cx="25157" cy="32195"/>
            </a:xfrm>
            <a:custGeom>
              <a:avLst/>
              <a:gdLst/>
              <a:ahLst/>
              <a:cxnLst/>
              <a:rect l="l" t="t" r="r" b="b"/>
              <a:pathLst>
                <a:path w="958" h="1226" extrusionOk="0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68"/>
            <p:cNvSpPr/>
            <p:nvPr/>
          </p:nvSpPr>
          <p:spPr>
            <a:xfrm>
              <a:off x="1474700" y="2036503"/>
              <a:ext cx="24894" cy="259633"/>
            </a:xfrm>
            <a:custGeom>
              <a:avLst/>
              <a:gdLst/>
              <a:ahLst/>
              <a:cxnLst/>
              <a:rect l="l" t="t" r="r" b="b"/>
              <a:pathLst>
                <a:path w="948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68"/>
            <p:cNvSpPr/>
            <p:nvPr/>
          </p:nvSpPr>
          <p:spPr>
            <a:xfrm>
              <a:off x="1474700" y="1961347"/>
              <a:ext cx="20877" cy="32195"/>
            </a:xfrm>
            <a:custGeom>
              <a:avLst/>
              <a:gdLst/>
              <a:ahLst/>
              <a:cxnLst/>
              <a:rect l="l" t="t" r="r" b="b"/>
              <a:pathLst>
                <a:path w="795" h="1226" extrusionOk="0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68"/>
            <p:cNvSpPr/>
            <p:nvPr/>
          </p:nvSpPr>
          <p:spPr>
            <a:xfrm>
              <a:off x="1474700" y="2036503"/>
              <a:ext cx="16596" cy="259633"/>
            </a:xfrm>
            <a:custGeom>
              <a:avLst/>
              <a:gdLst/>
              <a:ahLst/>
              <a:cxnLst/>
              <a:rect l="l" t="t" r="r" b="b"/>
              <a:pathLst>
                <a:path w="632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68"/>
            <p:cNvSpPr/>
            <p:nvPr/>
          </p:nvSpPr>
          <p:spPr>
            <a:xfrm>
              <a:off x="1551852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68"/>
            <p:cNvSpPr/>
            <p:nvPr/>
          </p:nvSpPr>
          <p:spPr>
            <a:xfrm>
              <a:off x="1551852" y="2166175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68"/>
            <p:cNvSpPr/>
            <p:nvPr/>
          </p:nvSpPr>
          <p:spPr>
            <a:xfrm>
              <a:off x="1572965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68"/>
            <p:cNvSpPr/>
            <p:nvPr/>
          </p:nvSpPr>
          <p:spPr>
            <a:xfrm>
              <a:off x="1293244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68"/>
            <p:cNvSpPr/>
            <p:nvPr/>
          </p:nvSpPr>
          <p:spPr>
            <a:xfrm>
              <a:off x="1572965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68"/>
            <p:cNvSpPr/>
            <p:nvPr/>
          </p:nvSpPr>
          <p:spPr>
            <a:xfrm>
              <a:off x="1333211" y="2029466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68"/>
            <p:cNvSpPr/>
            <p:nvPr/>
          </p:nvSpPr>
          <p:spPr>
            <a:xfrm>
              <a:off x="1607891" y="2029466"/>
              <a:ext cx="33954" cy="33954"/>
            </a:xfrm>
            <a:custGeom>
              <a:avLst/>
              <a:gdLst/>
              <a:ahLst/>
              <a:cxnLst/>
              <a:rect l="l" t="t" r="r" b="b"/>
              <a:pathLst>
                <a:path w="1293" h="1293" extrusionOk="0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68"/>
            <p:cNvSpPr/>
            <p:nvPr/>
          </p:nvSpPr>
          <p:spPr>
            <a:xfrm>
              <a:off x="1428456" y="2293589"/>
              <a:ext cx="117382" cy="27941"/>
            </a:xfrm>
            <a:custGeom>
              <a:avLst/>
              <a:gdLst/>
              <a:ahLst/>
              <a:cxnLst/>
              <a:rect l="l" t="t" r="r" b="b"/>
              <a:pathLst>
                <a:path w="4470" h="1064" extrusionOk="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68"/>
            <p:cNvSpPr/>
            <p:nvPr/>
          </p:nvSpPr>
          <p:spPr>
            <a:xfrm>
              <a:off x="1428456" y="2302150"/>
              <a:ext cx="117382" cy="19380"/>
            </a:xfrm>
            <a:custGeom>
              <a:avLst/>
              <a:gdLst/>
              <a:ahLst/>
              <a:cxnLst/>
              <a:rect l="l" t="t" r="r" b="b"/>
              <a:pathLst>
                <a:path w="4470" h="738" extrusionOk="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68"/>
            <p:cNvSpPr/>
            <p:nvPr/>
          </p:nvSpPr>
          <p:spPr>
            <a:xfrm>
              <a:off x="1414381" y="2318982"/>
              <a:ext cx="146032" cy="25420"/>
            </a:xfrm>
            <a:custGeom>
              <a:avLst/>
              <a:gdLst/>
              <a:ahLst/>
              <a:cxnLst/>
              <a:rect l="l" t="t" r="r" b="b"/>
              <a:pathLst>
                <a:path w="5561" h="968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68"/>
            <p:cNvSpPr/>
            <p:nvPr/>
          </p:nvSpPr>
          <p:spPr>
            <a:xfrm>
              <a:off x="1414381" y="2323263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68"/>
            <p:cNvSpPr/>
            <p:nvPr/>
          </p:nvSpPr>
          <p:spPr>
            <a:xfrm>
              <a:off x="1462384" y="1990260"/>
              <a:ext cx="49526" cy="49526"/>
            </a:xfrm>
            <a:custGeom>
              <a:avLst/>
              <a:gdLst/>
              <a:ahLst/>
              <a:cxnLst/>
              <a:rect l="l" t="t" r="r" b="b"/>
              <a:pathLst>
                <a:path w="1886" h="1886" extrusionOk="0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68"/>
            <p:cNvSpPr/>
            <p:nvPr/>
          </p:nvSpPr>
          <p:spPr>
            <a:xfrm>
              <a:off x="133321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68"/>
            <p:cNvSpPr/>
            <p:nvPr/>
          </p:nvSpPr>
          <p:spPr>
            <a:xfrm>
              <a:off x="160789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68"/>
            <p:cNvSpPr/>
            <p:nvPr/>
          </p:nvSpPr>
          <p:spPr>
            <a:xfrm>
              <a:off x="1462384" y="1990286"/>
              <a:ext cx="37473" cy="49763"/>
            </a:xfrm>
            <a:custGeom>
              <a:avLst/>
              <a:gdLst/>
              <a:ahLst/>
              <a:cxnLst/>
              <a:rect l="l" t="t" r="r" b="b"/>
              <a:pathLst>
                <a:path w="1427" h="1895" extrusionOk="0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68"/>
            <p:cNvSpPr/>
            <p:nvPr/>
          </p:nvSpPr>
          <p:spPr>
            <a:xfrm>
              <a:off x="1277409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68"/>
            <p:cNvSpPr/>
            <p:nvPr/>
          </p:nvSpPr>
          <p:spPr>
            <a:xfrm>
              <a:off x="1277409" y="2166175"/>
              <a:ext cx="145796" cy="21139"/>
            </a:xfrm>
            <a:custGeom>
              <a:avLst/>
              <a:gdLst/>
              <a:ahLst/>
              <a:cxnLst/>
              <a:rect l="l" t="t" r="r" b="b"/>
              <a:pathLst>
                <a:path w="5552" h="805" extrusionOk="0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68"/>
          <p:cNvGrpSpPr/>
          <p:nvPr/>
        </p:nvGrpSpPr>
        <p:grpSpPr>
          <a:xfrm>
            <a:off x="2215075" y="2432819"/>
            <a:ext cx="380008" cy="351648"/>
            <a:chOff x="2215075" y="2432819"/>
            <a:chExt cx="380008" cy="351648"/>
          </a:xfrm>
        </p:grpSpPr>
        <p:sp>
          <p:nvSpPr>
            <p:cNvPr id="8884" name="Google Shape;8884;p68"/>
            <p:cNvSpPr/>
            <p:nvPr/>
          </p:nvSpPr>
          <p:spPr>
            <a:xfrm>
              <a:off x="2339311" y="2615536"/>
              <a:ext cx="124499" cy="104725"/>
            </a:xfrm>
            <a:custGeom>
              <a:avLst/>
              <a:gdLst/>
              <a:ahLst/>
              <a:cxnLst/>
              <a:rect l="l" t="t" r="r" b="b"/>
              <a:pathLst>
                <a:path w="4741" h="3988" extrusionOk="0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68"/>
            <p:cNvSpPr/>
            <p:nvPr/>
          </p:nvSpPr>
          <p:spPr>
            <a:xfrm>
              <a:off x="2472659" y="2719841"/>
              <a:ext cx="122424" cy="64626"/>
            </a:xfrm>
            <a:custGeom>
              <a:avLst/>
              <a:gdLst/>
              <a:ahLst/>
              <a:cxnLst/>
              <a:rect l="l" t="t" r="r" b="b"/>
              <a:pathLst>
                <a:path w="4662" h="2461" extrusionOk="0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68"/>
            <p:cNvSpPr/>
            <p:nvPr/>
          </p:nvSpPr>
          <p:spPr>
            <a:xfrm>
              <a:off x="2471162" y="2720078"/>
              <a:ext cx="50052" cy="64390"/>
            </a:xfrm>
            <a:custGeom>
              <a:avLst/>
              <a:gdLst/>
              <a:ahLst/>
              <a:cxnLst/>
              <a:rect l="l" t="t" r="r" b="b"/>
              <a:pathLst>
                <a:path w="1906" h="2452" extrusionOk="0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68"/>
            <p:cNvSpPr/>
            <p:nvPr/>
          </p:nvSpPr>
          <p:spPr>
            <a:xfrm>
              <a:off x="2494035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68"/>
            <p:cNvSpPr/>
            <p:nvPr/>
          </p:nvSpPr>
          <p:spPr>
            <a:xfrm>
              <a:off x="2494035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68"/>
            <p:cNvSpPr/>
            <p:nvPr/>
          </p:nvSpPr>
          <p:spPr>
            <a:xfrm>
              <a:off x="2560893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68"/>
            <p:cNvSpPr/>
            <p:nvPr/>
          </p:nvSpPr>
          <p:spPr>
            <a:xfrm>
              <a:off x="2487758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68"/>
            <p:cNvSpPr/>
            <p:nvPr/>
          </p:nvSpPr>
          <p:spPr>
            <a:xfrm>
              <a:off x="2518666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68"/>
            <p:cNvSpPr/>
            <p:nvPr/>
          </p:nvSpPr>
          <p:spPr>
            <a:xfrm>
              <a:off x="2518404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68"/>
            <p:cNvSpPr/>
            <p:nvPr/>
          </p:nvSpPr>
          <p:spPr>
            <a:xfrm>
              <a:off x="2502333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68"/>
            <p:cNvSpPr/>
            <p:nvPr/>
          </p:nvSpPr>
          <p:spPr>
            <a:xfrm>
              <a:off x="2502569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68"/>
            <p:cNvSpPr/>
            <p:nvPr/>
          </p:nvSpPr>
          <p:spPr>
            <a:xfrm>
              <a:off x="2345009" y="2534367"/>
              <a:ext cx="122162" cy="64363"/>
            </a:xfrm>
            <a:custGeom>
              <a:avLst/>
              <a:gdLst/>
              <a:ahLst/>
              <a:cxnLst/>
              <a:rect l="l" t="t" r="r" b="b"/>
              <a:pathLst>
                <a:path w="4652" h="2451" extrusionOk="0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68"/>
            <p:cNvSpPr/>
            <p:nvPr/>
          </p:nvSpPr>
          <p:spPr>
            <a:xfrm>
              <a:off x="2343486" y="2534367"/>
              <a:ext cx="49789" cy="64416"/>
            </a:xfrm>
            <a:custGeom>
              <a:avLst/>
              <a:gdLst/>
              <a:ahLst/>
              <a:cxnLst/>
              <a:rect l="l" t="t" r="r" b="b"/>
              <a:pathLst>
                <a:path w="1896" h="2453" extrusionOk="0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68"/>
            <p:cNvSpPr/>
            <p:nvPr/>
          </p:nvSpPr>
          <p:spPr>
            <a:xfrm>
              <a:off x="2366122" y="2432819"/>
              <a:ext cx="77414" cy="54831"/>
            </a:xfrm>
            <a:custGeom>
              <a:avLst/>
              <a:gdLst/>
              <a:ahLst/>
              <a:cxnLst/>
              <a:rect l="l" t="t" r="r" b="b"/>
              <a:pathLst>
                <a:path w="2948" h="2088" extrusionOk="0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68"/>
            <p:cNvSpPr/>
            <p:nvPr/>
          </p:nvSpPr>
          <p:spPr>
            <a:xfrm>
              <a:off x="2366358" y="2433082"/>
              <a:ext cx="41990" cy="54568"/>
            </a:xfrm>
            <a:custGeom>
              <a:avLst/>
              <a:gdLst/>
              <a:ahLst/>
              <a:cxnLst/>
              <a:rect l="l" t="t" r="r" b="b"/>
              <a:pathLst>
                <a:path w="1599" h="2078" extrusionOk="0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68"/>
            <p:cNvSpPr/>
            <p:nvPr/>
          </p:nvSpPr>
          <p:spPr>
            <a:xfrm>
              <a:off x="2433216" y="2481847"/>
              <a:ext cx="16859" cy="22610"/>
            </a:xfrm>
            <a:custGeom>
              <a:avLst/>
              <a:gdLst/>
              <a:ahLst/>
              <a:cxnLst/>
              <a:rect l="l" t="t" r="r" b="b"/>
              <a:pathLst>
                <a:path w="642" h="861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68"/>
            <p:cNvSpPr/>
            <p:nvPr/>
          </p:nvSpPr>
          <p:spPr>
            <a:xfrm>
              <a:off x="2360082" y="248182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68"/>
            <p:cNvSpPr/>
            <p:nvPr/>
          </p:nvSpPr>
          <p:spPr>
            <a:xfrm>
              <a:off x="2390754" y="2521657"/>
              <a:ext cx="28413" cy="32326"/>
            </a:xfrm>
            <a:custGeom>
              <a:avLst/>
              <a:gdLst/>
              <a:ahLst/>
              <a:cxnLst/>
              <a:rect l="l" t="t" r="r" b="b"/>
              <a:pathLst>
                <a:path w="1082" h="1231" extrusionOk="0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68"/>
            <p:cNvSpPr/>
            <p:nvPr/>
          </p:nvSpPr>
          <p:spPr>
            <a:xfrm>
              <a:off x="2390754" y="2521972"/>
              <a:ext cx="17358" cy="32274"/>
            </a:xfrm>
            <a:custGeom>
              <a:avLst/>
              <a:gdLst/>
              <a:ahLst/>
              <a:cxnLst/>
              <a:rect l="l" t="t" r="r" b="b"/>
              <a:pathLst>
                <a:path w="661" h="1229" extrusionOk="0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68"/>
            <p:cNvSpPr/>
            <p:nvPr/>
          </p:nvSpPr>
          <p:spPr>
            <a:xfrm>
              <a:off x="2374657" y="2464804"/>
              <a:ext cx="60844" cy="65309"/>
            </a:xfrm>
            <a:custGeom>
              <a:avLst/>
              <a:gdLst/>
              <a:ahLst/>
              <a:cxnLst/>
              <a:rect l="l" t="t" r="r" b="b"/>
              <a:pathLst>
                <a:path w="2317" h="2487" extrusionOk="0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68"/>
            <p:cNvSpPr/>
            <p:nvPr/>
          </p:nvSpPr>
          <p:spPr>
            <a:xfrm>
              <a:off x="2374657" y="2464620"/>
              <a:ext cx="44248" cy="65230"/>
            </a:xfrm>
            <a:custGeom>
              <a:avLst/>
              <a:gdLst/>
              <a:ahLst/>
              <a:cxnLst/>
              <a:rect l="l" t="t" r="r" b="b"/>
              <a:pathLst>
                <a:path w="1685" h="2484" extrusionOk="0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68"/>
            <p:cNvSpPr/>
            <p:nvPr/>
          </p:nvSpPr>
          <p:spPr>
            <a:xfrm>
              <a:off x="2216072" y="2719579"/>
              <a:ext cx="122424" cy="64888"/>
            </a:xfrm>
            <a:custGeom>
              <a:avLst/>
              <a:gdLst/>
              <a:ahLst/>
              <a:cxnLst/>
              <a:rect l="l" t="t" r="r" b="b"/>
              <a:pathLst>
                <a:path w="4662" h="2471" extrusionOk="0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68"/>
            <p:cNvSpPr/>
            <p:nvPr/>
          </p:nvSpPr>
          <p:spPr>
            <a:xfrm>
              <a:off x="2215075" y="2720078"/>
              <a:ext cx="50025" cy="64390"/>
            </a:xfrm>
            <a:custGeom>
              <a:avLst/>
              <a:gdLst/>
              <a:ahLst/>
              <a:cxnLst/>
              <a:rect l="l" t="t" r="r" b="b"/>
              <a:pathLst>
                <a:path w="1905" h="2452" extrusionOk="0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68"/>
            <p:cNvSpPr/>
            <p:nvPr/>
          </p:nvSpPr>
          <p:spPr>
            <a:xfrm>
              <a:off x="2237947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68"/>
            <p:cNvSpPr/>
            <p:nvPr/>
          </p:nvSpPr>
          <p:spPr>
            <a:xfrm>
              <a:off x="2237947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68"/>
            <p:cNvSpPr/>
            <p:nvPr/>
          </p:nvSpPr>
          <p:spPr>
            <a:xfrm>
              <a:off x="2304805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68"/>
            <p:cNvSpPr/>
            <p:nvPr/>
          </p:nvSpPr>
          <p:spPr>
            <a:xfrm>
              <a:off x="2231671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68"/>
            <p:cNvSpPr/>
            <p:nvPr/>
          </p:nvSpPr>
          <p:spPr>
            <a:xfrm>
              <a:off x="2262579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68"/>
            <p:cNvSpPr/>
            <p:nvPr/>
          </p:nvSpPr>
          <p:spPr>
            <a:xfrm>
              <a:off x="2262316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68"/>
            <p:cNvSpPr/>
            <p:nvPr/>
          </p:nvSpPr>
          <p:spPr>
            <a:xfrm>
              <a:off x="2246245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68"/>
            <p:cNvSpPr/>
            <p:nvPr/>
          </p:nvSpPr>
          <p:spPr>
            <a:xfrm>
              <a:off x="2246482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5" name="Google Shape;8915;p68"/>
          <p:cNvGrpSpPr/>
          <p:nvPr/>
        </p:nvGrpSpPr>
        <p:grpSpPr>
          <a:xfrm>
            <a:off x="2661416" y="2422342"/>
            <a:ext cx="344059" cy="340671"/>
            <a:chOff x="2661416" y="2422342"/>
            <a:chExt cx="344059" cy="340671"/>
          </a:xfrm>
        </p:grpSpPr>
        <p:sp>
          <p:nvSpPr>
            <p:cNvPr id="8916" name="Google Shape;8916;p68"/>
            <p:cNvSpPr/>
            <p:nvPr/>
          </p:nvSpPr>
          <p:spPr>
            <a:xfrm>
              <a:off x="2906947" y="2604481"/>
              <a:ext cx="39994" cy="39469"/>
            </a:xfrm>
            <a:custGeom>
              <a:avLst/>
              <a:gdLst/>
              <a:ahLst/>
              <a:cxnLst/>
              <a:rect l="l" t="t" r="r" b="b"/>
              <a:pathLst>
                <a:path w="1523" h="1503" extrusionOk="0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68"/>
            <p:cNvSpPr/>
            <p:nvPr/>
          </p:nvSpPr>
          <p:spPr>
            <a:xfrm>
              <a:off x="2866979" y="2604481"/>
              <a:ext cx="65624" cy="39469"/>
            </a:xfrm>
            <a:custGeom>
              <a:avLst/>
              <a:gdLst/>
              <a:ahLst/>
              <a:cxnLst/>
              <a:rect l="l" t="t" r="r" b="b"/>
              <a:pathLst>
                <a:path w="249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68"/>
            <p:cNvSpPr/>
            <p:nvPr/>
          </p:nvSpPr>
          <p:spPr>
            <a:xfrm>
              <a:off x="2906448" y="2539146"/>
              <a:ext cx="21638" cy="43487"/>
            </a:xfrm>
            <a:custGeom>
              <a:avLst/>
              <a:gdLst/>
              <a:ahLst/>
              <a:cxnLst/>
              <a:rect l="l" t="t" r="r" b="b"/>
              <a:pathLst>
                <a:path w="824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68"/>
            <p:cNvSpPr/>
            <p:nvPr/>
          </p:nvSpPr>
          <p:spPr>
            <a:xfrm>
              <a:off x="2759681" y="2604481"/>
              <a:ext cx="39968" cy="39469"/>
            </a:xfrm>
            <a:custGeom>
              <a:avLst/>
              <a:gdLst/>
              <a:ahLst/>
              <a:cxnLst/>
              <a:rect l="l" t="t" r="r" b="b"/>
              <a:pathLst>
                <a:path w="1522" h="1503" extrusionOk="0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68"/>
            <p:cNvSpPr/>
            <p:nvPr/>
          </p:nvSpPr>
          <p:spPr>
            <a:xfrm>
              <a:off x="2719713" y="2604481"/>
              <a:ext cx="65361" cy="39469"/>
            </a:xfrm>
            <a:custGeom>
              <a:avLst/>
              <a:gdLst/>
              <a:ahLst/>
              <a:cxnLst/>
              <a:rect l="l" t="t" r="r" b="b"/>
              <a:pathLst>
                <a:path w="248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68"/>
            <p:cNvSpPr/>
            <p:nvPr/>
          </p:nvSpPr>
          <p:spPr>
            <a:xfrm>
              <a:off x="2759182" y="2539146"/>
              <a:ext cx="21875" cy="43487"/>
            </a:xfrm>
            <a:custGeom>
              <a:avLst/>
              <a:gdLst/>
              <a:ahLst/>
              <a:cxnLst/>
              <a:rect l="l" t="t" r="r" b="b"/>
              <a:pathLst>
                <a:path w="833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68"/>
            <p:cNvSpPr/>
            <p:nvPr/>
          </p:nvSpPr>
          <p:spPr>
            <a:xfrm>
              <a:off x="2833314" y="2606477"/>
              <a:ext cx="53544" cy="53570"/>
            </a:xfrm>
            <a:custGeom>
              <a:avLst/>
              <a:gdLst/>
              <a:ahLst/>
              <a:cxnLst/>
              <a:rect l="l" t="t" r="r" b="b"/>
              <a:pathLst>
                <a:path w="2039" h="2040" extrusionOk="0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68"/>
            <p:cNvSpPr/>
            <p:nvPr/>
          </p:nvSpPr>
          <p:spPr>
            <a:xfrm>
              <a:off x="2779770" y="2606477"/>
              <a:ext cx="85476" cy="53570"/>
            </a:xfrm>
            <a:custGeom>
              <a:avLst/>
              <a:gdLst/>
              <a:ahLst/>
              <a:cxnLst/>
              <a:rect l="l" t="t" r="r" b="b"/>
              <a:pathLst>
                <a:path w="3255" h="2040" extrusionOk="0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68"/>
            <p:cNvSpPr/>
            <p:nvPr/>
          </p:nvSpPr>
          <p:spPr>
            <a:xfrm>
              <a:off x="2833813" y="2525570"/>
              <a:ext cx="29437" cy="59085"/>
            </a:xfrm>
            <a:custGeom>
              <a:avLst/>
              <a:gdLst/>
              <a:ahLst/>
              <a:cxnLst/>
              <a:rect l="l" t="t" r="r" b="b"/>
              <a:pathLst>
                <a:path w="1121" h="2250" extrusionOk="0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68"/>
            <p:cNvSpPr/>
            <p:nvPr/>
          </p:nvSpPr>
          <p:spPr>
            <a:xfrm>
              <a:off x="2803404" y="2525570"/>
              <a:ext cx="45010" cy="59085"/>
            </a:xfrm>
            <a:custGeom>
              <a:avLst/>
              <a:gdLst/>
              <a:ahLst/>
              <a:cxnLst/>
              <a:rect l="l" t="t" r="r" b="b"/>
              <a:pathLst>
                <a:path w="1714" h="2250" extrusionOk="0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68"/>
            <p:cNvSpPr/>
            <p:nvPr/>
          </p:nvSpPr>
          <p:spPr>
            <a:xfrm>
              <a:off x="2737570" y="2539146"/>
              <a:ext cx="28912" cy="43487"/>
            </a:xfrm>
            <a:custGeom>
              <a:avLst/>
              <a:gdLst/>
              <a:ahLst/>
              <a:cxnLst/>
              <a:rect l="l" t="t" r="r" b="b"/>
              <a:pathLst>
                <a:path w="1101" h="1656" extrusionOk="0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68"/>
            <p:cNvSpPr/>
            <p:nvPr/>
          </p:nvSpPr>
          <p:spPr>
            <a:xfrm>
              <a:off x="2884573" y="2539146"/>
              <a:ext cx="29175" cy="43487"/>
            </a:xfrm>
            <a:custGeom>
              <a:avLst/>
              <a:gdLst/>
              <a:ahLst/>
              <a:cxnLst/>
              <a:rect l="l" t="t" r="r" b="b"/>
              <a:pathLst>
                <a:path w="1111" h="1656" extrusionOk="0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68"/>
            <p:cNvSpPr/>
            <p:nvPr/>
          </p:nvSpPr>
          <p:spPr>
            <a:xfrm>
              <a:off x="2661416" y="2422342"/>
              <a:ext cx="344059" cy="340671"/>
            </a:xfrm>
            <a:custGeom>
              <a:avLst/>
              <a:gdLst/>
              <a:ahLst/>
              <a:cxnLst/>
              <a:rect l="l" t="t" r="r" b="b"/>
              <a:pathLst>
                <a:path w="13102" h="12973" extrusionOk="0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9" name="Google Shape;8929;p68"/>
          <p:cNvGrpSpPr/>
          <p:nvPr/>
        </p:nvGrpSpPr>
        <p:grpSpPr>
          <a:xfrm>
            <a:off x="4066510" y="2422342"/>
            <a:ext cx="206876" cy="348470"/>
            <a:chOff x="4066510" y="2422342"/>
            <a:chExt cx="206876" cy="348470"/>
          </a:xfrm>
        </p:grpSpPr>
        <p:sp>
          <p:nvSpPr>
            <p:cNvPr id="8930" name="Google Shape;8930;p68"/>
            <p:cNvSpPr/>
            <p:nvPr/>
          </p:nvSpPr>
          <p:spPr>
            <a:xfrm>
              <a:off x="4093662" y="2737934"/>
              <a:ext cx="152334" cy="11082"/>
            </a:xfrm>
            <a:custGeom>
              <a:avLst/>
              <a:gdLst/>
              <a:ahLst/>
              <a:cxnLst/>
              <a:rect l="l" t="t" r="r" b="b"/>
              <a:pathLst>
                <a:path w="5801" h="422" extrusionOk="0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68"/>
            <p:cNvSpPr/>
            <p:nvPr/>
          </p:nvSpPr>
          <p:spPr>
            <a:xfrm>
              <a:off x="4164538" y="2422342"/>
              <a:ext cx="10819" cy="348286"/>
            </a:xfrm>
            <a:custGeom>
              <a:avLst/>
              <a:gdLst/>
              <a:ahLst/>
              <a:cxnLst/>
              <a:rect l="l" t="t" r="r" b="b"/>
              <a:pathLst>
                <a:path w="412" h="13263" extrusionOk="0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68"/>
            <p:cNvSpPr/>
            <p:nvPr/>
          </p:nvSpPr>
          <p:spPr>
            <a:xfrm>
              <a:off x="4082344" y="2645657"/>
              <a:ext cx="33823" cy="125155"/>
            </a:xfrm>
            <a:custGeom>
              <a:avLst/>
              <a:gdLst/>
              <a:ahLst/>
              <a:cxnLst/>
              <a:rect l="l" t="t" r="r" b="b"/>
              <a:pathLst>
                <a:path w="1288" h="4766" extrusionOk="0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68"/>
            <p:cNvSpPr/>
            <p:nvPr/>
          </p:nvSpPr>
          <p:spPr>
            <a:xfrm>
              <a:off x="4223623" y="2645578"/>
              <a:ext cx="33665" cy="125050"/>
            </a:xfrm>
            <a:custGeom>
              <a:avLst/>
              <a:gdLst/>
              <a:ahLst/>
              <a:cxnLst/>
              <a:rect l="l" t="t" r="r" b="b"/>
              <a:pathLst>
                <a:path w="1282" h="4762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68"/>
            <p:cNvSpPr/>
            <p:nvPr/>
          </p:nvSpPr>
          <p:spPr>
            <a:xfrm>
              <a:off x="4164538" y="2645447"/>
              <a:ext cx="10819" cy="21875"/>
            </a:xfrm>
            <a:custGeom>
              <a:avLst/>
              <a:gdLst/>
              <a:ahLst/>
              <a:cxnLst/>
              <a:rect l="l" t="t" r="r" b="b"/>
              <a:pathLst>
                <a:path w="412" h="833" extrusionOk="0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68"/>
            <p:cNvSpPr/>
            <p:nvPr/>
          </p:nvSpPr>
          <p:spPr>
            <a:xfrm>
              <a:off x="4101462" y="2645604"/>
              <a:ext cx="14601" cy="21717"/>
            </a:xfrm>
            <a:custGeom>
              <a:avLst/>
              <a:gdLst/>
              <a:ahLst/>
              <a:cxnLst/>
              <a:rect l="l" t="t" r="r" b="b"/>
              <a:pathLst>
                <a:path w="556" h="827" extrusionOk="0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68"/>
            <p:cNvSpPr/>
            <p:nvPr/>
          </p:nvSpPr>
          <p:spPr>
            <a:xfrm>
              <a:off x="4223623" y="2645578"/>
              <a:ext cx="14811" cy="21743"/>
            </a:xfrm>
            <a:custGeom>
              <a:avLst/>
              <a:gdLst/>
              <a:ahLst/>
              <a:cxnLst/>
              <a:rect l="l" t="t" r="r" b="b"/>
              <a:pathLst>
                <a:path w="564" h="828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68"/>
            <p:cNvSpPr/>
            <p:nvPr/>
          </p:nvSpPr>
          <p:spPr>
            <a:xfrm>
              <a:off x="4077329" y="2460471"/>
              <a:ext cx="185002" cy="196057"/>
            </a:xfrm>
            <a:custGeom>
              <a:avLst/>
              <a:gdLst/>
              <a:ahLst/>
              <a:cxnLst/>
              <a:rect l="l" t="t" r="r" b="b"/>
              <a:pathLst>
                <a:path w="7045" h="7466" extrusionOk="0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68"/>
            <p:cNvSpPr/>
            <p:nvPr/>
          </p:nvSpPr>
          <p:spPr>
            <a:xfrm>
              <a:off x="4077329" y="2460471"/>
              <a:ext cx="185002" cy="16360"/>
            </a:xfrm>
            <a:custGeom>
              <a:avLst/>
              <a:gdLst/>
              <a:ahLst/>
              <a:cxnLst/>
              <a:rect l="l" t="t" r="r" b="b"/>
              <a:pathLst>
                <a:path w="7045" h="623" extrusionOk="0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68"/>
            <p:cNvSpPr/>
            <p:nvPr/>
          </p:nvSpPr>
          <p:spPr>
            <a:xfrm>
              <a:off x="4066510" y="2444137"/>
              <a:ext cx="206876" cy="21901"/>
            </a:xfrm>
            <a:custGeom>
              <a:avLst/>
              <a:gdLst/>
              <a:ahLst/>
              <a:cxnLst/>
              <a:rect l="l" t="t" r="r" b="b"/>
              <a:pathLst>
                <a:path w="7878" h="834" extrusionOk="0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68"/>
            <p:cNvSpPr/>
            <p:nvPr/>
          </p:nvSpPr>
          <p:spPr>
            <a:xfrm>
              <a:off x="4094161" y="2508186"/>
              <a:ext cx="148185" cy="106563"/>
            </a:xfrm>
            <a:custGeom>
              <a:avLst/>
              <a:gdLst/>
              <a:ahLst/>
              <a:cxnLst/>
              <a:rect l="l" t="t" r="r" b="b"/>
              <a:pathLst>
                <a:path w="5643" h="4058" extrusionOk="0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68"/>
            <p:cNvSpPr/>
            <p:nvPr/>
          </p:nvSpPr>
          <p:spPr>
            <a:xfrm>
              <a:off x="4066510" y="2454930"/>
              <a:ext cx="206876" cy="11108"/>
            </a:xfrm>
            <a:custGeom>
              <a:avLst/>
              <a:gdLst/>
              <a:ahLst/>
              <a:cxnLst/>
              <a:rect l="l" t="t" r="r" b="b"/>
              <a:pathLst>
                <a:path w="7878" h="423" extrusionOk="0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42" name="Google Shape;8942;p68"/>
          <p:cNvSpPr/>
          <p:nvPr/>
        </p:nvSpPr>
        <p:spPr>
          <a:xfrm>
            <a:off x="2958206" y="3891720"/>
            <a:ext cx="28440" cy="133453"/>
          </a:xfrm>
          <a:custGeom>
            <a:avLst/>
            <a:gdLst/>
            <a:ahLst/>
            <a:cxnLst/>
            <a:rect l="l" t="t" r="r" b="b"/>
            <a:pathLst>
              <a:path w="1083" h="5082" extrusionOk="0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43" name="Google Shape;8943;p68"/>
          <p:cNvGrpSpPr/>
          <p:nvPr/>
        </p:nvGrpSpPr>
        <p:grpSpPr>
          <a:xfrm>
            <a:off x="2617693" y="3817325"/>
            <a:ext cx="420475" cy="326491"/>
            <a:chOff x="2617693" y="3817325"/>
            <a:chExt cx="420475" cy="326491"/>
          </a:xfrm>
        </p:grpSpPr>
        <p:sp>
          <p:nvSpPr>
            <p:cNvPr id="8944" name="Google Shape;8944;p68"/>
            <p:cNvSpPr/>
            <p:nvPr/>
          </p:nvSpPr>
          <p:spPr>
            <a:xfrm>
              <a:off x="2688542" y="3845712"/>
              <a:ext cx="337047" cy="217170"/>
            </a:xfrm>
            <a:custGeom>
              <a:avLst/>
              <a:gdLst/>
              <a:ahLst/>
              <a:cxnLst/>
              <a:rect l="l" t="t" r="r" b="b"/>
              <a:pathLst>
                <a:path w="12835" h="8270" extrusionOk="0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68"/>
            <p:cNvSpPr/>
            <p:nvPr/>
          </p:nvSpPr>
          <p:spPr>
            <a:xfrm>
              <a:off x="2734786" y="4063119"/>
              <a:ext cx="57089" cy="27153"/>
            </a:xfrm>
            <a:custGeom>
              <a:avLst/>
              <a:gdLst/>
              <a:ahLst/>
              <a:cxnLst/>
              <a:rect l="l" t="t" r="r" b="b"/>
              <a:pathLst>
                <a:path w="2174" h="1034" extrusionOk="0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68"/>
            <p:cNvSpPr/>
            <p:nvPr/>
          </p:nvSpPr>
          <p:spPr>
            <a:xfrm>
              <a:off x="2747864" y="3991981"/>
              <a:ext cx="44012" cy="70902"/>
            </a:xfrm>
            <a:custGeom>
              <a:avLst/>
              <a:gdLst/>
              <a:ahLst/>
              <a:cxnLst/>
              <a:rect l="l" t="t" r="r" b="b"/>
              <a:pathLst>
                <a:path w="1676" h="2700" extrusionOk="0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68"/>
            <p:cNvSpPr/>
            <p:nvPr/>
          </p:nvSpPr>
          <p:spPr>
            <a:xfrm>
              <a:off x="2692823" y="3979927"/>
              <a:ext cx="49027" cy="29411"/>
            </a:xfrm>
            <a:custGeom>
              <a:avLst/>
              <a:gdLst/>
              <a:ahLst/>
              <a:cxnLst/>
              <a:rect l="l" t="t" r="r" b="b"/>
              <a:pathLst>
                <a:path w="1867" h="1120" extrusionOk="0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68"/>
            <p:cNvSpPr/>
            <p:nvPr/>
          </p:nvSpPr>
          <p:spPr>
            <a:xfrm>
              <a:off x="2688542" y="3845975"/>
              <a:ext cx="11344" cy="133979"/>
            </a:xfrm>
            <a:custGeom>
              <a:avLst/>
              <a:gdLst/>
              <a:ahLst/>
              <a:cxnLst/>
              <a:rect l="l" t="t" r="r" b="b"/>
              <a:pathLst>
                <a:path w="432" h="5102" extrusionOk="0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68"/>
            <p:cNvSpPr/>
            <p:nvPr/>
          </p:nvSpPr>
          <p:spPr>
            <a:xfrm>
              <a:off x="2688542" y="3844977"/>
              <a:ext cx="337047" cy="11082"/>
            </a:xfrm>
            <a:custGeom>
              <a:avLst/>
              <a:gdLst/>
              <a:ahLst/>
              <a:cxnLst/>
              <a:rect l="l" t="t" r="r" b="b"/>
              <a:pathLst>
                <a:path w="12835" h="422" extrusionOk="0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68"/>
            <p:cNvSpPr/>
            <p:nvPr/>
          </p:nvSpPr>
          <p:spPr>
            <a:xfrm>
              <a:off x="2723232" y="4061596"/>
              <a:ext cx="314936" cy="29936"/>
            </a:xfrm>
            <a:custGeom>
              <a:avLst/>
              <a:gdLst/>
              <a:ahLst/>
              <a:cxnLst/>
              <a:rect l="l" t="t" r="r" b="b"/>
              <a:pathLst>
                <a:path w="11993" h="1140" extrusionOk="0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68"/>
            <p:cNvSpPr/>
            <p:nvPr/>
          </p:nvSpPr>
          <p:spPr>
            <a:xfrm>
              <a:off x="2676226" y="3817325"/>
              <a:ext cx="361679" cy="29936"/>
            </a:xfrm>
            <a:custGeom>
              <a:avLst/>
              <a:gdLst/>
              <a:ahLst/>
              <a:cxnLst/>
              <a:rect l="l" t="t" r="r" b="b"/>
              <a:pathLst>
                <a:path w="13773" h="1140" extrusionOk="0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68"/>
            <p:cNvSpPr/>
            <p:nvPr/>
          </p:nvSpPr>
          <p:spPr>
            <a:xfrm>
              <a:off x="2812463" y="3959051"/>
              <a:ext cx="28413" cy="66123"/>
            </a:xfrm>
            <a:custGeom>
              <a:avLst/>
              <a:gdLst/>
              <a:ahLst/>
              <a:cxnLst/>
              <a:rect l="l" t="t" r="r" b="b"/>
              <a:pathLst>
                <a:path w="1082" h="2518" extrusionOk="0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68"/>
            <p:cNvSpPr/>
            <p:nvPr/>
          </p:nvSpPr>
          <p:spPr>
            <a:xfrm>
              <a:off x="2860966" y="3930664"/>
              <a:ext cx="28413" cy="94510"/>
            </a:xfrm>
            <a:custGeom>
              <a:avLst/>
              <a:gdLst/>
              <a:ahLst/>
              <a:cxnLst/>
              <a:rect l="l" t="t" r="r" b="b"/>
              <a:pathLst>
                <a:path w="1082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68"/>
            <p:cNvSpPr/>
            <p:nvPr/>
          </p:nvSpPr>
          <p:spPr>
            <a:xfrm>
              <a:off x="2908207" y="3947759"/>
              <a:ext cx="28413" cy="77414"/>
            </a:xfrm>
            <a:custGeom>
              <a:avLst/>
              <a:gdLst/>
              <a:ahLst/>
              <a:cxnLst/>
              <a:rect l="l" t="t" r="r" b="b"/>
              <a:pathLst>
                <a:path w="1082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68"/>
            <p:cNvSpPr/>
            <p:nvPr/>
          </p:nvSpPr>
          <p:spPr>
            <a:xfrm>
              <a:off x="2716693" y="3882161"/>
              <a:ext cx="54069" cy="13603"/>
            </a:xfrm>
            <a:custGeom>
              <a:avLst/>
              <a:gdLst/>
              <a:ahLst/>
              <a:cxnLst/>
              <a:rect l="l" t="t" r="r" b="b"/>
              <a:pathLst>
                <a:path w="2059" h="518" extrusionOk="0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68"/>
            <p:cNvSpPr/>
            <p:nvPr/>
          </p:nvSpPr>
          <p:spPr>
            <a:xfrm>
              <a:off x="2716693" y="3904771"/>
              <a:ext cx="73659" cy="13340"/>
            </a:xfrm>
            <a:custGeom>
              <a:avLst/>
              <a:gdLst/>
              <a:ahLst/>
              <a:cxnLst/>
              <a:rect l="l" t="t" r="r" b="b"/>
              <a:pathLst>
                <a:path w="2805" h="508" extrusionOk="0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68"/>
            <p:cNvSpPr/>
            <p:nvPr/>
          </p:nvSpPr>
          <p:spPr>
            <a:xfrm>
              <a:off x="2716693" y="392714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68"/>
            <p:cNvSpPr/>
            <p:nvPr/>
          </p:nvSpPr>
          <p:spPr>
            <a:xfrm>
              <a:off x="2716693" y="394975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68"/>
            <p:cNvSpPr/>
            <p:nvPr/>
          </p:nvSpPr>
          <p:spPr>
            <a:xfrm>
              <a:off x="2617693" y="3979428"/>
              <a:ext cx="164125" cy="164388"/>
            </a:xfrm>
            <a:custGeom>
              <a:avLst/>
              <a:gdLst/>
              <a:ahLst/>
              <a:cxnLst/>
              <a:rect l="l" t="t" r="r" b="b"/>
              <a:pathLst>
                <a:path w="6250" h="6260" extrusionOk="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68"/>
            <p:cNvSpPr/>
            <p:nvPr/>
          </p:nvSpPr>
          <p:spPr>
            <a:xfrm>
              <a:off x="2658895" y="4028167"/>
              <a:ext cx="36711" cy="66622"/>
            </a:xfrm>
            <a:custGeom>
              <a:avLst/>
              <a:gdLst/>
              <a:ahLst/>
              <a:cxnLst/>
              <a:rect l="l" t="t" r="r" b="b"/>
              <a:pathLst>
                <a:path w="1398" h="2537" extrusionOk="0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1" name="Google Shape;8961;p68"/>
          <p:cNvGrpSpPr/>
          <p:nvPr/>
        </p:nvGrpSpPr>
        <p:grpSpPr>
          <a:xfrm>
            <a:off x="3545301" y="2423523"/>
            <a:ext cx="358134" cy="356637"/>
            <a:chOff x="3545301" y="2423523"/>
            <a:chExt cx="358134" cy="356637"/>
          </a:xfrm>
        </p:grpSpPr>
        <p:sp>
          <p:nvSpPr>
            <p:cNvPr id="8962" name="Google Shape;8962;p68"/>
            <p:cNvSpPr/>
            <p:nvPr/>
          </p:nvSpPr>
          <p:spPr>
            <a:xfrm>
              <a:off x="3545301" y="2633630"/>
              <a:ext cx="64600" cy="146531"/>
            </a:xfrm>
            <a:custGeom>
              <a:avLst/>
              <a:gdLst/>
              <a:ahLst/>
              <a:cxnLst/>
              <a:rect l="l" t="t" r="r" b="b"/>
              <a:pathLst>
                <a:path w="2460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68"/>
            <p:cNvSpPr/>
            <p:nvPr/>
          </p:nvSpPr>
          <p:spPr>
            <a:xfrm>
              <a:off x="3545301" y="2633630"/>
              <a:ext cx="30934" cy="146531"/>
            </a:xfrm>
            <a:custGeom>
              <a:avLst/>
              <a:gdLst/>
              <a:ahLst/>
              <a:cxnLst/>
              <a:rect l="l" t="t" r="r" b="b"/>
              <a:pathLst>
                <a:path w="1178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68"/>
            <p:cNvSpPr/>
            <p:nvPr/>
          </p:nvSpPr>
          <p:spPr>
            <a:xfrm>
              <a:off x="3643041" y="2597181"/>
              <a:ext cx="64888" cy="182980"/>
            </a:xfrm>
            <a:custGeom>
              <a:avLst/>
              <a:gdLst/>
              <a:ahLst/>
              <a:cxnLst/>
              <a:rect l="l" t="t" r="r" b="b"/>
              <a:pathLst>
                <a:path w="2471" h="6968" extrusionOk="0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68"/>
            <p:cNvSpPr/>
            <p:nvPr/>
          </p:nvSpPr>
          <p:spPr>
            <a:xfrm>
              <a:off x="3643041" y="2597181"/>
              <a:ext cx="30961" cy="182980"/>
            </a:xfrm>
            <a:custGeom>
              <a:avLst/>
              <a:gdLst/>
              <a:ahLst/>
              <a:cxnLst/>
              <a:rect l="l" t="t" r="r" b="b"/>
              <a:pathLst>
                <a:path w="1179" h="6968" extrusionOk="0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68"/>
            <p:cNvSpPr/>
            <p:nvPr/>
          </p:nvSpPr>
          <p:spPr>
            <a:xfrm>
              <a:off x="3740807" y="2560994"/>
              <a:ext cx="65125" cy="219166"/>
            </a:xfrm>
            <a:custGeom>
              <a:avLst/>
              <a:gdLst/>
              <a:ahLst/>
              <a:cxnLst/>
              <a:rect l="l" t="t" r="r" b="b"/>
              <a:pathLst>
                <a:path w="2480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68"/>
            <p:cNvSpPr/>
            <p:nvPr/>
          </p:nvSpPr>
          <p:spPr>
            <a:xfrm>
              <a:off x="3740807" y="2560994"/>
              <a:ext cx="30934" cy="219166"/>
            </a:xfrm>
            <a:custGeom>
              <a:avLst/>
              <a:gdLst/>
              <a:ahLst/>
              <a:cxnLst/>
              <a:rect l="l" t="t" r="r" b="b"/>
              <a:pathLst>
                <a:path w="1178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68"/>
            <p:cNvSpPr/>
            <p:nvPr/>
          </p:nvSpPr>
          <p:spPr>
            <a:xfrm>
              <a:off x="3838573" y="2524808"/>
              <a:ext cx="64862" cy="255352"/>
            </a:xfrm>
            <a:custGeom>
              <a:avLst/>
              <a:gdLst/>
              <a:ahLst/>
              <a:cxnLst/>
              <a:rect l="l" t="t" r="r" b="b"/>
              <a:pathLst>
                <a:path w="2470" h="9724" extrusionOk="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68"/>
            <p:cNvSpPr/>
            <p:nvPr/>
          </p:nvSpPr>
          <p:spPr>
            <a:xfrm>
              <a:off x="3838835" y="2524808"/>
              <a:ext cx="30934" cy="255352"/>
            </a:xfrm>
            <a:custGeom>
              <a:avLst/>
              <a:gdLst/>
              <a:ahLst/>
              <a:cxnLst/>
              <a:rect l="l" t="t" r="r" b="b"/>
              <a:pathLst>
                <a:path w="1178" h="9724" extrusionOk="0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68"/>
            <p:cNvSpPr/>
            <p:nvPr/>
          </p:nvSpPr>
          <p:spPr>
            <a:xfrm>
              <a:off x="3560873" y="2423523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1" name="Google Shape;8971;p68"/>
          <p:cNvGrpSpPr/>
          <p:nvPr/>
        </p:nvGrpSpPr>
        <p:grpSpPr>
          <a:xfrm>
            <a:off x="5766424" y="4275195"/>
            <a:ext cx="358160" cy="356926"/>
            <a:chOff x="5766424" y="4275195"/>
            <a:chExt cx="358160" cy="356926"/>
          </a:xfrm>
        </p:grpSpPr>
        <p:sp>
          <p:nvSpPr>
            <p:cNvPr id="8972" name="Google Shape;8972;p68"/>
            <p:cNvSpPr/>
            <p:nvPr/>
          </p:nvSpPr>
          <p:spPr>
            <a:xfrm>
              <a:off x="5766424" y="4485327"/>
              <a:ext cx="64862" cy="146793"/>
            </a:xfrm>
            <a:custGeom>
              <a:avLst/>
              <a:gdLst/>
              <a:ahLst/>
              <a:cxnLst/>
              <a:rect l="l" t="t" r="r" b="b"/>
              <a:pathLst>
                <a:path w="2470" h="5590" extrusionOk="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68"/>
            <p:cNvSpPr/>
            <p:nvPr/>
          </p:nvSpPr>
          <p:spPr>
            <a:xfrm>
              <a:off x="5766661" y="4485327"/>
              <a:ext cx="30961" cy="146793"/>
            </a:xfrm>
            <a:custGeom>
              <a:avLst/>
              <a:gdLst/>
              <a:ahLst/>
              <a:cxnLst/>
              <a:rect l="l" t="t" r="r" b="b"/>
              <a:pathLst>
                <a:path w="1179" h="5590" extrusionOk="0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68"/>
            <p:cNvSpPr/>
            <p:nvPr/>
          </p:nvSpPr>
          <p:spPr>
            <a:xfrm>
              <a:off x="5864190" y="4449115"/>
              <a:ext cx="64862" cy="183006"/>
            </a:xfrm>
            <a:custGeom>
              <a:avLst/>
              <a:gdLst/>
              <a:ahLst/>
              <a:cxnLst/>
              <a:rect l="l" t="t" r="r" b="b"/>
              <a:pathLst>
                <a:path w="2470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68"/>
            <p:cNvSpPr/>
            <p:nvPr/>
          </p:nvSpPr>
          <p:spPr>
            <a:xfrm>
              <a:off x="5864190" y="4449115"/>
              <a:ext cx="30934" cy="183006"/>
            </a:xfrm>
            <a:custGeom>
              <a:avLst/>
              <a:gdLst/>
              <a:ahLst/>
              <a:cxnLst/>
              <a:rect l="l" t="t" r="r" b="b"/>
              <a:pathLst>
                <a:path w="1178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68"/>
            <p:cNvSpPr/>
            <p:nvPr/>
          </p:nvSpPr>
          <p:spPr>
            <a:xfrm>
              <a:off x="5962193" y="4412692"/>
              <a:ext cx="64626" cy="219429"/>
            </a:xfrm>
            <a:custGeom>
              <a:avLst/>
              <a:gdLst/>
              <a:ahLst/>
              <a:cxnLst/>
              <a:rect l="l" t="t" r="r" b="b"/>
              <a:pathLst>
                <a:path w="2461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68"/>
            <p:cNvSpPr/>
            <p:nvPr/>
          </p:nvSpPr>
          <p:spPr>
            <a:xfrm>
              <a:off x="5962193" y="4412692"/>
              <a:ext cx="30698" cy="219429"/>
            </a:xfrm>
            <a:custGeom>
              <a:avLst/>
              <a:gdLst/>
              <a:ahLst/>
              <a:cxnLst/>
              <a:rect l="l" t="t" r="r" b="b"/>
              <a:pathLst>
                <a:path w="1169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68"/>
            <p:cNvSpPr/>
            <p:nvPr/>
          </p:nvSpPr>
          <p:spPr>
            <a:xfrm>
              <a:off x="6059959" y="4376506"/>
              <a:ext cx="64626" cy="255615"/>
            </a:xfrm>
            <a:custGeom>
              <a:avLst/>
              <a:gdLst/>
              <a:ahLst/>
              <a:cxnLst/>
              <a:rect l="l" t="t" r="r" b="b"/>
              <a:pathLst>
                <a:path w="2461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68"/>
            <p:cNvSpPr/>
            <p:nvPr/>
          </p:nvSpPr>
          <p:spPr>
            <a:xfrm>
              <a:off x="6059959" y="4376506"/>
              <a:ext cx="30934" cy="255615"/>
            </a:xfrm>
            <a:custGeom>
              <a:avLst/>
              <a:gdLst/>
              <a:ahLst/>
              <a:cxnLst/>
              <a:rect l="l" t="t" r="r" b="b"/>
              <a:pathLst>
                <a:path w="1178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68"/>
            <p:cNvSpPr/>
            <p:nvPr/>
          </p:nvSpPr>
          <p:spPr>
            <a:xfrm>
              <a:off x="5781997" y="4275195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1" name="Google Shape;8981;p68"/>
          <p:cNvGrpSpPr/>
          <p:nvPr/>
        </p:nvGrpSpPr>
        <p:grpSpPr>
          <a:xfrm>
            <a:off x="3531462" y="3824599"/>
            <a:ext cx="377251" cy="324232"/>
            <a:chOff x="3531462" y="3824599"/>
            <a:chExt cx="377251" cy="324232"/>
          </a:xfrm>
        </p:grpSpPr>
        <p:sp>
          <p:nvSpPr>
            <p:cNvPr id="8982" name="Google Shape;8982;p68"/>
            <p:cNvSpPr/>
            <p:nvPr/>
          </p:nvSpPr>
          <p:spPr>
            <a:xfrm>
              <a:off x="3573189" y="3854772"/>
              <a:ext cx="294059" cy="294059"/>
            </a:xfrm>
            <a:custGeom>
              <a:avLst/>
              <a:gdLst/>
              <a:ahLst/>
              <a:cxnLst/>
              <a:rect l="l" t="t" r="r" b="b"/>
              <a:pathLst>
                <a:path w="11198" h="11198" extrusionOk="0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68"/>
            <p:cNvSpPr/>
            <p:nvPr/>
          </p:nvSpPr>
          <p:spPr>
            <a:xfrm>
              <a:off x="3719457" y="3939461"/>
              <a:ext cx="78439" cy="102808"/>
            </a:xfrm>
            <a:custGeom>
              <a:avLst/>
              <a:gdLst/>
              <a:ahLst/>
              <a:cxnLst/>
              <a:rect l="l" t="t" r="r" b="b"/>
              <a:pathLst>
                <a:path w="2987" h="3915" extrusionOk="0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68"/>
            <p:cNvSpPr/>
            <p:nvPr/>
          </p:nvSpPr>
          <p:spPr>
            <a:xfrm>
              <a:off x="3719195" y="3878144"/>
              <a:ext cx="156851" cy="203594"/>
            </a:xfrm>
            <a:custGeom>
              <a:avLst/>
              <a:gdLst/>
              <a:ahLst/>
              <a:cxnLst/>
              <a:rect l="l" t="t" r="r" b="b"/>
              <a:pathLst>
                <a:path w="5973" h="7753" extrusionOk="0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68"/>
            <p:cNvSpPr/>
            <p:nvPr/>
          </p:nvSpPr>
          <p:spPr>
            <a:xfrm>
              <a:off x="3718959" y="3824599"/>
              <a:ext cx="189755" cy="287048"/>
            </a:xfrm>
            <a:custGeom>
              <a:avLst/>
              <a:gdLst/>
              <a:ahLst/>
              <a:cxnLst/>
              <a:rect l="l" t="t" r="r" b="b"/>
              <a:pathLst>
                <a:path w="7226" h="10931" extrusionOk="0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68"/>
            <p:cNvSpPr/>
            <p:nvPr/>
          </p:nvSpPr>
          <p:spPr>
            <a:xfrm>
              <a:off x="3576708" y="3855008"/>
              <a:ext cx="144036" cy="147555"/>
            </a:xfrm>
            <a:custGeom>
              <a:avLst/>
              <a:gdLst/>
              <a:ahLst/>
              <a:cxnLst/>
              <a:rect l="l" t="t" r="r" b="b"/>
              <a:pathLst>
                <a:path w="5485" h="5619" extrusionOk="0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68"/>
            <p:cNvSpPr/>
            <p:nvPr/>
          </p:nvSpPr>
          <p:spPr>
            <a:xfrm>
              <a:off x="3573426" y="3969870"/>
              <a:ext cx="147319" cy="173684"/>
            </a:xfrm>
            <a:custGeom>
              <a:avLst/>
              <a:gdLst/>
              <a:ahLst/>
              <a:cxnLst/>
              <a:rect l="l" t="t" r="r" b="b"/>
              <a:pathLst>
                <a:path w="5610" h="6614" extrusionOk="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68"/>
            <p:cNvSpPr/>
            <p:nvPr/>
          </p:nvSpPr>
          <p:spPr>
            <a:xfrm>
              <a:off x="3664417" y="4122178"/>
              <a:ext cx="77940" cy="26654"/>
            </a:xfrm>
            <a:custGeom>
              <a:avLst/>
              <a:gdLst/>
              <a:ahLst/>
              <a:cxnLst/>
              <a:rect l="l" t="t" r="r" b="b"/>
              <a:pathLst>
                <a:path w="2968" h="1015" extrusionOk="0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68"/>
            <p:cNvSpPr/>
            <p:nvPr/>
          </p:nvSpPr>
          <p:spPr>
            <a:xfrm>
              <a:off x="3576708" y="3854772"/>
              <a:ext cx="143275" cy="124919"/>
            </a:xfrm>
            <a:custGeom>
              <a:avLst/>
              <a:gdLst/>
              <a:ahLst/>
              <a:cxnLst/>
              <a:rect l="l" t="t" r="r" b="b"/>
              <a:pathLst>
                <a:path w="5456" h="4757" extrusionOk="0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68"/>
            <p:cNvSpPr/>
            <p:nvPr/>
          </p:nvSpPr>
          <p:spPr>
            <a:xfrm>
              <a:off x="3531462" y="3831217"/>
              <a:ext cx="144561" cy="112393"/>
            </a:xfrm>
            <a:custGeom>
              <a:avLst/>
              <a:gdLst/>
              <a:ahLst/>
              <a:cxnLst/>
              <a:rect l="l" t="t" r="r" b="b"/>
              <a:pathLst>
                <a:path w="5505" h="4280" extrusionOk="0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68"/>
            <p:cNvSpPr/>
            <p:nvPr/>
          </p:nvSpPr>
          <p:spPr>
            <a:xfrm>
              <a:off x="3653098" y="3932318"/>
              <a:ext cx="36711" cy="31538"/>
            </a:xfrm>
            <a:custGeom>
              <a:avLst/>
              <a:gdLst/>
              <a:ahLst/>
              <a:cxnLst/>
              <a:rect l="l" t="t" r="r" b="b"/>
              <a:pathLst>
                <a:path w="1398" h="1201" extrusionOk="0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68"/>
            <p:cNvSpPr/>
            <p:nvPr/>
          </p:nvSpPr>
          <p:spPr>
            <a:xfrm>
              <a:off x="3559875" y="3969870"/>
              <a:ext cx="126179" cy="173684"/>
            </a:xfrm>
            <a:custGeom>
              <a:avLst/>
              <a:gdLst/>
              <a:ahLst/>
              <a:cxnLst/>
              <a:rect l="l" t="t" r="r" b="b"/>
              <a:pathLst>
                <a:path w="4805" h="6614" extrusionOk="0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68"/>
          <p:cNvGrpSpPr/>
          <p:nvPr/>
        </p:nvGrpSpPr>
        <p:grpSpPr>
          <a:xfrm>
            <a:off x="4030586" y="3805246"/>
            <a:ext cx="286523" cy="340566"/>
            <a:chOff x="4030586" y="3805246"/>
            <a:chExt cx="286523" cy="340566"/>
          </a:xfrm>
        </p:grpSpPr>
        <p:sp>
          <p:nvSpPr>
            <p:cNvPr id="8994" name="Google Shape;8994;p68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68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68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68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68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68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68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68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68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68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68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68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68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7" name="Google Shape;9007;p68"/>
          <p:cNvGrpSpPr/>
          <p:nvPr/>
        </p:nvGrpSpPr>
        <p:grpSpPr>
          <a:xfrm>
            <a:off x="2180884" y="2888719"/>
            <a:ext cx="376752" cy="374468"/>
            <a:chOff x="2180884" y="2888719"/>
            <a:chExt cx="376752" cy="374468"/>
          </a:xfrm>
        </p:grpSpPr>
        <p:sp>
          <p:nvSpPr>
            <p:cNvPr id="9008" name="Google Shape;9008;p68"/>
            <p:cNvSpPr/>
            <p:nvPr/>
          </p:nvSpPr>
          <p:spPr>
            <a:xfrm>
              <a:off x="2180884" y="2954054"/>
              <a:ext cx="309395" cy="309133"/>
            </a:xfrm>
            <a:custGeom>
              <a:avLst/>
              <a:gdLst/>
              <a:ahLst/>
              <a:cxnLst/>
              <a:rect l="l" t="t" r="r" b="b"/>
              <a:pathLst>
                <a:path w="11782" h="11772" extrusionOk="0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68"/>
            <p:cNvSpPr/>
            <p:nvPr/>
          </p:nvSpPr>
          <p:spPr>
            <a:xfrm>
              <a:off x="2335713" y="3102082"/>
              <a:ext cx="154330" cy="12579"/>
            </a:xfrm>
            <a:custGeom>
              <a:avLst/>
              <a:gdLst/>
              <a:ahLst/>
              <a:cxnLst/>
              <a:rect l="l" t="t" r="r" b="b"/>
              <a:pathLst>
                <a:path w="5877" h="479" extrusionOk="0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68"/>
            <p:cNvSpPr/>
            <p:nvPr/>
          </p:nvSpPr>
          <p:spPr>
            <a:xfrm>
              <a:off x="2465648" y="2888719"/>
              <a:ext cx="91989" cy="89993"/>
            </a:xfrm>
            <a:custGeom>
              <a:avLst/>
              <a:gdLst/>
              <a:ahLst/>
              <a:cxnLst/>
              <a:rect l="l" t="t" r="r" b="b"/>
              <a:pathLst>
                <a:path w="3503" h="3427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68"/>
            <p:cNvSpPr/>
            <p:nvPr/>
          </p:nvSpPr>
          <p:spPr>
            <a:xfrm>
              <a:off x="2465648" y="2888719"/>
              <a:ext cx="61842" cy="90229"/>
            </a:xfrm>
            <a:custGeom>
              <a:avLst/>
              <a:gdLst/>
              <a:ahLst/>
              <a:cxnLst/>
              <a:rect l="l" t="t" r="r" b="b"/>
              <a:pathLst>
                <a:path w="2355" h="3436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68"/>
            <p:cNvSpPr/>
            <p:nvPr/>
          </p:nvSpPr>
          <p:spPr>
            <a:xfrm>
              <a:off x="2218094" y="2991002"/>
              <a:ext cx="235263" cy="235263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68"/>
            <p:cNvSpPr/>
            <p:nvPr/>
          </p:nvSpPr>
          <p:spPr>
            <a:xfrm>
              <a:off x="2335713" y="3102082"/>
              <a:ext cx="117382" cy="12579"/>
            </a:xfrm>
            <a:custGeom>
              <a:avLst/>
              <a:gdLst/>
              <a:ahLst/>
              <a:cxnLst/>
              <a:rect l="l" t="t" r="r" b="b"/>
              <a:pathLst>
                <a:path w="4470" h="479" extrusionOk="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68"/>
            <p:cNvSpPr/>
            <p:nvPr/>
          </p:nvSpPr>
          <p:spPr>
            <a:xfrm>
              <a:off x="2249003" y="3021910"/>
              <a:ext cx="173185" cy="173421"/>
            </a:xfrm>
            <a:custGeom>
              <a:avLst/>
              <a:gdLst/>
              <a:ahLst/>
              <a:cxnLst/>
              <a:rect l="l" t="t" r="r" b="b"/>
              <a:pathLst>
                <a:path w="6595" h="6604" extrusionOk="0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68"/>
            <p:cNvSpPr/>
            <p:nvPr/>
          </p:nvSpPr>
          <p:spPr>
            <a:xfrm>
              <a:off x="2335713" y="3102082"/>
              <a:ext cx="86711" cy="12579"/>
            </a:xfrm>
            <a:custGeom>
              <a:avLst/>
              <a:gdLst/>
              <a:ahLst/>
              <a:cxnLst/>
              <a:rect l="l" t="t" r="r" b="b"/>
              <a:pathLst>
                <a:path w="3302" h="479" extrusionOk="0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68"/>
            <p:cNvSpPr/>
            <p:nvPr/>
          </p:nvSpPr>
          <p:spPr>
            <a:xfrm>
              <a:off x="2286187" y="3059094"/>
              <a:ext cx="99053" cy="99053"/>
            </a:xfrm>
            <a:custGeom>
              <a:avLst/>
              <a:gdLst/>
              <a:ahLst/>
              <a:cxnLst/>
              <a:rect l="l" t="t" r="r" b="b"/>
              <a:pathLst>
                <a:path w="3772" h="3772" extrusionOk="0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68"/>
            <p:cNvSpPr/>
            <p:nvPr/>
          </p:nvSpPr>
          <p:spPr>
            <a:xfrm>
              <a:off x="2335713" y="3102318"/>
              <a:ext cx="49526" cy="12342"/>
            </a:xfrm>
            <a:custGeom>
              <a:avLst/>
              <a:gdLst/>
              <a:ahLst/>
              <a:cxnLst/>
              <a:rect l="l" t="t" r="r" b="b"/>
              <a:pathLst>
                <a:path w="1886" h="470" extrusionOk="0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68"/>
            <p:cNvSpPr/>
            <p:nvPr/>
          </p:nvSpPr>
          <p:spPr>
            <a:xfrm>
              <a:off x="2317095" y="3090002"/>
              <a:ext cx="37237" cy="37237"/>
            </a:xfrm>
            <a:custGeom>
              <a:avLst/>
              <a:gdLst/>
              <a:ahLst/>
              <a:cxnLst/>
              <a:rect l="l" t="t" r="r" b="b"/>
              <a:pathLst>
                <a:path w="1418" h="1418" extrusionOk="0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68"/>
            <p:cNvSpPr/>
            <p:nvPr/>
          </p:nvSpPr>
          <p:spPr>
            <a:xfrm>
              <a:off x="2335713" y="3102318"/>
              <a:ext cx="18855" cy="12342"/>
            </a:xfrm>
            <a:custGeom>
              <a:avLst/>
              <a:gdLst/>
              <a:ahLst/>
              <a:cxnLst/>
              <a:rect l="l" t="t" r="r" b="b"/>
              <a:pathLst>
                <a:path w="718" h="470" extrusionOk="0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68"/>
            <p:cNvSpPr/>
            <p:nvPr/>
          </p:nvSpPr>
          <p:spPr>
            <a:xfrm>
              <a:off x="2326496" y="3073169"/>
              <a:ext cx="44668" cy="41570"/>
            </a:xfrm>
            <a:custGeom>
              <a:avLst/>
              <a:gdLst/>
              <a:ahLst/>
              <a:cxnLst/>
              <a:rect l="l" t="t" r="r" b="b"/>
              <a:pathLst>
                <a:path w="1701" h="1583" extrusionOk="0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68"/>
            <p:cNvSpPr/>
            <p:nvPr/>
          </p:nvSpPr>
          <p:spPr>
            <a:xfrm>
              <a:off x="2355566" y="2901954"/>
              <a:ext cx="188704" cy="185080"/>
            </a:xfrm>
            <a:custGeom>
              <a:avLst/>
              <a:gdLst/>
              <a:ahLst/>
              <a:cxnLst/>
              <a:rect l="l" t="t" r="r" b="b"/>
              <a:pathLst>
                <a:path w="7186" h="7048" extrusionOk="0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2" name="Google Shape;9022;p68"/>
          <p:cNvGrpSpPr/>
          <p:nvPr/>
        </p:nvGrpSpPr>
        <p:grpSpPr>
          <a:xfrm>
            <a:off x="3954432" y="2942999"/>
            <a:ext cx="378249" cy="265909"/>
            <a:chOff x="3954432" y="2942999"/>
            <a:chExt cx="378249" cy="265909"/>
          </a:xfrm>
        </p:grpSpPr>
        <p:sp>
          <p:nvSpPr>
            <p:cNvPr id="9023" name="Google Shape;9023;p68"/>
            <p:cNvSpPr/>
            <p:nvPr/>
          </p:nvSpPr>
          <p:spPr>
            <a:xfrm>
              <a:off x="3954432" y="2981207"/>
              <a:ext cx="378249" cy="227700"/>
            </a:xfrm>
            <a:custGeom>
              <a:avLst/>
              <a:gdLst/>
              <a:ahLst/>
              <a:cxnLst/>
              <a:rect l="l" t="t" r="r" b="b"/>
              <a:pathLst>
                <a:path w="14404" h="8671" extrusionOk="0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68"/>
            <p:cNvSpPr/>
            <p:nvPr/>
          </p:nvSpPr>
          <p:spPr>
            <a:xfrm>
              <a:off x="3954432" y="2980944"/>
              <a:ext cx="208111" cy="227727"/>
            </a:xfrm>
            <a:custGeom>
              <a:avLst/>
              <a:gdLst/>
              <a:ahLst/>
              <a:cxnLst/>
              <a:rect l="l" t="t" r="r" b="b"/>
              <a:pathLst>
                <a:path w="7925" h="8672" extrusionOk="0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68"/>
            <p:cNvSpPr/>
            <p:nvPr/>
          </p:nvSpPr>
          <p:spPr>
            <a:xfrm>
              <a:off x="4034604" y="3013270"/>
              <a:ext cx="190516" cy="163232"/>
            </a:xfrm>
            <a:custGeom>
              <a:avLst/>
              <a:gdLst/>
              <a:ahLst/>
              <a:cxnLst/>
              <a:rect l="l" t="t" r="r" b="b"/>
              <a:pathLst>
                <a:path w="7255" h="6216" extrusionOk="0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68"/>
            <p:cNvSpPr/>
            <p:nvPr/>
          </p:nvSpPr>
          <p:spPr>
            <a:xfrm>
              <a:off x="4062256" y="3013349"/>
              <a:ext cx="96768" cy="163101"/>
            </a:xfrm>
            <a:custGeom>
              <a:avLst/>
              <a:gdLst/>
              <a:ahLst/>
              <a:cxnLst/>
              <a:rect l="l" t="t" r="r" b="b"/>
              <a:pathLst>
                <a:path w="3685" h="6211" extrusionOk="0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68"/>
            <p:cNvSpPr/>
            <p:nvPr/>
          </p:nvSpPr>
          <p:spPr>
            <a:xfrm>
              <a:off x="4088647" y="3053763"/>
              <a:ext cx="96007" cy="82273"/>
            </a:xfrm>
            <a:custGeom>
              <a:avLst/>
              <a:gdLst/>
              <a:ahLst/>
              <a:cxnLst/>
              <a:rect l="l" t="t" r="r" b="b"/>
              <a:pathLst>
                <a:path w="3656" h="3133" extrusionOk="0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68"/>
            <p:cNvSpPr/>
            <p:nvPr/>
          </p:nvSpPr>
          <p:spPr>
            <a:xfrm>
              <a:off x="4102696" y="3053868"/>
              <a:ext cx="57089" cy="82246"/>
            </a:xfrm>
            <a:custGeom>
              <a:avLst/>
              <a:gdLst/>
              <a:ahLst/>
              <a:cxnLst/>
              <a:rect l="l" t="t" r="r" b="b"/>
              <a:pathLst>
                <a:path w="2174" h="3132" extrusionOk="0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68"/>
            <p:cNvSpPr/>
            <p:nvPr/>
          </p:nvSpPr>
          <p:spPr>
            <a:xfrm>
              <a:off x="4260807" y="2996411"/>
              <a:ext cx="38051" cy="26207"/>
            </a:xfrm>
            <a:custGeom>
              <a:avLst/>
              <a:gdLst/>
              <a:ahLst/>
              <a:cxnLst/>
              <a:rect l="l" t="t" r="r" b="b"/>
              <a:pathLst>
                <a:path w="1449" h="998" extrusionOk="0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68"/>
            <p:cNvSpPr/>
            <p:nvPr/>
          </p:nvSpPr>
          <p:spPr>
            <a:xfrm>
              <a:off x="4020528" y="2942999"/>
              <a:ext cx="229381" cy="58323"/>
            </a:xfrm>
            <a:custGeom>
              <a:avLst/>
              <a:gdLst/>
              <a:ahLst/>
              <a:cxnLst/>
              <a:rect l="l" t="t" r="r" b="b"/>
              <a:pathLst>
                <a:path w="8735" h="2221" extrusionOk="0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68"/>
            <p:cNvSpPr/>
            <p:nvPr/>
          </p:nvSpPr>
          <p:spPr>
            <a:xfrm>
              <a:off x="4153719" y="3056337"/>
              <a:ext cx="33193" cy="28440"/>
            </a:xfrm>
            <a:custGeom>
              <a:avLst/>
              <a:gdLst/>
              <a:ahLst/>
              <a:cxnLst/>
              <a:rect l="l" t="t" r="r" b="b"/>
              <a:pathLst>
                <a:path w="1264" h="1083" extrusionOk="0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2" name="Google Shape;9032;p68"/>
          <p:cNvGrpSpPr/>
          <p:nvPr/>
        </p:nvGrpSpPr>
        <p:grpSpPr>
          <a:xfrm>
            <a:off x="1752137" y="4266608"/>
            <a:ext cx="378512" cy="374756"/>
            <a:chOff x="1752137" y="4266608"/>
            <a:chExt cx="378512" cy="374756"/>
          </a:xfrm>
        </p:grpSpPr>
        <p:sp>
          <p:nvSpPr>
            <p:cNvPr id="9033" name="Google Shape;9033;p68"/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68"/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68"/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68"/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68"/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68"/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68"/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68"/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68"/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68"/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68"/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68"/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68"/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68"/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68"/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68"/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68"/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68"/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68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68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68"/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4" name="Google Shape;9054;p68"/>
          <p:cNvGrpSpPr/>
          <p:nvPr/>
        </p:nvGrpSpPr>
        <p:grpSpPr>
          <a:xfrm>
            <a:off x="3117788" y="3812546"/>
            <a:ext cx="341065" cy="341065"/>
            <a:chOff x="3117788" y="3812546"/>
            <a:chExt cx="341065" cy="341065"/>
          </a:xfrm>
        </p:grpSpPr>
        <p:sp>
          <p:nvSpPr>
            <p:cNvPr id="9055" name="Google Shape;9055;p68"/>
            <p:cNvSpPr/>
            <p:nvPr/>
          </p:nvSpPr>
          <p:spPr>
            <a:xfrm>
              <a:off x="3117788" y="3812546"/>
              <a:ext cx="259396" cy="259370"/>
            </a:xfrm>
            <a:custGeom>
              <a:avLst/>
              <a:gdLst/>
              <a:ahLst/>
              <a:cxnLst/>
              <a:rect l="l" t="t" r="r" b="b"/>
              <a:pathLst>
                <a:path w="9878" h="9877" extrusionOk="0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68"/>
            <p:cNvSpPr/>
            <p:nvPr/>
          </p:nvSpPr>
          <p:spPr>
            <a:xfrm>
              <a:off x="3171332" y="3885181"/>
              <a:ext cx="132981" cy="114126"/>
            </a:xfrm>
            <a:custGeom>
              <a:avLst/>
              <a:gdLst/>
              <a:ahLst/>
              <a:cxnLst/>
              <a:rect l="l" t="t" r="r" b="b"/>
              <a:pathLst>
                <a:path w="5064" h="4346" extrusionOk="0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68"/>
            <p:cNvSpPr/>
            <p:nvPr/>
          </p:nvSpPr>
          <p:spPr>
            <a:xfrm>
              <a:off x="3209541" y="3914067"/>
              <a:ext cx="66123" cy="56485"/>
            </a:xfrm>
            <a:custGeom>
              <a:avLst/>
              <a:gdLst/>
              <a:ahLst/>
              <a:cxnLst/>
              <a:rect l="l" t="t" r="r" b="b"/>
              <a:pathLst>
                <a:path w="2518" h="2151" extrusionOk="0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68"/>
            <p:cNvSpPr/>
            <p:nvPr/>
          </p:nvSpPr>
          <p:spPr>
            <a:xfrm>
              <a:off x="3288189" y="3982947"/>
              <a:ext cx="170664" cy="170664"/>
            </a:xfrm>
            <a:custGeom>
              <a:avLst/>
              <a:gdLst/>
              <a:ahLst/>
              <a:cxnLst/>
              <a:rect l="l" t="t" r="r" b="b"/>
              <a:pathLst>
                <a:path w="6499" h="6499" extrusionOk="0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68"/>
            <p:cNvSpPr/>
            <p:nvPr/>
          </p:nvSpPr>
          <p:spPr>
            <a:xfrm>
              <a:off x="3316340" y="4025672"/>
              <a:ext cx="99788" cy="85371"/>
            </a:xfrm>
            <a:custGeom>
              <a:avLst/>
              <a:gdLst/>
              <a:ahLst/>
              <a:cxnLst/>
              <a:rect l="l" t="t" r="r" b="b"/>
              <a:pathLst>
                <a:path w="3800" h="3251" extrusionOk="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68"/>
            <p:cNvSpPr/>
            <p:nvPr/>
          </p:nvSpPr>
          <p:spPr>
            <a:xfrm>
              <a:off x="3339213" y="4042741"/>
              <a:ext cx="59847" cy="51260"/>
            </a:xfrm>
            <a:custGeom>
              <a:avLst/>
              <a:gdLst/>
              <a:ahLst/>
              <a:cxnLst/>
              <a:rect l="l" t="t" r="r" b="b"/>
              <a:pathLst>
                <a:path w="2279" h="1952" extrusionOk="0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1" name="Google Shape;9061;p68"/>
          <p:cNvGrpSpPr/>
          <p:nvPr/>
        </p:nvGrpSpPr>
        <p:grpSpPr>
          <a:xfrm>
            <a:off x="3994400" y="4299932"/>
            <a:ext cx="338281" cy="322657"/>
            <a:chOff x="3994400" y="4299932"/>
            <a:chExt cx="338281" cy="322657"/>
          </a:xfrm>
        </p:grpSpPr>
        <p:sp>
          <p:nvSpPr>
            <p:cNvPr id="9062" name="Google Shape;9062;p68"/>
            <p:cNvSpPr/>
            <p:nvPr/>
          </p:nvSpPr>
          <p:spPr>
            <a:xfrm>
              <a:off x="3994400" y="4299932"/>
              <a:ext cx="286759" cy="272447"/>
            </a:xfrm>
            <a:custGeom>
              <a:avLst/>
              <a:gdLst/>
              <a:ahLst/>
              <a:cxnLst/>
              <a:rect l="l" t="t" r="r" b="b"/>
              <a:pathLst>
                <a:path w="10920" h="10375" extrusionOk="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68"/>
            <p:cNvSpPr/>
            <p:nvPr/>
          </p:nvSpPr>
          <p:spPr>
            <a:xfrm>
              <a:off x="4027829" y="4330314"/>
              <a:ext cx="223184" cy="211839"/>
            </a:xfrm>
            <a:custGeom>
              <a:avLst/>
              <a:gdLst/>
              <a:ahLst/>
              <a:cxnLst/>
              <a:rect l="l" t="t" r="r" b="b"/>
              <a:pathLst>
                <a:path w="8499" h="8067" extrusionOk="0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68"/>
            <p:cNvSpPr/>
            <p:nvPr/>
          </p:nvSpPr>
          <p:spPr>
            <a:xfrm>
              <a:off x="4095422" y="4335330"/>
              <a:ext cx="99053" cy="201729"/>
            </a:xfrm>
            <a:custGeom>
              <a:avLst/>
              <a:gdLst/>
              <a:ahLst/>
              <a:cxnLst/>
              <a:rect l="l" t="t" r="r" b="b"/>
              <a:pathLst>
                <a:path w="3772" h="7682" extrusionOk="0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68"/>
            <p:cNvSpPr/>
            <p:nvPr/>
          </p:nvSpPr>
          <p:spPr>
            <a:xfrm>
              <a:off x="4179611" y="4472250"/>
              <a:ext cx="153070" cy="150339"/>
            </a:xfrm>
            <a:custGeom>
              <a:avLst/>
              <a:gdLst/>
              <a:ahLst/>
              <a:cxnLst/>
              <a:rect l="l" t="t" r="r" b="b"/>
              <a:pathLst>
                <a:path w="5829" h="5725" extrusionOk="0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68"/>
            <p:cNvSpPr/>
            <p:nvPr/>
          </p:nvSpPr>
          <p:spPr>
            <a:xfrm>
              <a:off x="4238408" y="4472250"/>
              <a:ext cx="18119" cy="23135"/>
            </a:xfrm>
            <a:custGeom>
              <a:avLst/>
              <a:gdLst/>
              <a:ahLst/>
              <a:cxnLst/>
              <a:rect l="l" t="t" r="r" b="b"/>
              <a:pathLst>
                <a:path w="690" h="881" extrusionOk="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68"/>
            <p:cNvSpPr/>
            <p:nvPr/>
          </p:nvSpPr>
          <p:spPr>
            <a:xfrm>
              <a:off x="4217321" y="4590105"/>
              <a:ext cx="28151" cy="32484"/>
            </a:xfrm>
            <a:custGeom>
              <a:avLst/>
              <a:gdLst/>
              <a:ahLst/>
              <a:cxnLst/>
              <a:rect l="l" t="t" r="r" b="b"/>
              <a:pathLst>
                <a:path w="1072" h="1237" extrusionOk="0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68"/>
            <p:cNvSpPr/>
            <p:nvPr/>
          </p:nvSpPr>
          <p:spPr>
            <a:xfrm>
              <a:off x="4179349" y="4482412"/>
              <a:ext cx="44274" cy="114520"/>
            </a:xfrm>
            <a:custGeom>
              <a:avLst/>
              <a:gdLst/>
              <a:ahLst/>
              <a:cxnLst/>
              <a:rect l="l" t="t" r="r" b="b"/>
              <a:pathLst>
                <a:path w="1686" h="4361" extrusionOk="0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68"/>
            <p:cNvSpPr/>
            <p:nvPr/>
          </p:nvSpPr>
          <p:spPr>
            <a:xfrm>
              <a:off x="4208760" y="4511955"/>
              <a:ext cx="82456" cy="70639"/>
            </a:xfrm>
            <a:custGeom>
              <a:avLst/>
              <a:gdLst/>
              <a:ahLst/>
              <a:cxnLst/>
              <a:rect l="l" t="t" r="r" b="b"/>
              <a:pathLst>
                <a:path w="3140" h="2690" extrusionOk="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70" name="Google Shape;9070;p68"/>
          <p:cNvSpPr/>
          <p:nvPr/>
        </p:nvSpPr>
        <p:spPr>
          <a:xfrm>
            <a:off x="3700340" y="1965628"/>
            <a:ext cx="48528" cy="24159"/>
          </a:xfrm>
          <a:custGeom>
            <a:avLst/>
            <a:gdLst/>
            <a:ahLst/>
            <a:cxnLst/>
            <a:rect l="l" t="t" r="r" b="b"/>
            <a:pathLst>
              <a:path w="1848" h="920" extrusionOk="0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1" name="Google Shape;9071;p68"/>
          <p:cNvSpPr/>
          <p:nvPr/>
        </p:nvSpPr>
        <p:spPr>
          <a:xfrm>
            <a:off x="3700340" y="1965628"/>
            <a:ext cx="33455" cy="21901"/>
          </a:xfrm>
          <a:custGeom>
            <a:avLst/>
            <a:gdLst/>
            <a:ahLst/>
            <a:cxnLst/>
            <a:rect l="l" t="t" r="r" b="b"/>
            <a:pathLst>
              <a:path w="1274" h="834" extrusionOk="0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2" name="Google Shape;9072;p68"/>
          <p:cNvGrpSpPr/>
          <p:nvPr/>
        </p:nvGrpSpPr>
        <p:grpSpPr>
          <a:xfrm>
            <a:off x="3573426" y="1965628"/>
            <a:ext cx="302358" cy="374993"/>
            <a:chOff x="3573426" y="1965628"/>
            <a:chExt cx="302358" cy="374993"/>
          </a:xfrm>
        </p:grpSpPr>
        <p:sp>
          <p:nvSpPr>
            <p:cNvPr id="9073" name="Google Shape;9073;p68"/>
            <p:cNvSpPr/>
            <p:nvPr/>
          </p:nvSpPr>
          <p:spPr>
            <a:xfrm>
              <a:off x="3688287" y="2013894"/>
              <a:ext cx="72661" cy="60582"/>
            </a:xfrm>
            <a:custGeom>
              <a:avLst/>
              <a:gdLst/>
              <a:ahLst/>
              <a:cxnLst/>
              <a:rect l="l" t="t" r="r" b="b"/>
              <a:pathLst>
                <a:path w="2767" h="2307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68"/>
            <p:cNvSpPr/>
            <p:nvPr/>
          </p:nvSpPr>
          <p:spPr>
            <a:xfrm>
              <a:off x="3711422" y="2013894"/>
              <a:ext cx="26391" cy="18251"/>
            </a:xfrm>
            <a:custGeom>
              <a:avLst/>
              <a:gdLst/>
              <a:ahLst/>
              <a:cxnLst/>
              <a:rect l="l" t="t" r="r" b="b"/>
              <a:pathLst>
                <a:path w="1005" h="695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68"/>
            <p:cNvSpPr/>
            <p:nvPr/>
          </p:nvSpPr>
          <p:spPr>
            <a:xfrm>
              <a:off x="3688287" y="2032985"/>
              <a:ext cx="72661" cy="41491"/>
            </a:xfrm>
            <a:custGeom>
              <a:avLst/>
              <a:gdLst/>
              <a:ahLst/>
              <a:cxnLst/>
              <a:rect l="l" t="t" r="r" b="b"/>
              <a:pathLst>
                <a:path w="2767" h="1580" extrusionOk="0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68"/>
            <p:cNvSpPr/>
            <p:nvPr/>
          </p:nvSpPr>
          <p:spPr>
            <a:xfrm>
              <a:off x="3688287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68"/>
            <p:cNvSpPr/>
            <p:nvPr/>
          </p:nvSpPr>
          <p:spPr>
            <a:xfrm>
              <a:off x="3742829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68"/>
            <p:cNvSpPr/>
            <p:nvPr/>
          </p:nvSpPr>
          <p:spPr>
            <a:xfrm>
              <a:off x="3700340" y="1965628"/>
              <a:ext cx="48528" cy="54306"/>
            </a:xfrm>
            <a:custGeom>
              <a:avLst/>
              <a:gdLst/>
              <a:ahLst/>
              <a:cxnLst/>
              <a:rect l="l" t="t" r="r" b="b"/>
              <a:pathLst>
                <a:path w="1848" h="2068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68"/>
            <p:cNvSpPr/>
            <p:nvPr/>
          </p:nvSpPr>
          <p:spPr>
            <a:xfrm>
              <a:off x="3700156" y="1965628"/>
              <a:ext cx="33639" cy="54621"/>
            </a:xfrm>
            <a:custGeom>
              <a:avLst/>
              <a:gdLst/>
              <a:ahLst/>
              <a:cxnLst/>
              <a:rect l="l" t="t" r="r" b="b"/>
              <a:pathLst>
                <a:path w="1281" h="2080" extrusionOk="0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68"/>
            <p:cNvSpPr/>
            <p:nvPr/>
          </p:nvSpPr>
          <p:spPr>
            <a:xfrm>
              <a:off x="3682247" y="2086502"/>
              <a:ext cx="84741" cy="145060"/>
            </a:xfrm>
            <a:custGeom>
              <a:avLst/>
              <a:gdLst/>
              <a:ahLst/>
              <a:cxnLst/>
              <a:rect l="l" t="t" r="r" b="b"/>
              <a:pathLst>
                <a:path w="3227" h="5524" extrusionOk="0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68"/>
            <p:cNvSpPr/>
            <p:nvPr/>
          </p:nvSpPr>
          <p:spPr>
            <a:xfrm>
              <a:off x="3682247" y="2170955"/>
              <a:ext cx="84741" cy="60608"/>
            </a:xfrm>
            <a:custGeom>
              <a:avLst/>
              <a:gdLst/>
              <a:ahLst/>
              <a:cxnLst/>
              <a:rect l="l" t="t" r="r" b="b"/>
              <a:pathLst>
                <a:path w="3227" h="2308" extrusionOk="0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68"/>
            <p:cNvSpPr/>
            <p:nvPr/>
          </p:nvSpPr>
          <p:spPr>
            <a:xfrm>
              <a:off x="3754882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68"/>
            <p:cNvSpPr/>
            <p:nvPr/>
          </p:nvSpPr>
          <p:spPr>
            <a:xfrm>
              <a:off x="3754646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68"/>
            <p:cNvSpPr/>
            <p:nvPr/>
          </p:nvSpPr>
          <p:spPr>
            <a:xfrm>
              <a:off x="3754882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68"/>
            <p:cNvSpPr/>
            <p:nvPr/>
          </p:nvSpPr>
          <p:spPr>
            <a:xfrm>
              <a:off x="3754882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68"/>
            <p:cNvSpPr/>
            <p:nvPr/>
          </p:nvSpPr>
          <p:spPr>
            <a:xfrm>
              <a:off x="3736789" y="2219457"/>
              <a:ext cx="84715" cy="96794"/>
            </a:xfrm>
            <a:custGeom>
              <a:avLst/>
              <a:gdLst/>
              <a:ahLst/>
              <a:cxnLst/>
              <a:rect l="l" t="t" r="r" b="b"/>
              <a:pathLst>
                <a:path w="3226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68"/>
            <p:cNvSpPr/>
            <p:nvPr/>
          </p:nvSpPr>
          <p:spPr>
            <a:xfrm>
              <a:off x="3736789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68"/>
            <p:cNvSpPr/>
            <p:nvPr/>
          </p:nvSpPr>
          <p:spPr>
            <a:xfrm>
              <a:off x="380314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68"/>
            <p:cNvSpPr/>
            <p:nvPr/>
          </p:nvSpPr>
          <p:spPr>
            <a:xfrm>
              <a:off x="3646061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68"/>
            <p:cNvSpPr/>
            <p:nvPr/>
          </p:nvSpPr>
          <p:spPr>
            <a:xfrm>
              <a:off x="3645824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68"/>
            <p:cNvSpPr/>
            <p:nvPr/>
          </p:nvSpPr>
          <p:spPr>
            <a:xfrm>
              <a:off x="3646061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68"/>
            <p:cNvSpPr/>
            <p:nvPr/>
          </p:nvSpPr>
          <p:spPr>
            <a:xfrm>
              <a:off x="3646061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68"/>
            <p:cNvSpPr/>
            <p:nvPr/>
          </p:nvSpPr>
          <p:spPr>
            <a:xfrm>
              <a:off x="3627968" y="2219457"/>
              <a:ext cx="84478" cy="96794"/>
            </a:xfrm>
            <a:custGeom>
              <a:avLst/>
              <a:gdLst/>
              <a:ahLst/>
              <a:cxnLst/>
              <a:rect l="l" t="t" r="r" b="b"/>
              <a:pathLst>
                <a:path w="3217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68"/>
            <p:cNvSpPr/>
            <p:nvPr/>
          </p:nvSpPr>
          <p:spPr>
            <a:xfrm>
              <a:off x="362796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68"/>
            <p:cNvSpPr/>
            <p:nvPr/>
          </p:nvSpPr>
          <p:spPr>
            <a:xfrm>
              <a:off x="3694327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68"/>
            <p:cNvSpPr/>
            <p:nvPr/>
          </p:nvSpPr>
          <p:spPr>
            <a:xfrm>
              <a:off x="3809162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68"/>
            <p:cNvSpPr/>
            <p:nvPr/>
          </p:nvSpPr>
          <p:spPr>
            <a:xfrm>
              <a:off x="3809162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68"/>
            <p:cNvSpPr/>
            <p:nvPr/>
          </p:nvSpPr>
          <p:spPr>
            <a:xfrm>
              <a:off x="3809162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68"/>
            <p:cNvSpPr/>
            <p:nvPr/>
          </p:nvSpPr>
          <p:spPr>
            <a:xfrm>
              <a:off x="3809162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68"/>
            <p:cNvSpPr/>
            <p:nvPr/>
          </p:nvSpPr>
          <p:spPr>
            <a:xfrm>
              <a:off x="3791331" y="2280039"/>
              <a:ext cx="84452" cy="60319"/>
            </a:xfrm>
            <a:custGeom>
              <a:avLst/>
              <a:gdLst/>
              <a:ahLst/>
              <a:cxnLst/>
              <a:rect l="l" t="t" r="r" b="b"/>
              <a:pathLst>
                <a:path w="3216" h="2297" extrusionOk="0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68"/>
            <p:cNvSpPr/>
            <p:nvPr/>
          </p:nvSpPr>
          <p:spPr>
            <a:xfrm>
              <a:off x="3791068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68"/>
            <p:cNvSpPr/>
            <p:nvPr/>
          </p:nvSpPr>
          <p:spPr>
            <a:xfrm>
              <a:off x="3857664" y="2293589"/>
              <a:ext cx="17883" cy="47032"/>
            </a:xfrm>
            <a:custGeom>
              <a:avLst/>
              <a:gdLst/>
              <a:ahLst/>
              <a:cxnLst/>
              <a:rect l="l" t="t" r="r" b="b"/>
              <a:pathLst>
                <a:path w="681" h="1791" extrusionOk="0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68"/>
            <p:cNvSpPr/>
            <p:nvPr/>
          </p:nvSpPr>
          <p:spPr>
            <a:xfrm>
              <a:off x="3700340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68"/>
            <p:cNvSpPr/>
            <p:nvPr/>
          </p:nvSpPr>
          <p:spPr>
            <a:xfrm>
              <a:off x="3700340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68"/>
            <p:cNvSpPr/>
            <p:nvPr/>
          </p:nvSpPr>
          <p:spPr>
            <a:xfrm>
              <a:off x="3700340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68"/>
            <p:cNvSpPr/>
            <p:nvPr/>
          </p:nvSpPr>
          <p:spPr>
            <a:xfrm>
              <a:off x="3700340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68"/>
            <p:cNvSpPr/>
            <p:nvPr/>
          </p:nvSpPr>
          <p:spPr>
            <a:xfrm>
              <a:off x="3682247" y="2280039"/>
              <a:ext cx="84741" cy="60319"/>
            </a:xfrm>
            <a:custGeom>
              <a:avLst/>
              <a:gdLst/>
              <a:ahLst/>
              <a:cxnLst/>
              <a:rect l="l" t="t" r="r" b="b"/>
              <a:pathLst>
                <a:path w="3227" h="2297" extrusionOk="0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68"/>
            <p:cNvSpPr/>
            <p:nvPr/>
          </p:nvSpPr>
          <p:spPr>
            <a:xfrm>
              <a:off x="36822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68"/>
            <p:cNvSpPr/>
            <p:nvPr/>
          </p:nvSpPr>
          <p:spPr>
            <a:xfrm>
              <a:off x="3748842" y="2293589"/>
              <a:ext cx="18146" cy="47032"/>
            </a:xfrm>
            <a:custGeom>
              <a:avLst/>
              <a:gdLst/>
              <a:ahLst/>
              <a:cxnLst/>
              <a:rect l="l" t="t" r="r" b="b"/>
              <a:pathLst>
                <a:path w="691" h="1791" extrusionOk="0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68"/>
            <p:cNvSpPr/>
            <p:nvPr/>
          </p:nvSpPr>
          <p:spPr>
            <a:xfrm>
              <a:off x="3591519" y="2213417"/>
              <a:ext cx="48555" cy="72661"/>
            </a:xfrm>
            <a:custGeom>
              <a:avLst/>
              <a:gdLst/>
              <a:ahLst/>
              <a:cxnLst/>
              <a:rect l="l" t="t" r="r" b="b"/>
              <a:pathLst>
                <a:path w="1849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68"/>
            <p:cNvSpPr/>
            <p:nvPr/>
          </p:nvSpPr>
          <p:spPr>
            <a:xfrm>
              <a:off x="3591519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68"/>
            <p:cNvSpPr/>
            <p:nvPr/>
          </p:nvSpPr>
          <p:spPr>
            <a:xfrm>
              <a:off x="3591519" y="2213417"/>
              <a:ext cx="48555" cy="54332"/>
            </a:xfrm>
            <a:custGeom>
              <a:avLst/>
              <a:gdLst/>
              <a:ahLst/>
              <a:cxnLst/>
              <a:rect l="l" t="t" r="r" b="b"/>
              <a:pathLst>
                <a:path w="1849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68"/>
            <p:cNvSpPr/>
            <p:nvPr/>
          </p:nvSpPr>
          <p:spPr>
            <a:xfrm>
              <a:off x="3591519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68"/>
            <p:cNvSpPr/>
            <p:nvPr/>
          </p:nvSpPr>
          <p:spPr>
            <a:xfrm>
              <a:off x="3573688" y="2280039"/>
              <a:ext cx="84478" cy="60319"/>
            </a:xfrm>
            <a:custGeom>
              <a:avLst/>
              <a:gdLst/>
              <a:ahLst/>
              <a:cxnLst/>
              <a:rect l="l" t="t" r="r" b="b"/>
              <a:pathLst>
                <a:path w="3217" h="2297" extrusionOk="0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68"/>
            <p:cNvSpPr/>
            <p:nvPr/>
          </p:nvSpPr>
          <p:spPr>
            <a:xfrm>
              <a:off x="3573426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68"/>
            <p:cNvSpPr/>
            <p:nvPr/>
          </p:nvSpPr>
          <p:spPr>
            <a:xfrm>
              <a:off x="36400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68"/>
            <p:cNvSpPr/>
            <p:nvPr/>
          </p:nvSpPr>
          <p:spPr>
            <a:xfrm>
              <a:off x="3666228" y="2068409"/>
              <a:ext cx="117041" cy="24159"/>
            </a:xfrm>
            <a:custGeom>
              <a:avLst/>
              <a:gdLst/>
              <a:ahLst/>
              <a:cxnLst/>
              <a:rect l="l" t="t" r="r" b="b"/>
              <a:pathLst>
                <a:path w="4457" h="920" extrusionOk="0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68"/>
            <p:cNvSpPr/>
            <p:nvPr/>
          </p:nvSpPr>
          <p:spPr>
            <a:xfrm>
              <a:off x="3706380" y="2110635"/>
              <a:ext cx="36475" cy="18119"/>
            </a:xfrm>
            <a:custGeom>
              <a:avLst/>
              <a:gdLst/>
              <a:ahLst/>
              <a:cxnLst/>
              <a:rect l="l" t="t" r="r" b="b"/>
              <a:pathLst>
                <a:path w="1389" h="690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68"/>
            <p:cNvSpPr/>
            <p:nvPr/>
          </p:nvSpPr>
          <p:spPr>
            <a:xfrm>
              <a:off x="3682247" y="2080489"/>
              <a:ext cx="84741" cy="12080"/>
            </a:xfrm>
            <a:custGeom>
              <a:avLst/>
              <a:gdLst/>
              <a:ahLst/>
              <a:cxnLst/>
              <a:rect l="l" t="t" r="r" b="b"/>
              <a:pathLst>
                <a:path w="3227" h="460" extrusionOk="0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0" name="Google Shape;9120;p68"/>
          <p:cNvGrpSpPr/>
          <p:nvPr/>
        </p:nvGrpSpPr>
        <p:grpSpPr>
          <a:xfrm>
            <a:off x="3513632" y="2908572"/>
            <a:ext cx="355876" cy="331007"/>
            <a:chOff x="3513632" y="2908572"/>
            <a:chExt cx="355876" cy="331007"/>
          </a:xfrm>
        </p:grpSpPr>
        <p:sp>
          <p:nvSpPr>
            <p:cNvPr id="9121" name="Google Shape;9121;p68"/>
            <p:cNvSpPr/>
            <p:nvPr/>
          </p:nvSpPr>
          <p:spPr>
            <a:xfrm>
              <a:off x="3576944" y="2916870"/>
              <a:ext cx="187024" cy="322709"/>
            </a:xfrm>
            <a:custGeom>
              <a:avLst/>
              <a:gdLst/>
              <a:ahLst/>
              <a:cxnLst/>
              <a:rect l="l" t="t" r="r" b="b"/>
              <a:pathLst>
                <a:path w="7122" h="1228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68"/>
            <p:cNvSpPr/>
            <p:nvPr/>
          </p:nvSpPr>
          <p:spPr>
            <a:xfrm>
              <a:off x="3725734" y="2916870"/>
              <a:ext cx="38235" cy="322709"/>
            </a:xfrm>
            <a:custGeom>
              <a:avLst/>
              <a:gdLst/>
              <a:ahLst/>
              <a:cxnLst/>
              <a:rect l="l" t="t" r="r" b="b"/>
              <a:pathLst>
                <a:path w="1456" h="1228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68"/>
            <p:cNvSpPr/>
            <p:nvPr/>
          </p:nvSpPr>
          <p:spPr>
            <a:xfrm>
              <a:off x="3576944" y="2916870"/>
              <a:ext cx="187024" cy="53544"/>
            </a:xfrm>
            <a:custGeom>
              <a:avLst/>
              <a:gdLst/>
              <a:ahLst/>
              <a:cxnLst/>
              <a:rect l="l" t="t" r="r" b="b"/>
              <a:pathLst>
                <a:path w="7122" h="203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68"/>
            <p:cNvSpPr/>
            <p:nvPr/>
          </p:nvSpPr>
          <p:spPr>
            <a:xfrm>
              <a:off x="3725734" y="2916870"/>
              <a:ext cx="38235" cy="53544"/>
            </a:xfrm>
            <a:custGeom>
              <a:avLst/>
              <a:gdLst/>
              <a:ahLst/>
              <a:cxnLst/>
              <a:rect l="l" t="t" r="r" b="b"/>
              <a:pathLst>
                <a:path w="1456" h="203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68"/>
            <p:cNvSpPr/>
            <p:nvPr/>
          </p:nvSpPr>
          <p:spPr>
            <a:xfrm>
              <a:off x="3576944" y="3186009"/>
              <a:ext cx="187024" cy="53570"/>
            </a:xfrm>
            <a:custGeom>
              <a:avLst/>
              <a:gdLst/>
              <a:ahLst/>
              <a:cxnLst/>
              <a:rect l="l" t="t" r="r" b="b"/>
              <a:pathLst>
                <a:path w="7122" h="2040" extrusionOk="0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68"/>
            <p:cNvSpPr/>
            <p:nvPr/>
          </p:nvSpPr>
          <p:spPr>
            <a:xfrm>
              <a:off x="3725734" y="3186009"/>
              <a:ext cx="37972" cy="53570"/>
            </a:xfrm>
            <a:custGeom>
              <a:avLst/>
              <a:gdLst/>
              <a:ahLst/>
              <a:cxnLst/>
              <a:rect l="l" t="t" r="r" b="b"/>
              <a:pathLst>
                <a:path w="1446" h="2040" extrusionOk="0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68"/>
            <p:cNvSpPr/>
            <p:nvPr/>
          </p:nvSpPr>
          <p:spPr>
            <a:xfrm>
              <a:off x="3664653" y="3010854"/>
              <a:ext cx="204854" cy="134215"/>
            </a:xfrm>
            <a:custGeom>
              <a:avLst/>
              <a:gdLst/>
              <a:ahLst/>
              <a:cxnLst/>
              <a:rect l="l" t="t" r="r" b="b"/>
              <a:pathLst>
                <a:path w="7801" h="5111" extrusionOk="0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68"/>
            <p:cNvSpPr/>
            <p:nvPr/>
          </p:nvSpPr>
          <p:spPr>
            <a:xfrm>
              <a:off x="3843352" y="3010854"/>
              <a:ext cx="26155" cy="134215"/>
            </a:xfrm>
            <a:custGeom>
              <a:avLst/>
              <a:gdLst/>
              <a:ahLst/>
              <a:cxnLst/>
              <a:rect l="l" t="t" r="r" b="b"/>
              <a:pathLst>
                <a:path w="996" h="5111" extrusionOk="0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68"/>
            <p:cNvSpPr/>
            <p:nvPr/>
          </p:nvSpPr>
          <p:spPr>
            <a:xfrm>
              <a:off x="3768958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68"/>
            <p:cNvSpPr/>
            <p:nvPr/>
          </p:nvSpPr>
          <p:spPr>
            <a:xfrm>
              <a:off x="3793589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68"/>
            <p:cNvSpPr/>
            <p:nvPr/>
          </p:nvSpPr>
          <p:spPr>
            <a:xfrm>
              <a:off x="3688024" y="3034462"/>
              <a:ext cx="65624" cy="44511"/>
            </a:xfrm>
            <a:custGeom>
              <a:avLst/>
              <a:gdLst/>
              <a:ahLst/>
              <a:cxnLst/>
              <a:rect l="l" t="t" r="r" b="b"/>
              <a:pathLst>
                <a:path w="2499" h="1695" extrusionOk="0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68"/>
            <p:cNvSpPr/>
            <p:nvPr/>
          </p:nvSpPr>
          <p:spPr>
            <a:xfrm>
              <a:off x="3684768" y="3089004"/>
              <a:ext cx="166646" cy="29437"/>
            </a:xfrm>
            <a:custGeom>
              <a:avLst/>
              <a:gdLst/>
              <a:ahLst/>
              <a:cxnLst/>
              <a:rect l="l" t="t" r="r" b="b"/>
              <a:pathLst>
                <a:path w="6346" h="1121" extrusionOk="0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68"/>
            <p:cNvSpPr/>
            <p:nvPr/>
          </p:nvSpPr>
          <p:spPr>
            <a:xfrm>
              <a:off x="3664653" y="2993628"/>
              <a:ext cx="10084" cy="169036"/>
            </a:xfrm>
            <a:custGeom>
              <a:avLst/>
              <a:gdLst/>
              <a:ahLst/>
              <a:cxnLst/>
              <a:rect l="l" t="t" r="r" b="b"/>
              <a:pathLst>
                <a:path w="384" h="6437" extrusionOk="0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68"/>
            <p:cNvSpPr/>
            <p:nvPr/>
          </p:nvSpPr>
          <p:spPr>
            <a:xfrm>
              <a:off x="3513632" y="2908572"/>
              <a:ext cx="114126" cy="97687"/>
            </a:xfrm>
            <a:custGeom>
              <a:avLst/>
              <a:gdLst/>
              <a:ahLst/>
              <a:cxnLst/>
              <a:rect l="l" t="t" r="r" b="b"/>
              <a:pathLst>
                <a:path w="4346" h="3720" extrusionOk="0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68"/>
            <p:cNvSpPr/>
            <p:nvPr/>
          </p:nvSpPr>
          <p:spPr>
            <a:xfrm>
              <a:off x="3571167" y="2908572"/>
              <a:ext cx="58586" cy="97661"/>
            </a:xfrm>
            <a:custGeom>
              <a:avLst/>
              <a:gdLst/>
              <a:ahLst/>
              <a:cxnLst/>
              <a:rect l="l" t="t" r="r" b="b"/>
              <a:pathLst>
                <a:path w="2231" h="3719" extrusionOk="0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68"/>
            <p:cNvSpPr/>
            <p:nvPr/>
          </p:nvSpPr>
          <p:spPr>
            <a:xfrm>
              <a:off x="3557486" y="2942237"/>
              <a:ext cx="42672" cy="30199"/>
            </a:xfrm>
            <a:custGeom>
              <a:avLst/>
              <a:gdLst/>
              <a:ahLst/>
              <a:cxnLst/>
              <a:rect l="l" t="t" r="r" b="b"/>
              <a:pathLst>
                <a:path w="1625" h="1150" extrusionOk="0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7" name="Google Shape;9137;p68"/>
          <p:cNvGrpSpPr/>
          <p:nvPr/>
        </p:nvGrpSpPr>
        <p:grpSpPr>
          <a:xfrm>
            <a:off x="2694083" y="2888430"/>
            <a:ext cx="235762" cy="374756"/>
            <a:chOff x="2694083" y="2888430"/>
            <a:chExt cx="235762" cy="374756"/>
          </a:xfrm>
        </p:grpSpPr>
        <p:sp>
          <p:nvSpPr>
            <p:cNvPr id="9138" name="Google Shape;9138;p68"/>
            <p:cNvSpPr/>
            <p:nvPr/>
          </p:nvSpPr>
          <p:spPr>
            <a:xfrm>
              <a:off x="2808682" y="2888430"/>
              <a:ext cx="30173" cy="36002"/>
            </a:xfrm>
            <a:custGeom>
              <a:avLst/>
              <a:gdLst/>
              <a:ahLst/>
              <a:cxnLst/>
              <a:rect l="l" t="t" r="r" b="b"/>
              <a:pathLst>
                <a:path w="1149" h="1371" extrusionOk="0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68"/>
            <p:cNvSpPr/>
            <p:nvPr/>
          </p:nvSpPr>
          <p:spPr>
            <a:xfrm>
              <a:off x="2784549" y="2912091"/>
              <a:ext cx="139257" cy="266408"/>
            </a:xfrm>
            <a:custGeom>
              <a:avLst/>
              <a:gdLst/>
              <a:ahLst/>
              <a:cxnLst/>
              <a:rect l="l" t="t" r="r" b="b"/>
              <a:pathLst>
                <a:path w="5303" h="10145" extrusionOk="0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68"/>
            <p:cNvSpPr/>
            <p:nvPr/>
          </p:nvSpPr>
          <p:spPr>
            <a:xfrm>
              <a:off x="2694083" y="2934202"/>
              <a:ext cx="223945" cy="256376"/>
            </a:xfrm>
            <a:custGeom>
              <a:avLst/>
              <a:gdLst/>
              <a:ahLst/>
              <a:cxnLst/>
              <a:rect l="l" t="t" r="r" b="b"/>
              <a:pathLst>
                <a:path w="8528" h="9763" extrusionOk="0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68"/>
            <p:cNvSpPr/>
            <p:nvPr/>
          </p:nvSpPr>
          <p:spPr>
            <a:xfrm>
              <a:off x="2771997" y="2954238"/>
              <a:ext cx="12710" cy="18461"/>
            </a:xfrm>
            <a:custGeom>
              <a:avLst/>
              <a:gdLst/>
              <a:ahLst/>
              <a:cxnLst/>
              <a:rect l="l" t="t" r="r" b="b"/>
              <a:pathLst>
                <a:path w="484" h="703" extrusionOk="0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68"/>
            <p:cNvSpPr/>
            <p:nvPr/>
          </p:nvSpPr>
          <p:spPr>
            <a:xfrm>
              <a:off x="2695843" y="2997830"/>
              <a:ext cx="155853" cy="186709"/>
            </a:xfrm>
            <a:custGeom>
              <a:avLst/>
              <a:gdLst/>
              <a:ahLst/>
              <a:cxnLst/>
              <a:rect l="l" t="t" r="r" b="b"/>
              <a:pathLst>
                <a:path w="5935" h="7110" extrusionOk="0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68"/>
            <p:cNvSpPr/>
            <p:nvPr/>
          </p:nvSpPr>
          <p:spPr>
            <a:xfrm>
              <a:off x="2736047" y="3178735"/>
              <a:ext cx="181719" cy="30173"/>
            </a:xfrm>
            <a:custGeom>
              <a:avLst/>
              <a:gdLst/>
              <a:ahLst/>
              <a:cxnLst/>
              <a:rect l="l" t="t" r="r" b="b"/>
              <a:pathLst>
                <a:path w="6920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68"/>
            <p:cNvSpPr/>
            <p:nvPr/>
          </p:nvSpPr>
          <p:spPr>
            <a:xfrm>
              <a:off x="2736047" y="3178735"/>
              <a:ext cx="60608" cy="30173"/>
            </a:xfrm>
            <a:custGeom>
              <a:avLst/>
              <a:gdLst/>
              <a:ahLst/>
              <a:cxnLst/>
              <a:rect l="l" t="t" r="r" b="b"/>
              <a:pathLst>
                <a:path w="2308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68"/>
            <p:cNvSpPr/>
            <p:nvPr/>
          </p:nvSpPr>
          <p:spPr>
            <a:xfrm>
              <a:off x="2723993" y="3202605"/>
              <a:ext cx="205852" cy="60582"/>
            </a:xfrm>
            <a:custGeom>
              <a:avLst/>
              <a:gdLst/>
              <a:ahLst/>
              <a:cxnLst/>
              <a:rect l="l" t="t" r="r" b="b"/>
              <a:pathLst>
                <a:path w="7839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68"/>
            <p:cNvSpPr/>
            <p:nvPr/>
          </p:nvSpPr>
          <p:spPr>
            <a:xfrm>
              <a:off x="2723993" y="3202605"/>
              <a:ext cx="78675" cy="60582"/>
            </a:xfrm>
            <a:custGeom>
              <a:avLst/>
              <a:gdLst/>
              <a:ahLst/>
              <a:cxnLst/>
              <a:rect l="l" t="t" r="r" b="b"/>
              <a:pathLst>
                <a:path w="2996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7" name="Google Shape;9147;p68"/>
          <p:cNvGrpSpPr/>
          <p:nvPr/>
        </p:nvGrpSpPr>
        <p:grpSpPr>
          <a:xfrm>
            <a:off x="871534" y="4300588"/>
            <a:ext cx="357661" cy="311155"/>
            <a:chOff x="871534" y="4300588"/>
            <a:chExt cx="357661" cy="311155"/>
          </a:xfrm>
        </p:grpSpPr>
        <p:sp>
          <p:nvSpPr>
            <p:cNvPr id="9148" name="Google Shape;9148;p68"/>
            <p:cNvSpPr/>
            <p:nvPr/>
          </p:nvSpPr>
          <p:spPr>
            <a:xfrm>
              <a:off x="992672" y="4300588"/>
              <a:ext cx="115386" cy="62368"/>
            </a:xfrm>
            <a:custGeom>
              <a:avLst/>
              <a:gdLst/>
              <a:ahLst/>
              <a:cxnLst/>
              <a:rect l="l" t="t" r="r" b="b"/>
              <a:pathLst>
                <a:path w="4394" h="2375" extrusionOk="0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68"/>
            <p:cNvSpPr/>
            <p:nvPr/>
          </p:nvSpPr>
          <p:spPr>
            <a:xfrm>
              <a:off x="883089" y="4473510"/>
              <a:ext cx="334526" cy="138233"/>
            </a:xfrm>
            <a:custGeom>
              <a:avLst/>
              <a:gdLst/>
              <a:ahLst/>
              <a:cxnLst/>
              <a:rect l="l" t="t" r="r" b="b"/>
              <a:pathLst>
                <a:path w="12739" h="5264" extrusionOk="0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68"/>
            <p:cNvSpPr/>
            <p:nvPr/>
          </p:nvSpPr>
          <p:spPr>
            <a:xfrm>
              <a:off x="883089" y="4473248"/>
              <a:ext cx="334526" cy="138495"/>
            </a:xfrm>
            <a:custGeom>
              <a:avLst/>
              <a:gdLst/>
              <a:ahLst/>
              <a:cxnLst/>
              <a:rect l="l" t="t" r="r" b="b"/>
              <a:pathLst>
                <a:path w="12739" h="5274" extrusionOk="0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68"/>
            <p:cNvSpPr/>
            <p:nvPr/>
          </p:nvSpPr>
          <p:spPr>
            <a:xfrm>
              <a:off x="871534" y="4358150"/>
              <a:ext cx="357661" cy="149813"/>
            </a:xfrm>
            <a:custGeom>
              <a:avLst/>
              <a:gdLst/>
              <a:ahLst/>
              <a:cxnLst/>
              <a:rect l="l" t="t" r="r" b="b"/>
              <a:pathLst>
                <a:path w="13620" h="5705" extrusionOk="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68"/>
            <p:cNvSpPr/>
            <p:nvPr/>
          </p:nvSpPr>
          <p:spPr>
            <a:xfrm>
              <a:off x="900446" y="4358150"/>
              <a:ext cx="299837" cy="17358"/>
            </a:xfrm>
            <a:custGeom>
              <a:avLst/>
              <a:gdLst/>
              <a:ahLst/>
              <a:cxnLst/>
              <a:rect l="l" t="t" r="r" b="b"/>
              <a:pathLst>
                <a:path w="11418" h="661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68"/>
            <p:cNvSpPr/>
            <p:nvPr/>
          </p:nvSpPr>
          <p:spPr>
            <a:xfrm>
              <a:off x="929332" y="4358150"/>
              <a:ext cx="34453" cy="253593"/>
            </a:xfrm>
            <a:custGeom>
              <a:avLst/>
              <a:gdLst/>
              <a:ahLst/>
              <a:cxnLst/>
              <a:rect l="l" t="t" r="r" b="b"/>
              <a:pathLst>
                <a:path w="131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68"/>
            <p:cNvSpPr/>
            <p:nvPr/>
          </p:nvSpPr>
          <p:spPr>
            <a:xfrm>
              <a:off x="929332" y="4358150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68"/>
            <p:cNvSpPr/>
            <p:nvPr/>
          </p:nvSpPr>
          <p:spPr>
            <a:xfrm>
              <a:off x="929332" y="4525269"/>
              <a:ext cx="34453" cy="17384"/>
            </a:xfrm>
            <a:custGeom>
              <a:avLst/>
              <a:gdLst/>
              <a:ahLst/>
              <a:cxnLst/>
              <a:rect l="l" t="t" r="r" b="b"/>
              <a:pathLst>
                <a:path w="131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68"/>
            <p:cNvSpPr/>
            <p:nvPr/>
          </p:nvSpPr>
          <p:spPr>
            <a:xfrm>
              <a:off x="929332" y="4485065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68"/>
            <p:cNvSpPr/>
            <p:nvPr/>
          </p:nvSpPr>
          <p:spPr>
            <a:xfrm>
              <a:off x="917778" y="4479025"/>
              <a:ext cx="57588" cy="52047"/>
            </a:xfrm>
            <a:custGeom>
              <a:avLst/>
              <a:gdLst/>
              <a:ahLst/>
              <a:cxnLst/>
              <a:rect l="l" t="t" r="r" b="b"/>
              <a:pathLst>
                <a:path w="2193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68"/>
            <p:cNvSpPr/>
            <p:nvPr/>
          </p:nvSpPr>
          <p:spPr>
            <a:xfrm>
              <a:off x="940651" y="4479603"/>
              <a:ext cx="11581" cy="28361"/>
            </a:xfrm>
            <a:custGeom>
              <a:avLst/>
              <a:gdLst/>
              <a:ahLst/>
              <a:cxnLst/>
              <a:rect l="l" t="t" r="r" b="b"/>
              <a:pathLst>
                <a:path w="441" h="1080" extrusionOk="0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68"/>
            <p:cNvSpPr/>
            <p:nvPr/>
          </p:nvSpPr>
          <p:spPr>
            <a:xfrm>
              <a:off x="929332" y="4588844"/>
              <a:ext cx="34453" cy="22899"/>
            </a:xfrm>
            <a:custGeom>
              <a:avLst/>
              <a:gdLst/>
              <a:ahLst/>
              <a:cxnLst/>
              <a:rect l="l" t="t" r="r" b="b"/>
              <a:pathLst>
                <a:path w="131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68"/>
            <p:cNvSpPr/>
            <p:nvPr/>
          </p:nvSpPr>
          <p:spPr>
            <a:xfrm>
              <a:off x="1136918" y="4358150"/>
              <a:ext cx="34716" cy="253593"/>
            </a:xfrm>
            <a:custGeom>
              <a:avLst/>
              <a:gdLst/>
              <a:ahLst/>
              <a:cxnLst/>
              <a:rect l="l" t="t" r="r" b="b"/>
              <a:pathLst>
                <a:path w="132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68"/>
            <p:cNvSpPr/>
            <p:nvPr/>
          </p:nvSpPr>
          <p:spPr>
            <a:xfrm>
              <a:off x="1136918" y="4358150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68"/>
            <p:cNvSpPr/>
            <p:nvPr/>
          </p:nvSpPr>
          <p:spPr>
            <a:xfrm>
              <a:off x="1136918" y="4525269"/>
              <a:ext cx="34716" cy="17384"/>
            </a:xfrm>
            <a:custGeom>
              <a:avLst/>
              <a:gdLst/>
              <a:ahLst/>
              <a:cxnLst/>
              <a:rect l="l" t="t" r="r" b="b"/>
              <a:pathLst>
                <a:path w="132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68"/>
            <p:cNvSpPr/>
            <p:nvPr/>
          </p:nvSpPr>
          <p:spPr>
            <a:xfrm>
              <a:off x="1136918" y="4485065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68"/>
            <p:cNvSpPr/>
            <p:nvPr/>
          </p:nvSpPr>
          <p:spPr>
            <a:xfrm>
              <a:off x="1125363" y="4479025"/>
              <a:ext cx="57825" cy="52047"/>
            </a:xfrm>
            <a:custGeom>
              <a:avLst/>
              <a:gdLst/>
              <a:ahLst/>
              <a:cxnLst/>
              <a:rect l="l" t="t" r="r" b="b"/>
              <a:pathLst>
                <a:path w="2202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68"/>
            <p:cNvSpPr/>
            <p:nvPr/>
          </p:nvSpPr>
          <p:spPr>
            <a:xfrm>
              <a:off x="1148105" y="4478841"/>
              <a:ext cx="12211" cy="29122"/>
            </a:xfrm>
            <a:custGeom>
              <a:avLst/>
              <a:gdLst/>
              <a:ahLst/>
              <a:cxnLst/>
              <a:rect l="l" t="t" r="r" b="b"/>
              <a:pathLst>
                <a:path w="465" h="1109" extrusionOk="0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68"/>
            <p:cNvSpPr/>
            <p:nvPr/>
          </p:nvSpPr>
          <p:spPr>
            <a:xfrm>
              <a:off x="1136918" y="4588844"/>
              <a:ext cx="34716" cy="22899"/>
            </a:xfrm>
            <a:custGeom>
              <a:avLst/>
              <a:gdLst/>
              <a:ahLst/>
              <a:cxnLst/>
              <a:rect l="l" t="t" r="r" b="b"/>
              <a:pathLst>
                <a:path w="132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68"/>
            <p:cNvSpPr/>
            <p:nvPr/>
          </p:nvSpPr>
          <p:spPr>
            <a:xfrm>
              <a:off x="1021584" y="4461956"/>
              <a:ext cx="57562" cy="23135"/>
            </a:xfrm>
            <a:custGeom>
              <a:avLst/>
              <a:gdLst/>
              <a:ahLst/>
              <a:cxnLst/>
              <a:rect l="l" t="t" r="r" b="b"/>
              <a:pathLst>
                <a:path w="2192" h="88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68"/>
            <p:cNvSpPr/>
            <p:nvPr/>
          </p:nvSpPr>
          <p:spPr>
            <a:xfrm>
              <a:off x="1021584" y="4473510"/>
              <a:ext cx="57562" cy="11581"/>
            </a:xfrm>
            <a:custGeom>
              <a:avLst/>
              <a:gdLst/>
              <a:ahLst/>
              <a:cxnLst/>
              <a:rect l="l" t="t" r="r" b="b"/>
              <a:pathLst>
                <a:path w="2192" h="44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9" name="Google Shape;9169;p68"/>
          <p:cNvGrpSpPr/>
          <p:nvPr/>
        </p:nvGrpSpPr>
        <p:grpSpPr>
          <a:xfrm>
            <a:off x="916019" y="3821606"/>
            <a:ext cx="250100" cy="336785"/>
            <a:chOff x="916019" y="3821606"/>
            <a:chExt cx="250100" cy="336785"/>
          </a:xfrm>
        </p:grpSpPr>
        <p:sp>
          <p:nvSpPr>
            <p:cNvPr id="9170" name="Google Shape;9170;p68"/>
            <p:cNvSpPr/>
            <p:nvPr/>
          </p:nvSpPr>
          <p:spPr>
            <a:xfrm>
              <a:off x="995429" y="3887676"/>
              <a:ext cx="32694" cy="71926"/>
            </a:xfrm>
            <a:custGeom>
              <a:avLst/>
              <a:gdLst/>
              <a:ahLst/>
              <a:cxnLst/>
              <a:rect l="l" t="t" r="r" b="b"/>
              <a:pathLst>
                <a:path w="1245" h="2739" extrusionOk="0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68"/>
            <p:cNvSpPr/>
            <p:nvPr/>
          </p:nvSpPr>
          <p:spPr>
            <a:xfrm>
              <a:off x="1008506" y="3881163"/>
              <a:ext cx="78176" cy="78439"/>
            </a:xfrm>
            <a:custGeom>
              <a:avLst/>
              <a:gdLst/>
              <a:ahLst/>
              <a:cxnLst/>
              <a:rect l="l" t="t" r="r" b="b"/>
              <a:pathLst>
                <a:path w="2977" h="2987" extrusionOk="0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68"/>
            <p:cNvSpPr/>
            <p:nvPr/>
          </p:nvSpPr>
          <p:spPr>
            <a:xfrm>
              <a:off x="1021584" y="3978903"/>
              <a:ext cx="38970" cy="28939"/>
            </a:xfrm>
            <a:custGeom>
              <a:avLst/>
              <a:gdLst/>
              <a:ahLst/>
              <a:cxnLst/>
              <a:rect l="l" t="t" r="r" b="b"/>
              <a:pathLst>
                <a:path w="1484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68"/>
            <p:cNvSpPr/>
            <p:nvPr/>
          </p:nvSpPr>
          <p:spPr>
            <a:xfrm>
              <a:off x="1021584" y="3979166"/>
              <a:ext cx="39232" cy="15861"/>
            </a:xfrm>
            <a:custGeom>
              <a:avLst/>
              <a:gdLst/>
              <a:ahLst/>
              <a:cxnLst/>
              <a:rect l="l" t="t" r="r" b="b"/>
              <a:pathLst>
                <a:path w="1494" h="604" extrusionOk="0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68"/>
            <p:cNvSpPr/>
            <p:nvPr/>
          </p:nvSpPr>
          <p:spPr>
            <a:xfrm>
              <a:off x="975839" y="3994738"/>
              <a:ext cx="130460" cy="55067"/>
            </a:xfrm>
            <a:custGeom>
              <a:avLst/>
              <a:gdLst/>
              <a:ahLst/>
              <a:cxnLst/>
              <a:rect l="l" t="t" r="r" b="b"/>
              <a:pathLst>
                <a:path w="4968" h="2097" extrusionOk="0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68"/>
            <p:cNvSpPr/>
            <p:nvPr/>
          </p:nvSpPr>
          <p:spPr>
            <a:xfrm>
              <a:off x="1034635" y="4007815"/>
              <a:ext cx="13104" cy="52809"/>
            </a:xfrm>
            <a:custGeom>
              <a:avLst/>
              <a:gdLst/>
              <a:ahLst/>
              <a:cxnLst/>
              <a:rect l="l" t="t" r="r" b="b"/>
              <a:pathLst>
                <a:path w="499" h="2011" extrusionOk="0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68"/>
            <p:cNvSpPr/>
            <p:nvPr/>
          </p:nvSpPr>
          <p:spPr>
            <a:xfrm>
              <a:off x="1001968" y="3914041"/>
              <a:ext cx="78176" cy="71427"/>
            </a:xfrm>
            <a:custGeom>
              <a:avLst/>
              <a:gdLst/>
              <a:ahLst/>
              <a:cxnLst/>
              <a:rect l="l" t="t" r="r" b="b"/>
              <a:pathLst>
                <a:path w="2977" h="2720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68"/>
            <p:cNvSpPr/>
            <p:nvPr/>
          </p:nvSpPr>
          <p:spPr>
            <a:xfrm>
              <a:off x="1001968" y="3914041"/>
              <a:ext cx="78176" cy="70167"/>
            </a:xfrm>
            <a:custGeom>
              <a:avLst/>
              <a:gdLst/>
              <a:ahLst/>
              <a:cxnLst/>
              <a:rect l="l" t="t" r="r" b="b"/>
              <a:pathLst>
                <a:path w="2977" h="2672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68"/>
            <p:cNvSpPr/>
            <p:nvPr/>
          </p:nvSpPr>
          <p:spPr>
            <a:xfrm>
              <a:off x="1034635" y="4007815"/>
              <a:ext cx="13104" cy="13104"/>
            </a:xfrm>
            <a:custGeom>
              <a:avLst/>
              <a:gdLst/>
              <a:ahLst/>
              <a:cxnLst/>
              <a:rect l="l" t="t" r="r" b="b"/>
              <a:pathLst>
                <a:path w="499" h="499" extrusionOk="0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68"/>
            <p:cNvSpPr/>
            <p:nvPr/>
          </p:nvSpPr>
          <p:spPr>
            <a:xfrm>
              <a:off x="1014284" y="3989643"/>
              <a:ext cx="26917" cy="27442"/>
            </a:xfrm>
            <a:custGeom>
              <a:avLst/>
              <a:gdLst/>
              <a:ahLst/>
              <a:cxnLst/>
              <a:rect l="l" t="t" r="r" b="b"/>
              <a:pathLst>
                <a:path w="1025" h="1045" extrusionOk="0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68"/>
            <p:cNvSpPr/>
            <p:nvPr/>
          </p:nvSpPr>
          <p:spPr>
            <a:xfrm>
              <a:off x="1041174" y="3989643"/>
              <a:ext cx="26680" cy="27442"/>
            </a:xfrm>
            <a:custGeom>
              <a:avLst/>
              <a:gdLst/>
              <a:ahLst/>
              <a:cxnLst/>
              <a:rect l="l" t="t" r="r" b="b"/>
              <a:pathLst>
                <a:path w="1016" h="1045" extrusionOk="0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68"/>
            <p:cNvSpPr/>
            <p:nvPr/>
          </p:nvSpPr>
          <p:spPr>
            <a:xfrm>
              <a:off x="916019" y="3821606"/>
              <a:ext cx="250100" cy="336785"/>
            </a:xfrm>
            <a:custGeom>
              <a:avLst/>
              <a:gdLst/>
              <a:ahLst/>
              <a:cxnLst/>
              <a:rect l="l" t="t" r="r" b="b"/>
              <a:pathLst>
                <a:path w="9524" h="12825" extrusionOk="0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68"/>
            <p:cNvSpPr/>
            <p:nvPr/>
          </p:nvSpPr>
          <p:spPr>
            <a:xfrm>
              <a:off x="916019" y="3821606"/>
              <a:ext cx="241539" cy="336785"/>
            </a:xfrm>
            <a:custGeom>
              <a:avLst/>
              <a:gdLst/>
              <a:ahLst/>
              <a:cxnLst/>
              <a:rect l="l" t="t" r="r" b="b"/>
              <a:pathLst>
                <a:path w="9198" h="12825" extrusionOk="0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3" name="Google Shape;9183;p68"/>
          <p:cNvGrpSpPr/>
          <p:nvPr/>
        </p:nvGrpSpPr>
        <p:grpSpPr>
          <a:xfrm>
            <a:off x="849686" y="2909570"/>
            <a:ext cx="374730" cy="332504"/>
            <a:chOff x="849686" y="2909570"/>
            <a:chExt cx="374730" cy="332504"/>
          </a:xfrm>
        </p:grpSpPr>
        <p:sp>
          <p:nvSpPr>
            <p:cNvPr id="9184" name="Google Shape;9184;p68"/>
            <p:cNvSpPr/>
            <p:nvPr/>
          </p:nvSpPr>
          <p:spPr>
            <a:xfrm>
              <a:off x="1006747" y="2909570"/>
              <a:ext cx="217669" cy="181483"/>
            </a:xfrm>
            <a:custGeom>
              <a:avLst/>
              <a:gdLst/>
              <a:ahLst/>
              <a:cxnLst/>
              <a:rect l="l" t="t" r="r" b="b"/>
              <a:pathLst>
                <a:path w="8289" h="6911" extrusionOk="0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68"/>
            <p:cNvSpPr/>
            <p:nvPr/>
          </p:nvSpPr>
          <p:spPr>
            <a:xfrm>
              <a:off x="849686" y="3053580"/>
              <a:ext cx="217905" cy="188494"/>
            </a:xfrm>
            <a:custGeom>
              <a:avLst/>
              <a:gdLst/>
              <a:ahLst/>
              <a:cxnLst/>
              <a:rect l="l" t="t" r="r" b="b"/>
              <a:pathLst>
                <a:path w="8298" h="7178" extrusionOk="0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68"/>
            <p:cNvSpPr/>
            <p:nvPr/>
          </p:nvSpPr>
          <p:spPr>
            <a:xfrm>
              <a:off x="889391" y="3145306"/>
              <a:ext cx="41491" cy="18119"/>
            </a:xfrm>
            <a:custGeom>
              <a:avLst/>
              <a:gdLst/>
              <a:ahLst/>
              <a:cxnLst/>
              <a:rect l="l" t="t" r="r" b="b"/>
              <a:pathLst>
                <a:path w="1580" h="690" extrusionOk="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68"/>
            <p:cNvSpPr/>
            <p:nvPr/>
          </p:nvSpPr>
          <p:spPr>
            <a:xfrm>
              <a:off x="867779" y="3060617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68"/>
            <p:cNvSpPr/>
            <p:nvPr/>
          </p:nvSpPr>
          <p:spPr>
            <a:xfrm>
              <a:off x="879832" y="3054577"/>
              <a:ext cx="72661" cy="72661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68"/>
            <p:cNvSpPr/>
            <p:nvPr/>
          </p:nvSpPr>
          <p:spPr>
            <a:xfrm>
              <a:off x="873793" y="3084986"/>
              <a:ext cx="72661" cy="66385"/>
            </a:xfrm>
            <a:custGeom>
              <a:avLst/>
              <a:gdLst/>
              <a:ahLst/>
              <a:cxnLst/>
              <a:rect l="l" t="t" r="r" b="b"/>
              <a:pathLst>
                <a:path w="2767" h="2528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68"/>
            <p:cNvSpPr/>
            <p:nvPr/>
          </p:nvSpPr>
          <p:spPr>
            <a:xfrm>
              <a:off x="873793" y="3084986"/>
              <a:ext cx="72399" cy="65125"/>
            </a:xfrm>
            <a:custGeom>
              <a:avLst/>
              <a:gdLst/>
              <a:ahLst/>
              <a:cxnLst/>
              <a:rect l="l" t="t" r="r" b="b"/>
              <a:pathLst>
                <a:path w="2757" h="2480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68"/>
            <p:cNvSpPr/>
            <p:nvPr/>
          </p:nvSpPr>
          <p:spPr>
            <a:xfrm>
              <a:off x="849686" y="3080706"/>
              <a:ext cx="199313" cy="161368"/>
            </a:xfrm>
            <a:custGeom>
              <a:avLst/>
              <a:gdLst/>
              <a:ahLst/>
              <a:cxnLst/>
              <a:rect l="l" t="t" r="r" b="b"/>
              <a:pathLst>
                <a:path w="7590" h="6145" extrusionOk="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68"/>
            <p:cNvSpPr/>
            <p:nvPr/>
          </p:nvSpPr>
          <p:spPr>
            <a:xfrm>
              <a:off x="849686" y="3175715"/>
              <a:ext cx="24133" cy="66359"/>
            </a:xfrm>
            <a:custGeom>
              <a:avLst/>
              <a:gdLst/>
              <a:ahLst/>
              <a:cxnLst/>
              <a:rect l="l" t="t" r="r" b="b"/>
              <a:pathLst>
                <a:path w="919" h="2527" extrusionOk="0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68"/>
            <p:cNvSpPr/>
            <p:nvPr/>
          </p:nvSpPr>
          <p:spPr>
            <a:xfrm>
              <a:off x="946428" y="3080706"/>
              <a:ext cx="102572" cy="129199"/>
            </a:xfrm>
            <a:custGeom>
              <a:avLst/>
              <a:gdLst/>
              <a:ahLst/>
              <a:cxnLst/>
              <a:rect l="l" t="t" r="r" b="b"/>
              <a:pathLst>
                <a:path w="3906" h="4920" extrusionOk="0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68"/>
            <p:cNvSpPr/>
            <p:nvPr/>
          </p:nvSpPr>
          <p:spPr>
            <a:xfrm>
              <a:off x="1023343" y="2936723"/>
              <a:ext cx="180327" cy="115544"/>
            </a:xfrm>
            <a:custGeom>
              <a:avLst/>
              <a:gdLst/>
              <a:ahLst/>
              <a:cxnLst/>
              <a:rect l="l" t="t" r="r" b="b"/>
              <a:pathLst>
                <a:path w="6867" h="4400" extrusionOk="0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5" name="Google Shape;9195;p68"/>
          <p:cNvGrpSpPr/>
          <p:nvPr/>
        </p:nvGrpSpPr>
        <p:grpSpPr>
          <a:xfrm>
            <a:off x="1735567" y="2420241"/>
            <a:ext cx="417718" cy="372866"/>
            <a:chOff x="1735567" y="2420241"/>
            <a:chExt cx="417718" cy="372866"/>
          </a:xfrm>
        </p:grpSpPr>
        <p:sp>
          <p:nvSpPr>
            <p:cNvPr id="9196" name="Google Shape;9196;p68"/>
            <p:cNvSpPr/>
            <p:nvPr/>
          </p:nvSpPr>
          <p:spPr>
            <a:xfrm>
              <a:off x="1833569" y="2468822"/>
              <a:ext cx="284265" cy="163022"/>
            </a:xfrm>
            <a:custGeom>
              <a:avLst/>
              <a:gdLst/>
              <a:ahLst/>
              <a:cxnLst/>
              <a:rect l="l" t="t" r="r" b="b"/>
              <a:pathLst>
                <a:path w="10825" h="6208" extrusionOk="0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68"/>
            <p:cNvSpPr/>
            <p:nvPr/>
          </p:nvSpPr>
          <p:spPr>
            <a:xfrm>
              <a:off x="1845124" y="2716821"/>
              <a:ext cx="89258" cy="76285"/>
            </a:xfrm>
            <a:custGeom>
              <a:avLst/>
              <a:gdLst/>
              <a:ahLst/>
              <a:cxnLst/>
              <a:rect l="l" t="t" r="r" b="b"/>
              <a:pathLst>
                <a:path w="3399" h="2905" extrusionOk="0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68"/>
            <p:cNvSpPr/>
            <p:nvPr/>
          </p:nvSpPr>
          <p:spPr>
            <a:xfrm>
              <a:off x="1873038" y="2737409"/>
              <a:ext cx="40493" cy="34873"/>
            </a:xfrm>
            <a:custGeom>
              <a:avLst/>
              <a:gdLst/>
              <a:ahLst/>
              <a:cxnLst/>
              <a:rect l="l" t="t" r="r" b="b"/>
              <a:pathLst>
                <a:path w="1542" h="1328" extrusionOk="0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68"/>
            <p:cNvSpPr/>
            <p:nvPr/>
          </p:nvSpPr>
          <p:spPr>
            <a:xfrm>
              <a:off x="1996933" y="2716821"/>
              <a:ext cx="89231" cy="76285"/>
            </a:xfrm>
            <a:custGeom>
              <a:avLst/>
              <a:gdLst/>
              <a:ahLst/>
              <a:cxnLst/>
              <a:rect l="l" t="t" r="r" b="b"/>
              <a:pathLst>
                <a:path w="3398" h="2905" extrusionOk="0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68"/>
            <p:cNvSpPr/>
            <p:nvPr/>
          </p:nvSpPr>
          <p:spPr>
            <a:xfrm>
              <a:off x="2024585" y="2737672"/>
              <a:ext cx="40729" cy="34689"/>
            </a:xfrm>
            <a:custGeom>
              <a:avLst/>
              <a:gdLst/>
              <a:ahLst/>
              <a:cxnLst/>
              <a:rect l="l" t="t" r="r" b="b"/>
              <a:pathLst>
                <a:path w="1551" h="1321" extrusionOk="0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68"/>
            <p:cNvSpPr/>
            <p:nvPr/>
          </p:nvSpPr>
          <p:spPr>
            <a:xfrm>
              <a:off x="1818496" y="2447893"/>
              <a:ext cx="333528" cy="174209"/>
            </a:xfrm>
            <a:custGeom>
              <a:avLst/>
              <a:gdLst/>
              <a:ahLst/>
              <a:cxnLst/>
              <a:rect l="l" t="t" r="r" b="b"/>
              <a:pathLst>
                <a:path w="12701" h="6634" extrusionOk="0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68"/>
            <p:cNvSpPr/>
            <p:nvPr/>
          </p:nvSpPr>
          <p:spPr>
            <a:xfrm>
              <a:off x="2095697" y="2447893"/>
              <a:ext cx="56564" cy="174209"/>
            </a:xfrm>
            <a:custGeom>
              <a:avLst/>
              <a:gdLst/>
              <a:ahLst/>
              <a:cxnLst/>
              <a:rect l="l" t="t" r="r" b="b"/>
              <a:pathLst>
                <a:path w="2154" h="6634" extrusionOk="0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68"/>
            <p:cNvSpPr/>
            <p:nvPr/>
          </p:nvSpPr>
          <p:spPr>
            <a:xfrm>
              <a:off x="1735567" y="2420241"/>
              <a:ext cx="416457" cy="235027"/>
            </a:xfrm>
            <a:custGeom>
              <a:avLst/>
              <a:gdLst/>
              <a:ahLst/>
              <a:cxnLst/>
              <a:rect l="l" t="t" r="r" b="b"/>
              <a:pathLst>
                <a:path w="15859" h="8950" extrusionOk="0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68"/>
            <p:cNvSpPr/>
            <p:nvPr/>
          </p:nvSpPr>
          <p:spPr>
            <a:xfrm>
              <a:off x="1849903" y="2622075"/>
              <a:ext cx="303382" cy="33193"/>
            </a:xfrm>
            <a:custGeom>
              <a:avLst/>
              <a:gdLst/>
              <a:ahLst/>
              <a:cxnLst/>
              <a:rect l="l" t="t" r="r" b="b"/>
              <a:pathLst>
                <a:path w="11553" h="1264" extrusionOk="0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68"/>
            <p:cNvSpPr/>
            <p:nvPr/>
          </p:nvSpPr>
          <p:spPr>
            <a:xfrm>
              <a:off x="1817498" y="2632868"/>
              <a:ext cx="286523" cy="92278"/>
            </a:xfrm>
            <a:custGeom>
              <a:avLst/>
              <a:gdLst/>
              <a:ahLst/>
              <a:cxnLst/>
              <a:rect l="l" t="t" r="r" b="b"/>
              <a:pathLst>
                <a:path w="10911" h="3514" extrusionOk="0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68"/>
            <p:cNvSpPr/>
            <p:nvPr/>
          </p:nvSpPr>
          <p:spPr>
            <a:xfrm>
              <a:off x="1826794" y="2675856"/>
              <a:ext cx="276465" cy="49106"/>
            </a:xfrm>
            <a:custGeom>
              <a:avLst/>
              <a:gdLst/>
              <a:ahLst/>
              <a:cxnLst/>
              <a:rect l="l" t="t" r="r" b="b"/>
              <a:pathLst>
                <a:path w="10528" h="1870" extrusionOk="0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68"/>
            <p:cNvSpPr/>
            <p:nvPr/>
          </p:nvSpPr>
          <p:spPr>
            <a:xfrm>
              <a:off x="1843364" y="2632868"/>
              <a:ext cx="38235" cy="32694"/>
            </a:xfrm>
            <a:custGeom>
              <a:avLst/>
              <a:gdLst/>
              <a:ahLst/>
              <a:cxnLst/>
              <a:rect l="l" t="t" r="r" b="b"/>
              <a:pathLst>
                <a:path w="1456" h="1245" extrusionOk="0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8" name="Google Shape;9208;p68"/>
          <p:cNvGrpSpPr/>
          <p:nvPr/>
        </p:nvGrpSpPr>
        <p:grpSpPr>
          <a:xfrm>
            <a:off x="3599318" y="4299590"/>
            <a:ext cx="251098" cy="309028"/>
            <a:chOff x="3599318" y="4299590"/>
            <a:chExt cx="251098" cy="309028"/>
          </a:xfrm>
        </p:grpSpPr>
        <p:sp>
          <p:nvSpPr>
            <p:cNvPr id="9209" name="Google Shape;9209;p68"/>
            <p:cNvSpPr/>
            <p:nvPr/>
          </p:nvSpPr>
          <p:spPr>
            <a:xfrm>
              <a:off x="3599318" y="4299590"/>
              <a:ext cx="251098" cy="309028"/>
            </a:xfrm>
            <a:custGeom>
              <a:avLst/>
              <a:gdLst/>
              <a:ahLst/>
              <a:cxnLst/>
              <a:rect l="l" t="t" r="r" b="b"/>
              <a:pathLst>
                <a:path w="9562" h="11768" extrusionOk="0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68"/>
            <p:cNvSpPr/>
            <p:nvPr/>
          </p:nvSpPr>
          <p:spPr>
            <a:xfrm>
              <a:off x="3618672" y="4319206"/>
              <a:ext cx="212391" cy="264018"/>
            </a:xfrm>
            <a:custGeom>
              <a:avLst/>
              <a:gdLst/>
              <a:ahLst/>
              <a:cxnLst/>
              <a:rect l="l" t="t" r="r" b="b"/>
              <a:pathLst>
                <a:path w="8088" h="10054" extrusionOk="0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68"/>
            <p:cNvSpPr/>
            <p:nvPr/>
          </p:nvSpPr>
          <p:spPr>
            <a:xfrm>
              <a:off x="3618672" y="4335777"/>
              <a:ext cx="118144" cy="247448"/>
            </a:xfrm>
            <a:custGeom>
              <a:avLst/>
              <a:gdLst/>
              <a:ahLst/>
              <a:cxnLst/>
              <a:rect l="l" t="t" r="r" b="b"/>
              <a:pathLst>
                <a:path w="4499" h="9423" extrusionOk="0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68"/>
            <p:cNvSpPr/>
            <p:nvPr/>
          </p:nvSpPr>
          <p:spPr>
            <a:xfrm>
              <a:off x="3634506" y="4362168"/>
              <a:ext cx="157849" cy="135423"/>
            </a:xfrm>
            <a:custGeom>
              <a:avLst/>
              <a:gdLst/>
              <a:ahLst/>
              <a:cxnLst/>
              <a:rect l="l" t="t" r="r" b="b"/>
              <a:pathLst>
                <a:path w="6011" h="5157" extrusionOk="0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68"/>
            <p:cNvSpPr/>
            <p:nvPr/>
          </p:nvSpPr>
          <p:spPr>
            <a:xfrm>
              <a:off x="3653860" y="4376742"/>
              <a:ext cx="124184" cy="106353"/>
            </a:xfrm>
            <a:custGeom>
              <a:avLst/>
              <a:gdLst/>
              <a:ahLst/>
              <a:cxnLst/>
              <a:rect l="l" t="t" r="r" b="b"/>
              <a:pathLst>
                <a:path w="4729" h="4050" extrusionOk="0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68"/>
            <p:cNvSpPr/>
            <p:nvPr/>
          </p:nvSpPr>
          <p:spPr>
            <a:xfrm>
              <a:off x="3700340" y="4377189"/>
              <a:ext cx="50550" cy="105381"/>
            </a:xfrm>
            <a:custGeom>
              <a:avLst/>
              <a:gdLst/>
              <a:ahLst/>
              <a:cxnLst/>
              <a:rect l="l" t="t" r="r" b="b"/>
              <a:pathLst>
                <a:path w="1925" h="4013" extrusionOk="0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5" name="Google Shape;9215;p68"/>
          <p:cNvGrpSpPr/>
          <p:nvPr/>
        </p:nvGrpSpPr>
        <p:grpSpPr>
          <a:xfrm>
            <a:off x="3105998" y="2433240"/>
            <a:ext cx="345818" cy="345056"/>
            <a:chOff x="3105998" y="2433240"/>
            <a:chExt cx="345818" cy="345056"/>
          </a:xfrm>
        </p:grpSpPr>
        <p:sp>
          <p:nvSpPr>
            <p:cNvPr id="9216" name="Google Shape;9216;p68"/>
            <p:cNvSpPr/>
            <p:nvPr/>
          </p:nvSpPr>
          <p:spPr>
            <a:xfrm>
              <a:off x="3160277" y="2465487"/>
              <a:ext cx="237259" cy="312809"/>
            </a:xfrm>
            <a:custGeom>
              <a:avLst/>
              <a:gdLst/>
              <a:ahLst/>
              <a:cxnLst/>
              <a:rect l="l" t="t" r="r" b="b"/>
              <a:pathLst>
                <a:path w="9035" h="11912" extrusionOk="0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68"/>
            <p:cNvSpPr/>
            <p:nvPr/>
          </p:nvSpPr>
          <p:spPr>
            <a:xfrm>
              <a:off x="3160277" y="2469268"/>
              <a:ext cx="137996" cy="309028"/>
            </a:xfrm>
            <a:custGeom>
              <a:avLst/>
              <a:gdLst/>
              <a:ahLst/>
              <a:cxnLst/>
              <a:rect l="l" t="t" r="r" b="b"/>
              <a:pathLst>
                <a:path w="5255" h="11768" extrusionOk="0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68"/>
            <p:cNvSpPr/>
            <p:nvPr/>
          </p:nvSpPr>
          <p:spPr>
            <a:xfrm>
              <a:off x="3156259" y="2492377"/>
              <a:ext cx="214387" cy="183374"/>
            </a:xfrm>
            <a:custGeom>
              <a:avLst/>
              <a:gdLst/>
              <a:ahLst/>
              <a:cxnLst/>
              <a:rect l="l" t="t" r="r" b="b"/>
              <a:pathLst>
                <a:path w="8164" h="6983" extrusionOk="0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68"/>
            <p:cNvSpPr/>
            <p:nvPr/>
          </p:nvSpPr>
          <p:spPr>
            <a:xfrm>
              <a:off x="3174589" y="2511731"/>
              <a:ext cx="176704" cy="164388"/>
            </a:xfrm>
            <a:custGeom>
              <a:avLst/>
              <a:gdLst/>
              <a:ahLst/>
              <a:cxnLst/>
              <a:rect l="l" t="t" r="r" b="b"/>
              <a:pathLst>
                <a:path w="6729" h="6260" extrusionOk="0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68"/>
            <p:cNvSpPr/>
            <p:nvPr/>
          </p:nvSpPr>
          <p:spPr>
            <a:xfrm>
              <a:off x="3251005" y="2524493"/>
              <a:ext cx="55802" cy="119536"/>
            </a:xfrm>
            <a:custGeom>
              <a:avLst/>
              <a:gdLst/>
              <a:ahLst/>
              <a:cxnLst/>
              <a:rect l="l" t="t" r="r" b="b"/>
              <a:pathLst>
                <a:path w="2125" h="4552" extrusionOk="0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68"/>
            <p:cNvSpPr/>
            <p:nvPr/>
          </p:nvSpPr>
          <p:spPr>
            <a:xfrm>
              <a:off x="3398875" y="2433318"/>
              <a:ext cx="52940" cy="86500"/>
            </a:xfrm>
            <a:custGeom>
              <a:avLst/>
              <a:gdLst/>
              <a:ahLst/>
              <a:cxnLst/>
              <a:rect l="l" t="t" r="r" b="b"/>
              <a:pathLst>
                <a:path w="2016" h="3294" extrusionOk="0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68"/>
            <p:cNvSpPr/>
            <p:nvPr/>
          </p:nvSpPr>
          <p:spPr>
            <a:xfrm>
              <a:off x="3368466" y="2477803"/>
              <a:ext cx="29332" cy="42016"/>
            </a:xfrm>
            <a:custGeom>
              <a:avLst/>
              <a:gdLst/>
              <a:ahLst/>
              <a:cxnLst/>
              <a:rect l="l" t="t" r="r" b="b"/>
              <a:pathLst>
                <a:path w="1117" h="1600" extrusionOk="0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68"/>
            <p:cNvSpPr/>
            <p:nvPr/>
          </p:nvSpPr>
          <p:spPr>
            <a:xfrm>
              <a:off x="3383802" y="2455587"/>
              <a:ext cx="40887" cy="64232"/>
            </a:xfrm>
            <a:custGeom>
              <a:avLst/>
              <a:gdLst/>
              <a:ahLst/>
              <a:cxnLst/>
              <a:rect l="l" t="t" r="r" b="b"/>
              <a:pathLst>
                <a:path w="1557" h="2446" extrusionOk="0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68"/>
            <p:cNvSpPr/>
            <p:nvPr/>
          </p:nvSpPr>
          <p:spPr>
            <a:xfrm>
              <a:off x="3105998" y="2433240"/>
              <a:ext cx="52914" cy="86579"/>
            </a:xfrm>
            <a:custGeom>
              <a:avLst/>
              <a:gdLst/>
              <a:ahLst/>
              <a:cxnLst/>
              <a:rect l="l" t="t" r="r" b="b"/>
              <a:pathLst>
                <a:path w="2015" h="3297" extrusionOk="0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68"/>
            <p:cNvSpPr/>
            <p:nvPr/>
          </p:nvSpPr>
          <p:spPr>
            <a:xfrm>
              <a:off x="3159778" y="2477803"/>
              <a:ext cx="29569" cy="42016"/>
            </a:xfrm>
            <a:custGeom>
              <a:avLst/>
              <a:gdLst/>
              <a:ahLst/>
              <a:cxnLst/>
              <a:rect l="l" t="t" r="r" b="b"/>
              <a:pathLst>
                <a:path w="1126" h="1600" extrusionOk="0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68"/>
            <p:cNvSpPr/>
            <p:nvPr/>
          </p:nvSpPr>
          <p:spPr>
            <a:xfrm>
              <a:off x="3132888" y="2455587"/>
              <a:ext cx="41071" cy="64232"/>
            </a:xfrm>
            <a:custGeom>
              <a:avLst/>
              <a:gdLst/>
              <a:ahLst/>
              <a:cxnLst/>
              <a:rect l="l" t="t" r="r" b="b"/>
              <a:pathLst>
                <a:path w="1564" h="2446" extrusionOk="0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7" name="Google Shape;9227;p68"/>
          <p:cNvGrpSpPr/>
          <p:nvPr/>
        </p:nvGrpSpPr>
        <p:grpSpPr>
          <a:xfrm>
            <a:off x="1737326" y="2900773"/>
            <a:ext cx="374730" cy="350361"/>
            <a:chOff x="1737326" y="2900773"/>
            <a:chExt cx="374730" cy="350361"/>
          </a:xfrm>
        </p:grpSpPr>
        <p:sp>
          <p:nvSpPr>
            <p:cNvPr id="9228" name="Google Shape;9228;p68"/>
            <p:cNvSpPr/>
            <p:nvPr/>
          </p:nvSpPr>
          <p:spPr>
            <a:xfrm>
              <a:off x="1942890" y="2936723"/>
              <a:ext cx="169167" cy="176966"/>
            </a:xfrm>
            <a:custGeom>
              <a:avLst/>
              <a:gdLst/>
              <a:ahLst/>
              <a:cxnLst/>
              <a:rect l="l" t="t" r="r" b="b"/>
              <a:pathLst>
                <a:path w="6442" h="6739" extrusionOk="0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68"/>
            <p:cNvSpPr/>
            <p:nvPr/>
          </p:nvSpPr>
          <p:spPr>
            <a:xfrm>
              <a:off x="2003209" y="2936723"/>
              <a:ext cx="48528" cy="114861"/>
            </a:xfrm>
            <a:custGeom>
              <a:avLst/>
              <a:gdLst/>
              <a:ahLst/>
              <a:cxnLst/>
              <a:rect l="l" t="t" r="r" b="b"/>
              <a:pathLst>
                <a:path w="1848" h="4374" extrusionOk="0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68"/>
            <p:cNvSpPr/>
            <p:nvPr/>
          </p:nvSpPr>
          <p:spPr>
            <a:xfrm>
              <a:off x="2015525" y="2900773"/>
              <a:ext cx="23660" cy="96532"/>
            </a:xfrm>
            <a:custGeom>
              <a:avLst/>
              <a:gdLst/>
              <a:ahLst/>
              <a:cxnLst/>
              <a:rect l="l" t="t" r="r" b="b"/>
              <a:pathLst>
                <a:path w="901" h="3676" extrusionOk="0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68"/>
            <p:cNvSpPr/>
            <p:nvPr/>
          </p:nvSpPr>
          <p:spPr>
            <a:xfrm>
              <a:off x="2015289" y="3015371"/>
              <a:ext cx="24396" cy="24159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68"/>
            <p:cNvSpPr/>
            <p:nvPr/>
          </p:nvSpPr>
          <p:spPr>
            <a:xfrm>
              <a:off x="1737326" y="3166419"/>
              <a:ext cx="205353" cy="84715"/>
            </a:xfrm>
            <a:custGeom>
              <a:avLst/>
              <a:gdLst/>
              <a:ahLst/>
              <a:cxnLst/>
              <a:rect l="l" t="t" r="r" b="b"/>
              <a:pathLst>
                <a:path w="7820" h="3226" extrusionOk="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68"/>
            <p:cNvSpPr/>
            <p:nvPr/>
          </p:nvSpPr>
          <p:spPr>
            <a:xfrm>
              <a:off x="1827792" y="3190788"/>
              <a:ext cx="24396" cy="60345"/>
            </a:xfrm>
            <a:custGeom>
              <a:avLst/>
              <a:gdLst/>
              <a:ahLst/>
              <a:cxnLst/>
              <a:rect l="l" t="t" r="r" b="b"/>
              <a:pathLst>
                <a:path w="929" h="2298" extrusionOk="0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68"/>
            <p:cNvSpPr/>
            <p:nvPr/>
          </p:nvSpPr>
          <p:spPr>
            <a:xfrm>
              <a:off x="1829552" y="3178472"/>
              <a:ext cx="21139" cy="20640"/>
            </a:xfrm>
            <a:custGeom>
              <a:avLst/>
              <a:gdLst/>
              <a:ahLst/>
              <a:cxnLst/>
              <a:rect l="l" t="t" r="r" b="b"/>
              <a:pathLst>
                <a:path w="805" h="786" extrusionOk="0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68"/>
            <p:cNvSpPr/>
            <p:nvPr/>
          </p:nvSpPr>
          <p:spPr>
            <a:xfrm>
              <a:off x="1906703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68"/>
            <p:cNvSpPr/>
            <p:nvPr/>
          </p:nvSpPr>
          <p:spPr>
            <a:xfrm>
              <a:off x="1773513" y="2979185"/>
              <a:ext cx="132981" cy="96794"/>
            </a:xfrm>
            <a:custGeom>
              <a:avLst/>
              <a:gdLst/>
              <a:ahLst/>
              <a:cxnLst/>
              <a:rect l="l" t="t" r="r" b="b"/>
              <a:pathLst>
                <a:path w="5064" h="3686" extrusionOk="0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68"/>
            <p:cNvSpPr/>
            <p:nvPr/>
          </p:nvSpPr>
          <p:spPr>
            <a:xfrm>
              <a:off x="1803659" y="2979185"/>
              <a:ext cx="102834" cy="96794"/>
            </a:xfrm>
            <a:custGeom>
              <a:avLst/>
              <a:gdLst/>
              <a:ahLst/>
              <a:cxnLst/>
              <a:rect l="l" t="t" r="r" b="b"/>
              <a:pathLst>
                <a:path w="3916" h="3686" extrusionOk="0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68"/>
            <p:cNvSpPr/>
            <p:nvPr/>
          </p:nvSpPr>
          <p:spPr>
            <a:xfrm>
              <a:off x="1803659" y="3124193"/>
              <a:ext cx="72661" cy="54306"/>
            </a:xfrm>
            <a:custGeom>
              <a:avLst/>
              <a:gdLst/>
              <a:ahLst/>
              <a:cxnLst/>
              <a:rect l="l" t="t" r="r" b="b"/>
              <a:pathLst>
                <a:path w="2767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68"/>
            <p:cNvSpPr/>
            <p:nvPr/>
          </p:nvSpPr>
          <p:spPr>
            <a:xfrm>
              <a:off x="1803659" y="3124193"/>
              <a:ext cx="72661" cy="30173"/>
            </a:xfrm>
            <a:custGeom>
              <a:avLst/>
              <a:gdLst/>
              <a:ahLst/>
              <a:cxnLst/>
              <a:rect l="l" t="t" r="r" b="b"/>
              <a:pathLst>
                <a:path w="2767" h="1149" extrusionOk="0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68"/>
            <p:cNvSpPr/>
            <p:nvPr/>
          </p:nvSpPr>
          <p:spPr>
            <a:xfrm>
              <a:off x="1791606" y="3156387"/>
              <a:ext cx="48528" cy="43198"/>
            </a:xfrm>
            <a:custGeom>
              <a:avLst/>
              <a:gdLst/>
              <a:ahLst/>
              <a:cxnLst/>
              <a:rect l="l" t="t" r="r" b="b"/>
              <a:pathLst>
                <a:path w="1848" h="1645" extrusionOk="0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68"/>
            <p:cNvSpPr/>
            <p:nvPr/>
          </p:nvSpPr>
          <p:spPr>
            <a:xfrm>
              <a:off x="1840108" y="3156387"/>
              <a:ext cx="48292" cy="43198"/>
            </a:xfrm>
            <a:custGeom>
              <a:avLst/>
              <a:gdLst/>
              <a:ahLst/>
              <a:cxnLst/>
              <a:rect l="l" t="t" r="r" b="b"/>
              <a:pathLst>
                <a:path w="1839" h="1645" extrusionOk="0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68"/>
            <p:cNvSpPr/>
            <p:nvPr/>
          </p:nvSpPr>
          <p:spPr>
            <a:xfrm>
              <a:off x="1779552" y="3028107"/>
              <a:ext cx="121137" cy="114205"/>
            </a:xfrm>
            <a:custGeom>
              <a:avLst/>
              <a:gdLst/>
              <a:ahLst/>
              <a:cxnLst/>
              <a:rect l="l" t="t" r="r" b="b"/>
              <a:pathLst>
                <a:path w="4613" h="4349" extrusionOk="0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68"/>
            <p:cNvSpPr/>
            <p:nvPr/>
          </p:nvSpPr>
          <p:spPr>
            <a:xfrm>
              <a:off x="1779552" y="3028107"/>
              <a:ext cx="108848" cy="113706"/>
            </a:xfrm>
            <a:custGeom>
              <a:avLst/>
              <a:gdLst/>
              <a:ahLst/>
              <a:cxnLst/>
              <a:rect l="l" t="t" r="r" b="b"/>
              <a:pathLst>
                <a:path w="4145" h="4330" extrusionOk="0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68"/>
            <p:cNvSpPr/>
            <p:nvPr/>
          </p:nvSpPr>
          <p:spPr>
            <a:xfrm>
              <a:off x="1737326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5" name="Google Shape;9245;p68"/>
          <p:cNvGrpSpPr/>
          <p:nvPr/>
        </p:nvGrpSpPr>
        <p:grpSpPr>
          <a:xfrm>
            <a:off x="4000676" y="1579396"/>
            <a:ext cx="327226" cy="211603"/>
            <a:chOff x="4000676" y="1579396"/>
            <a:chExt cx="327226" cy="211603"/>
          </a:xfrm>
        </p:grpSpPr>
        <p:sp>
          <p:nvSpPr>
            <p:cNvPr id="9246" name="Google Shape;9246;p68"/>
            <p:cNvSpPr/>
            <p:nvPr/>
          </p:nvSpPr>
          <p:spPr>
            <a:xfrm>
              <a:off x="4081924" y="1581365"/>
              <a:ext cx="121584" cy="89757"/>
            </a:xfrm>
            <a:custGeom>
              <a:avLst/>
              <a:gdLst/>
              <a:ahLst/>
              <a:cxnLst/>
              <a:rect l="l" t="t" r="r" b="b"/>
              <a:pathLst>
                <a:path w="4630" h="3418" extrusionOk="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68"/>
            <p:cNvSpPr/>
            <p:nvPr/>
          </p:nvSpPr>
          <p:spPr>
            <a:xfrm>
              <a:off x="4083605" y="1581628"/>
              <a:ext cx="119903" cy="89494"/>
            </a:xfrm>
            <a:custGeom>
              <a:avLst/>
              <a:gdLst/>
              <a:ahLst/>
              <a:cxnLst/>
              <a:rect l="l" t="t" r="r" b="b"/>
              <a:pathLst>
                <a:path w="4566" h="3408" extrusionOk="0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68"/>
            <p:cNvSpPr/>
            <p:nvPr/>
          </p:nvSpPr>
          <p:spPr>
            <a:xfrm>
              <a:off x="4000676" y="1613534"/>
              <a:ext cx="327226" cy="94037"/>
            </a:xfrm>
            <a:custGeom>
              <a:avLst/>
              <a:gdLst/>
              <a:ahLst/>
              <a:cxnLst/>
              <a:rect l="l" t="t" r="r" b="b"/>
              <a:pathLst>
                <a:path w="12461" h="3581" extrusionOk="0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68"/>
            <p:cNvSpPr/>
            <p:nvPr/>
          </p:nvSpPr>
          <p:spPr>
            <a:xfrm>
              <a:off x="4081924" y="1686169"/>
              <a:ext cx="135922" cy="104830"/>
            </a:xfrm>
            <a:custGeom>
              <a:avLst/>
              <a:gdLst/>
              <a:ahLst/>
              <a:cxnLst/>
              <a:rect l="l" t="t" r="r" b="b"/>
              <a:pathLst>
                <a:path w="5176" h="3992" extrusionOk="0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68"/>
            <p:cNvSpPr/>
            <p:nvPr/>
          </p:nvSpPr>
          <p:spPr>
            <a:xfrm>
              <a:off x="4193923" y="1579448"/>
              <a:ext cx="132193" cy="49710"/>
            </a:xfrm>
            <a:custGeom>
              <a:avLst/>
              <a:gdLst/>
              <a:ahLst/>
              <a:cxnLst/>
              <a:rect l="l" t="t" r="r" b="b"/>
              <a:pathLst>
                <a:path w="5034" h="1893" extrusionOk="0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68"/>
            <p:cNvSpPr/>
            <p:nvPr/>
          </p:nvSpPr>
          <p:spPr>
            <a:xfrm>
              <a:off x="412357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68"/>
            <p:cNvSpPr/>
            <p:nvPr/>
          </p:nvSpPr>
          <p:spPr>
            <a:xfrm>
              <a:off x="4097418" y="1679551"/>
              <a:ext cx="15362" cy="13183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68"/>
            <p:cNvSpPr/>
            <p:nvPr/>
          </p:nvSpPr>
          <p:spPr>
            <a:xfrm>
              <a:off x="407105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68"/>
            <p:cNvSpPr/>
            <p:nvPr/>
          </p:nvSpPr>
          <p:spPr>
            <a:xfrm>
              <a:off x="4044661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68"/>
            <p:cNvSpPr/>
            <p:nvPr/>
          </p:nvSpPr>
          <p:spPr>
            <a:xfrm>
              <a:off x="4235650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68"/>
            <p:cNvSpPr/>
            <p:nvPr/>
          </p:nvSpPr>
          <p:spPr>
            <a:xfrm>
              <a:off x="4249227" y="1579396"/>
              <a:ext cx="76889" cy="49763"/>
            </a:xfrm>
            <a:custGeom>
              <a:avLst/>
              <a:gdLst/>
              <a:ahLst/>
              <a:cxnLst/>
              <a:rect l="l" t="t" r="r" b="b"/>
              <a:pathLst>
                <a:path w="2928" h="1895" extrusionOk="0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68"/>
            <p:cNvSpPr/>
            <p:nvPr/>
          </p:nvSpPr>
          <p:spPr>
            <a:xfrm>
              <a:off x="4083867" y="1686431"/>
              <a:ext cx="133716" cy="104567"/>
            </a:xfrm>
            <a:custGeom>
              <a:avLst/>
              <a:gdLst/>
              <a:ahLst/>
              <a:cxnLst/>
              <a:rect l="l" t="t" r="r" b="b"/>
              <a:pathLst>
                <a:path w="5092" h="3982" extrusionOk="0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68"/>
            <p:cNvSpPr/>
            <p:nvPr/>
          </p:nvSpPr>
          <p:spPr>
            <a:xfrm>
              <a:off x="4257525" y="1664819"/>
              <a:ext cx="17620" cy="4280"/>
            </a:xfrm>
            <a:custGeom>
              <a:avLst/>
              <a:gdLst/>
              <a:ahLst/>
              <a:cxnLst/>
              <a:rect l="l" t="t" r="r" b="b"/>
              <a:pathLst>
                <a:path w="671" h="163" extrusionOk="0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68"/>
            <p:cNvSpPr/>
            <p:nvPr/>
          </p:nvSpPr>
          <p:spPr>
            <a:xfrm>
              <a:off x="4296731" y="1687666"/>
              <a:ext cx="31171" cy="19905"/>
            </a:xfrm>
            <a:custGeom>
              <a:avLst/>
              <a:gdLst/>
              <a:ahLst/>
              <a:cxnLst/>
              <a:rect l="l" t="t" r="r" b="b"/>
              <a:pathLst>
                <a:path w="1187" h="758" extrusionOk="0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68"/>
            <p:cNvSpPr/>
            <p:nvPr/>
          </p:nvSpPr>
          <p:spPr>
            <a:xfrm>
              <a:off x="4275355" y="1664819"/>
              <a:ext cx="41254" cy="23135"/>
            </a:xfrm>
            <a:custGeom>
              <a:avLst/>
              <a:gdLst/>
              <a:ahLst/>
              <a:cxnLst/>
              <a:rect l="l" t="t" r="r" b="b"/>
              <a:pathLst>
                <a:path w="1571" h="881" extrusionOk="0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68"/>
            <p:cNvSpPr/>
            <p:nvPr/>
          </p:nvSpPr>
          <p:spPr>
            <a:xfrm>
              <a:off x="4275119" y="1664819"/>
              <a:ext cx="41491" cy="23135"/>
            </a:xfrm>
            <a:custGeom>
              <a:avLst/>
              <a:gdLst/>
              <a:ahLst/>
              <a:cxnLst/>
              <a:rect l="l" t="t" r="r" b="b"/>
              <a:pathLst>
                <a:path w="1580" h="881" extrusionOk="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2" name="Google Shape;9262;p68"/>
          <p:cNvGrpSpPr/>
          <p:nvPr/>
        </p:nvGrpSpPr>
        <p:grpSpPr>
          <a:xfrm>
            <a:off x="2635523" y="1515584"/>
            <a:ext cx="371054" cy="336469"/>
            <a:chOff x="2635523" y="1515584"/>
            <a:chExt cx="371054" cy="336469"/>
          </a:xfrm>
        </p:grpSpPr>
        <p:sp>
          <p:nvSpPr>
            <p:cNvPr id="9263" name="Google Shape;9263;p68"/>
            <p:cNvSpPr/>
            <p:nvPr/>
          </p:nvSpPr>
          <p:spPr>
            <a:xfrm>
              <a:off x="2680769" y="1825399"/>
              <a:ext cx="310393" cy="26654"/>
            </a:xfrm>
            <a:custGeom>
              <a:avLst/>
              <a:gdLst/>
              <a:ahLst/>
              <a:cxnLst/>
              <a:rect l="l" t="t" r="r" b="b"/>
              <a:pathLst>
                <a:path w="11820" h="1015" extrusionOk="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68"/>
            <p:cNvSpPr/>
            <p:nvPr/>
          </p:nvSpPr>
          <p:spPr>
            <a:xfrm>
              <a:off x="2635523" y="1631627"/>
              <a:ext cx="312153" cy="171163"/>
            </a:xfrm>
            <a:custGeom>
              <a:avLst/>
              <a:gdLst/>
              <a:ahLst/>
              <a:cxnLst/>
              <a:rect l="l" t="t" r="r" b="b"/>
              <a:pathLst>
                <a:path w="11887" h="6518" extrusionOk="0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68"/>
            <p:cNvSpPr/>
            <p:nvPr/>
          </p:nvSpPr>
          <p:spPr>
            <a:xfrm>
              <a:off x="2828797" y="1679131"/>
              <a:ext cx="94247" cy="99053"/>
            </a:xfrm>
            <a:custGeom>
              <a:avLst/>
              <a:gdLst/>
              <a:ahLst/>
              <a:cxnLst/>
              <a:rect l="l" t="t" r="r" b="b"/>
              <a:pathLst>
                <a:path w="3589" h="3772" extrusionOk="0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68"/>
            <p:cNvSpPr/>
            <p:nvPr/>
          </p:nvSpPr>
          <p:spPr>
            <a:xfrm>
              <a:off x="2911464" y="1631627"/>
              <a:ext cx="11581" cy="35477"/>
            </a:xfrm>
            <a:custGeom>
              <a:avLst/>
              <a:gdLst/>
              <a:ahLst/>
              <a:cxnLst/>
              <a:rect l="l" t="t" r="r" b="b"/>
              <a:pathLst>
                <a:path w="441" h="1351" extrusionOk="0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68"/>
            <p:cNvSpPr/>
            <p:nvPr/>
          </p:nvSpPr>
          <p:spPr>
            <a:xfrm>
              <a:off x="2803404" y="1515584"/>
              <a:ext cx="19511" cy="99000"/>
            </a:xfrm>
            <a:custGeom>
              <a:avLst/>
              <a:gdLst/>
              <a:ahLst/>
              <a:cxnLst/>
              <a:rect l="l" t="t" r="r" b="b"/>
              <a:pathLst>
                <a:path w="743" h="3770" extrusionOk="0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68"/>
            <p:cNvSpPr/>
            <p:nvPr/>
          </p:nvSpPr>
          <p:spPr>
            <a:xfrm>
              <a:off x="2848886" y="1516529"/>
              <a:ext cx="19380" cy="98055"/>
            </a:xfrm>
            <a:custGeom>
              <a:avLst/>
              <a:gdLst/>
              <a:ahLst/>
              <a:cxnLst/>
              <a:rect l="l" t="t" r="r" b="b"/>
              <a:pathLst>
                <a:path w="738" h="3734" extrusionOk="0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68"/>
            <p:cNvSpPr/>
            <p:nvPr/>
          </p:nvSpPr>
          <p:spPr>
            <a:xfrm>
              <a:off x="2666195" y="1819832"/>
              <a:ext cx="340382" cy="11397"/>
            </a:xfrm>
            <a:custGeom>
              <a:avLst/>
              <a:gdLst/>
              <a:ahLst/>
              <a:cxnLst/>
              <a:rect l="l" t="t" r="r" b="b"/>
              <a:pathLst>
                <a:path w="12962" h="434" extrusionOk="0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68"/>
          <p:cNvGrpSpPr/>
          <p:nvPr/>
        </p:nvGrpSpPr>
        <p:grpSpPr>
          <a:xfrm>
            <a:off x="2231907" y="1520731"/>
            <a:ext cx="311627" cy="326569"/>
            <a:chOff x="2231907" y="1520731"/>
            <a:chExt cx="311627" cy="326569"/>
          </a:xfrm>
        </p:grpSpPr>
        <p:sp>
          <p:nvSpPr>
            <p:cNvPr id="9271" name="Google Shape;9271;p68"/>
            <p:cNvSpPr/>
            <p:nvPr/>
          </p:nvSpPr>
          <p:spPr>
            <a:xfrm>
              <a:off x="2382456" y="1520731"/>
              <a:ext cx="161079" cy="135790"/>
            </a:xfrm>
            <a:custGeom>
              <a:avLst/>
              <a:gdLst/>
              <a:ahLst/>
              <a:cxnLst/>
              <a:rect l="l" t="t" r="r" b="b"/>
              <a:pathLst>
                <a:path w="6134" h="5171" extrusionOk="0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68"/>
            <p:cNvSpPr/>
            <p:nvPr/>
          </p:nvSpPr>
          <p:spPr>
            <a:xfrm>
              <a:off x="2423421" y="1551140"/>
              <a:ext cx="74920" cy="65335"/>
            </a:xfrm>
            <a:custGeom>
              <a:avLst/>
              <a:gdLst/>
              <a:ahLst/>
              <a:cxnLst/>
              <a:rect l="l" t="t" r="r" b="b"/>
              <a:pathLst>
                <a:path w="2853" h="2488" extrusionOk="0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68"/>
            <p:cNvSpPr/>
            <p:nvPr/>
          </p:nvSpPr>
          <p:spPr>
            <a:xfrm>
              <a:off x="2248241" y="1565530"/>
              <a:ext cx="266171" cy="266171"/>
            </a:xfrm>
            <a:custGeom>
              <a:avLst/>
              <a:gdLst/>
              <a:ahLst/>
              <a:cxnLst/>
              <a:rect l="l" t="t" r="r" b="b"/>
              <a:pathLst>
                <a:path w="10136" h="10136" extrusionOk="0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68"/>
            <p:cNvSpPr/>
            <p:nvPr/>
          </p:nvSpPr>
          <p:spPr>
            <a:xfrm>
              <a:off x="2321375" y="1565530"/>
              <a:ext cx="192801" cy="192801"/>
            </a:xfrm>
            <a:custGeom>
              <a:avLst/>
              <a:gdLst/>
              <a:ahLst/>
              <a:cxnLst/>
              <a:rect l="l" t="t" r="r" b="b"/>
              <a:pathLst>
                <a:path w="7342" h="7342" extrusionOk="0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68"/>
            <p:cNvSpPr/>
            <p:nvPr/>
          </p:nvSpPr>
          <p:spPr>
            <a:xfrm>
              <a:off x="2231907" y="1549748"/>
              <a:ext cx="118643" cy="117592"/>
            </a:xfrm>
            <a:custGeom>
              <a:avLst/>
              <a:gdLst/>
              <a:ahLst/>
              <a:cxnLst/>
              <a:rect l="l" t="t" r="r" b="b"/>
              <a:pathLst>
                <a:path w="4518" h="4478" extrusionOk="0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68"/>
            <p:cNvSpPr/>
            <p:nvPr/>
          </p:nvSpPr>
          <p:spPr>
            <a:xfrm>
              <a:off x="2239208" y="1556497"/>
              <a:ext cx="111342" cy="110843"/>
            </a:xfrm>
            <a:custGeom>
              <a:avLst/>
              <a:gdLst/>
              <a:ahLst/>
              <a:cxnLst/>
              <a:rect l="l" t="t" r="r" b="b"/>
              <a:pathLst>
                <a:path w="4240" h="4221" extrusionOk="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68"/>
            <p:cNvSpPr/>
            <p:nvPr/>
          </p:nvSpPr>
          <p:spPr>
            <a:xfrm>
              <a:off x="2412103" y="1729892"/>
              <a:ext cx="118406" cy="117408"/>
            </a:xfrm>
            <a:custGeom>
              <a:avLst/>
              <a:gdLst/>
              <a:ahLst/>
              <a:cxnLst/>
              <a:rect l="l" t="t" r="r" b="b"/>
              <a:pathLst>
                <a:path w="4509" h="4471" extrusionOk="0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68"/>
            <p:cNvSpPr/>
            <p:nvPr/>
          </p:nvSpPr>
          <p:spPr>
            <a:xfrm>
              <a:off x="2419141" y="1736430"/>
              <a:ext cx="111369" cy="110870"/>
            </a:xfrm>
            <a:custGeom>
              <a:avLst/>
              <a:gdLst/>
              <a:ahLst/>
              <a:cxnLst/>
              <a:rect l="l" t="t" r="r" b="b"/>
              <a:pathLst>
                <a:path w="4241" h="4222" extrusionOk="0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68"/>
            <p:cNvSpPr/>
            <p:nvPr/>
          </p:nvSpPr>
          <p:spPr>
            <a:xfrm>
              <a:off x="2291964" y="1669572"/>
              <a:ext cx="78701" cy="29175"/>
            </a:xfrm>
            <a:custGeom>
              <a:avLst/>
              <a:gdLst/>
              <a:ahLst/>
              <a:cxnLst/>
              <a:rect l="l" t="t" r="r" b="b"/>
              <a:pathLst>
                <a:path w="2997" h="1111" extrusionOk="0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68"/>
            <p:cNvSpPr/>
            <p:nvPr/>
          </p:nvSpPr>
          <p:spPr>
            <a:xfrm>
              <a:off x="2381694" y="1751005"/>
              <a:ext cx="82456" cy="46769"/>
            </a:xfrm>
            <a:custGeom>
              <a:avLst/>
              <a:gdLst/>
              <a:ahLst/>
              <a:cxnLst/>
              <a:rect l="l" t="t" r="r" b="b"/>
              <a:pathLst>
                <a:path w="3140" h="1781" extrusionOk="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1" name="Google Shape;9281;p68"/>
          <p:cNvGrpSpPr/>
          <p:nvPr/>
        </p:nvGrpSpPr>
        <p:grpSpPr>
          <a:xfrm>
            <a:off x="1340249" y="4301533"/>
            <a:ext cx="311890" cy="304695"/>
            <a:chOff x="1340249" y="4301533"/>
            <a:chExt cx="311890" cy="304695"/>
          </a:xfrm>
        </p:grpSpPr>
        <p:sp>
          <p:nvSpPr>
            <p:cNvPr id="9282" name="Google Shape;9282;p68"/>
            <p:cNvSpPr/>
            <p:nvPr/>
          </p:nvSpPr>
          <p:spPr>
            <a:xfrm>
              <a:off x="1407081" y="4404893"/>
              <a:ext cx="182481" cy="165149"/>
            </a:xfrm>
            <a:custGeom>
              <a:avLst/>
              <a:gdLst/>
              <a:ahLst/>
              <a:cxnLst/>
              <a:rect l="l" t="t" r="r" b="b"/>
              <a:pathLst>
                <a:path w="6949" h="6289" extrusionOk="0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68"/>
            <p:cNvSpPr/>
            <p:nvPr/>
          </p:nvSpPr>
          <p:spPr>
            <a:xfrm>
              <a:off x="1369896" y="4301533"/>
              <a:ext cx="252359" cy="82772"/>
            </a:xfrm>
            <a:custGeom>
              <a:avLst/>
              <a:gdLst/>
              <a:ahLst/>
              <a:cxnLst/>
              <a:rect l="l" t="t" r="r" b="b"/>
              <a:pathLst>
                <a:path w="9610" h="3152" extrusionOk="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68"/>
            <p:cNvSpPr/>
            <p:nvPr/>
          </p:nvSpPr>
          <p:spPr>
            <a:xfrm>
              <a:off x="1400805" y="4322830"/>
              <a:ext cx="190516" cy="62499"/>
            </a:xfrm>
            <a:custGeom>
              <a:avLst/>
              <a:gdLst/>
              <a:ahLst/>
              <a:cxnLst/>
              <a:rect l="l" t="t" r="r" b="b"/>
              <a:pathLst>
                <a:path w="7255" h="2380" extrusionOk="0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68"/>
            <p:cNvSpPr/>
            <p:nvPr/>
          </p:nvSpPr>
          <p:spPr>
            <a:xfrm>
              <a:off x="1367874" y="4373985"/>
              <a:ext cx="256376" cy="30934"/>
            </a:xfrm>
            <a:custGeom>
              <a:avLst/>
              <a:gdLst/>
              <a:ahLst/>
              <a:cxnLst/>
              <a:rect l="l" t="t" r="r" b="b"/>
              <a:pathLst>
                <a:path w="9763" h="1178" extrusionOk="0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68"/>
            <p:cNvSpPr/>
            <p:nvPr/>
          </p:nvSpPr>
          <p:spPr>
            <a:xfrm>
              <a:off x="1407081" y="4404893"/>
              <a:ext cx="182481" cy="160370"/>
            </a:xfrm>
            <a:custGeom>
              <a:avLst/>
              <a:gdLst/>
              <a:ahLst/>
              <a:cxnLst/>
              <a:rect l="l" t="t" r="r" b="b"/>
              <a:pathLst>
                <a:path w="6949" h="6107" extrusionOk="0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68"/>
            <p:cNvSpPr/>
            <p:nvPr/>
          </p:nvSpPr>
          <p:spPr>
            <a:xfrm>
              <a:off x="1373573" y="4404893"/>
              <a:ext cx="65965" cy="146032"/>
            </a:xfrm>
            <a:custGeom>
              <a:avLst/>
              <a:gdLst/>
              <a:ahLst/>
              <a:cxnLst/>
              <a:rect l="l" t="t" r="r" b="b"/>
              <a:pathLst>
                <a:path w="251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68"/>
            <p:cNvSpPr/>
            <p:nvPr/>
          </p:nvSpPr>
          <p:spPr>
            <a:xfrm>
              <a:off x="1387753" y="4550898"/>
              <a:ext cx="34689" cy="17883"/>
            </a:xfrm>
            <a:custGeom>
              <a:avLst/>
              <a:gdLst/>
              <a:ahLst/>
              <a:cxnLst/>
              <a:rect l="l" t="t" r="r" b="b"/>
              <a:pathLst>
                <a:path w="1321" h="681" extrusionOk="0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68"/>
            <p:cNvSpPr/>
            <p:nvPr/>
          </p:nvSpPr>
          <p:spPr>
            <a:xfrm>
              <a:off x="1466323" y="4404893"/>
              <a:ext cx="65939" cy="146032"/>
            </a:xfrm>
            <a:custGeom>
              <a:avLst/>
              <a:gdLst/>
              <a:ahLst/>
              <a:cxnLst/>
              <a:rect l="l" t="t" r="r" b="b"/>
              <a:pathLst>
                <a:path w="2511" h="5561" extrusionOk="0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68"/>
            <p:cNvSpPr/>
            <p:nvPr/>
          </p:nvSpPr>
          <p:spPr>
            <a:xfrm>
              <a:off x="1480477" y="4550898"/>
              <a:ext cx="34716" cy="17883"/>
            </a:xfrm>
            <a:custGeom>
              <a:avLst/>
              <a:gdLst/>
              <a:ahLst/>
              <a:cxnLst/>
              <a:rect l="l" t="t" r="r" b="b"/>
              <a:pathLst>
                <a:path w="1322" h="681" extrusionOk="0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68"/>
            <p:cNvSpPr/>
            <p:nvPr/>
          </p:nvSpPr>
          <p:spPr>
            <a:xfrm>
              <a:off x="1559047" y="4404893"/>
              <a:ext cx="65703" cy="146032"/>
            </a:xfrm>
            <a:custGeom>
              <a:avLst/>
              <a:gdLst/>
              <a:ahLst/>
              <a:cxnLst/>
              <a:rect l="l" t="t" r="r" b="b"/>
              <a:pathLst>
                <a:path w="250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68"/>
            <p:cNvSpPr/>
            <p:nvPr/>
          </p:nvSpPr>
          <p:spPr>
            <a:xfrm>
              <a:off x="1572965" y="4550898"/>
              <a:ext cx="34952" cy="17883"/>
            </a:xfrm>
            <a:custGeom>
              <a:avLst/>
              <a:gdLst/>
              <a:ahLst/>
              <a:cxnLst/>
              <a:rect l="l" t="t" r="r" b="b"/>
              <a:pathLst>
                <a:path w="1331" h="681" extrusionOk="0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68"/>
            <p:cNvSpPr/>
            <p:nvPr/>
          </p:nvSpPr>
          <p:spPr>
            <a:xfrm>
              <a:off x="1369135" y="4564974"/>
              <a:ext cx="254118" cy="21638"/>
            </a:xfrm>
            <a:custGeom>
              <a:avLst/>
              <a:gdLst/>
              <a:ahLst/>
              <a:cxnLst/>
              <a:rect l="l" t="t" r="r" b="b"/>
              <a:pathLst>
                <a:path w="9677" h="824" extrusionOk="0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68"/>
            <p:cNvSpPr/>
            <p:nvPr/>
          </p:nvSpPr>
          <p:spPr>
            <a:xfrm>
              <a:off x="1359603" y="4583330"/>
              <a:ext cx="272946" cy="18382"/>
            </a:xfrm>
            <a:custGeom>
              <a:avLst/>
              <a:gdLst/>
              <a:ahLst/>
              <a:cxnLst/>
              <a:rect l="l" t="t" r="r" b="b"/>
              <a:pathLst>
                <a:path w="10394" h="700" extrusionOk="0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68"/>
            <p:cNvSpPr/>
            <p:nvPr/>
          </p:nvSpPr>
          <p:spPr>
            <a:xfrm>
              <a:off x="1340249" y="4597142"/>
              <a:ext cx="311890" cy="9086"/>
            </a:xfrm>
            <a:custGeom>
              <a:avLst/>
              <a:gdLst/>
              <a:ahLst/>
              <a:cxnLst/>
              <a:rect l="l" t="t" r="r" b="b"/>
              <a:pathLst>
                <a:path w="11877" h="346" extrusionOk="0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6" name="Google Shape;9296;p68"/>
          <p:cNvGrpSpPr/>
          <p:nvPr/>
        </p:nvGrpSpPr>
        <p:grpSpPr>
          <a:xfrm>
            <a:off x="1330690" y="3377024"/>
            <a:ext cx="306874" cy="332268"/>
            <a:chOff x="1330690" y="3377024"/>
            <a:chExt cx="306874" cy="332268"/>
          </a:xfrm>
        </p:grpSpPr>
        <p:sp>
          <p:nvSpPr>
            <p:cNvPr id="9297" name="Google Shape;9297;p68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68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68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68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68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68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68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68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68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68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68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68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68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68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68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68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68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68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68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6" name="Google Shape;9316;p68"/>
          <p:cNvGrpSpPr/>
          <p:nvPr/>
        </p:nvGrpSpPr>
        <p:grpSpPr>
          <a:xfrm>
            <a:off x="2650597" y="3381777"/>
            <a:ext cx="341511" cy="324994"/>
            <a:chOff x="2650597" y="3381777"/>
            <a:chExt cx="341511" cy="324994"/>
          </a:xfrm>
        </p:grpSpPr>
        <p:sp>
          <p:nvSpPr>
            <p:cNvPr id="9317" name="Google Shape;9317;p68"/>
            <p:cNvSpPr/>
            <p:nvPr/>
          </p:nvSpPr>
          <p:spPr>
            <a:xfrm>
              <a:off x="2672970" y="3644928"/>
              <a:ext cx="51811" cy="56800"/>
            </a:xfrm>
            <a:custGeom>
              <a:avLst/>
              <a:gdLst/>
              <a:ahLst/>
              <a:cxnLst/>
              <a:rect l="l" t="t" r="r" b="b"/>
              <a:pathLst>
                <a:path w="1973" h="2163" extrusionOk="0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68"/>
            <p:cNvSpPr/>
            <p:nvPr/>
          </p:nvSpPr>
          <p:spPr>
            <a:xfrm>
              <a:off x="2672970" y="3644928"/>
              <a:ext cx="51811" cy="15336"/>
            </a:xfrm>
            <a:custGeom>
              <a:avLst/>
              <a:gdLst/>
              <a:ahLst/>
              <a:cxnLst/>
              <a:rect l="l" t="t" r="r" b="b"/>
              <a:pathLst>
                <a:path w="1973" h="584" extrusionOk="0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68"/>
            <p:cNvSpPr/>
            <p:nvPr/>
          </p:nvSpPr>
          <p:spPr>
            <a:xfrm>
              <a:off x="2667955" y="3629330"/>
              <a:ext cx="56564" cy="20640"/>
            </a:xfrm>
            <a:custGeom>
              <a:avLst/>
              <a:gdLst/>
              <a:ahLst/>
              <a:cxnLst/>
              <a:rect l="l" t="t" r="r" b="b"/>
              <a:pathLst>
                <a:path w="2154" h="786" extrusionOk="0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68"/>
            <p:cNvSpPr/>
            <p:nvPr/>
          </p:nvSpPr>
          <p:spPr>
            <a:xfrm>
              <a:off x="2672970" y="3639650"/>
              <a:ext cx="51548" cy="10320"/>
            </a:xfrm>
            <a:custGeom>
              <a:avLst/>
              <a:gdLst/>
              <a:ahLst/>
              <a:cxnLst/>
              <a:rect l="l" t="t" r="r" b="b"/>
              <a:pathLst>
                <a:path w="1963" h="393" extrusionOk="0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68"/>
            <p:cNvSpPr/>
            <p:nvPr/>
          </p:nvSpPr>
          <p:spPr>
            <a:xfrm>
              <a:off x="2719477" y="3469249"/>
              <a:ext cx="41228" cy="232243"/>
            </a:xfrm>
            <a:custGeom>
              <a:avLst/>
              <a:gdLst/>
              <a:ahLst/>
              <a:cxnLst/>
              <a:rect l="l" t="t" r="r" b="b"/>
              <a:pathLst>
                <a:path w="1570" h="8844" extrusionOk="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68"/>
            <p:cNvSpPr/>
            <p:nvPr/>
          </p:nvSpPr>
          <p:spPr>
            <a:xfrm>
              <a:off x="2781293" y="3526286"/>
              <a:ext cx="31197" cy="82456"/>
            </a:xfrm>
            <a:custGeom>
              <a:avLst/>
              <a:gdLst/>
              <a:ahLst/>
              <a:cxnLst/>
              <a:rect l="l" t="t" r="r" b="b"/>
              <a:pathLst>
                <a:path w="1188" h="3140" extrusionOk="0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68"/>
            <p:cNvSpPr/>
            <p:nvPr/>
          </p:nvSpPr>
          <p:spPr>
            <a:xfrm>
              <a:off x="2724230" y="3469249"/>
              <a:ext cx="31696" cy="15598"/>
            </a:xfrm>
            <a:custGeom>
              <a:avLst/>
              <a:gdLst/>
              <a:ahLst/>
              <a:cxnLst/>
              <a:rect l="l" t="t" r="r" b="b"/>
              <a:pathLst>
                <a:path w="1207" h="594" extrusionOk="0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68"/>
            <p:cNvSpPr/>
            <p:nvPr/>
          </p:nvSpPr>
          <p:spPr>
            <a:xfrm>
              <a:off x="2785573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68"/>
            <p:cNvSpPr/>
            <p:nvPr/>
          </p:nvSpPr>
          <p:spPr>
            <a:xfrm>
              <a:off x="2833051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68"/>
            <p:cNvSpPr/>
            <p:nvPr/>
          </p:nvSpPr>
          <p:spPr>
            <a:xfrm>
              <a:off x="2837069" y="3526286"/>
              <a:ext cx="22662" cy="15362"/>
            </a:xfrm>
            <a:custGeom>
              <a:avLst/>
              <a:gdLst/>
              <a:ahLst/>
              <a:cxnLst/>
              <a:rect l="l" t="t" r="r" b="b"/>
              <a:pathLst>
                <a:path w="863" h="585" extrusionOk="0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68"/>
            <p:cNvSpPr/>
            <p:nvPr/>
          </p:nvSpPr>
          <p:spPr>
            <a:xfrm>
              <a:off x="2884836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68"/>
            <p:cNvSpPr/>
            <p:nvPr/>
          </p:nvSpPr>
          <p:spPr>
            <a:xfrm>
              <a:off x="2888854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68"/>
            <p:cNvSpPr/>
            <p:nvPr/>
          </p:nvSpPr>
          <p:spPr>
            <a:xfrm>
              <a:off x="2740065" y="3624052"/>
              <a:ext cx="216908" cy="77441"/>
            </a:xfrm>
            <a:custGeom>
              <a:avLst/>
              <a:gdLst/>
              <a:ahLst/>
              <a:cxnLst/>
              <a:rect l="l" t="t" r="r" b="b"/>
              <a:pathLst>
                <a:path w="8260" h="2949" extrusionOk="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68"/>
            <p:cNvSpPr/>
            <p:nvPr/>
          </p:nvSpPr>
          <p:spPr>
            <a:xfrm>
              <a:off x="2740065" y="3624052"/>
              <a:ext cx="216908" cy="15625"/>
            </a:xfrm>
            <a:custGeom>
              <a:avLst/>
              <a:gdLst/>
              <a:ahLst/>
              <a:cxnLst/>
              <a:rect l="l" t="t" r="r" b="b"/>
              <a:pathLst>
                <a:path w="8260" h="595" extrusionOk="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68"/>
            <p:cNvSpPr/>
            <p:nvPr/>
          </p:nvSpPr>
          <p:spPr>
            <a:xfrm>
              <a:off x="2770973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68"/>
            <p:cNvSpPr/>
            <p:nvPr/>
          </p:nvSpPr>
          <p:spPr>
            <a:xfrm>
              <a:off x="279184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68"/>
            <p:cNvSpPr/>
            <p:nvPr/>
          </p:nvSpPr>
          <p:spPr>
            <a:xfrm>
              <a:off x="281246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68"/>
            <p:cNvSpPr/>
            <p:nvPr/>
          </p:nvSpPr>
          <p:spPr>
            <a:xfrm>
              <a:off x="2833051" y="3644850"/>
              <a:ext cx="10346" cy="20693"/>
            </a:xfrm>
            <a:custGeom>
              <a:avLst/>
              <a:gdLst/>
              <a:ahLst/>
              <a:cxnLst/>
              <a:rect l="l" t="t" r="r" b="b"/>
              <a:pathLst>
                <a:path w="394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68"/>
            <p:cNvSpPr/>
            <p:nvPr/>
          </p:nvSpPr>
          <p:spPr>
            <a:xfrm>
              <a:off x="2853665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68"/>
            <p:cNvSpPr/>
            <p:nvPr/>
          </p:nvSpPr>
          <p:spPr>
            <a:xfrm>
              <a:off x="287427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68"/>
            <p:cNvSpPr/>
            <p:nvPr/>
          </p:nvSpPr>
          <p:spPr>
            <a:xfrm>
              <a:off x="289489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68"/>
            <p:cNvSpPr/>
            <p:nvPr/>
          </p:nvSpPr>
          <p:spPr>
            <a:xfrm>
              <a:off x="2915481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68"/>
            <p:cNvSpPr/>
            <p:nvPr/>
          </p:nvSpPr>
          <p:spPr>
            <a:xfrm>
              <a:off x="2650597" y="3696451"/>
              <a:ext cx="333791" cy="10320"/>
            </a:xfrm>
            <a:custGeom>
              <a:avLst/>
              <a:gdLst/>
              <a:ahLst/>
              <a:cxnLst/>
              <a:rect l="l" t="t" r="r" b="b"/>
              <a:pathLst>
                <a:path w="12711" h="393" extrusionOk="0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68"/>
            <p:cNvSpPr/>
            <p:nvPr/>
          </p:nvSpPr>
          <p:spPr>
            <a:xfrm>
              <a:off x="2735049" y="3608742"/>
              <a:ext cx="226965" cy="20614"/>
            </a:xfrm>
            <a:custGeom>
              <a:avLst/>
              <a:gdLst/>
              <a:ahLst/>
              <a:cxnLst/>
              <a:rect l="l" t="t" r="r" b="b"/>
              <a:pathLst>
                <a:path w="8643" h="785" extrusionOk="0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68"/>
            <p:cNvSpPr/>
            <p:nvPr/>
          </p:nvSpPr>
          <p:spPr>
            <a:xfrm>
              <a:off x="2740065" y="3619036"/>
              <a:ext cx="216908" cy="10320"/>
            </a:xfrm>
            <a:custGeom>
              <a:avLst/>
              <a:gdLst/>
              <a:ahLst/>
              <a:cxnLst/>
              <a:rect l="l" t="t" r="r" b="b"/>
              <a:pathLst>
                <a:path w="8260" h="393" extrusionOk="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68"/>
            <p:cNvSpPr/>
            <p:nvPr/>
          </p:nvSpPr>
          <p:spPr>
            <a:xfrm>
              <a:off x="2770973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68"/>
            <p:cNvSpPr/>
            <p:nvPr/>
          </p:nvSpPr>
          <p:spPr>
            <a:xfrm>
              <a:off x="279184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68"/>
            <p:cNvSpPr/>
            <p:nvPr/>
          </p:nvSpPr>
          <p:spPr>
            <a:xfrm>
              <a:off x="281246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68"/>
            <p:cNvSpPr/>
            <p:nvPr/>
          </p:nvSpPr>
          <p:spPr>
            <a:xfrm>
              <a:off x="2833051" y="3644928"/>
              <a:ext cx="10346" cy="10320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68"/>
            <p:cNvSpPr/>
            <p:nvPr/>
          </p:nvSpPr>
          <p:spPr>
            <a:xfrm>
              <a:off x="2853665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68"/>
            <p:cNvSpPr/>
            <p:nvPr/>
          </p:nvSpPr>
          <p:spPr>
            <a:xfrm>
              <a:off x="287427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68"/>
            <p:cNvSpPr/>
            <p:nvPr/>
          </p:nvSpPr>
          <p:spPr>
            <a:xfrm>
              <a:off x="289489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68"/>
            <p:cNvSpPr/>
            <p:nvPr/>
          </p:nvSpPr>
          <p:spPr>
            <a:xfrm>
              <a:off x="2915481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68"/>
            <p:cNvSpPr/>
            <p:nvPr/>
          </p:nvSpPr>
          <p:spPr>
            <a:xfrm>
              <a:off x="2732081" y="3381777"/>
              <a:ext cx="260027" cy="113391"/>
            </a:xfrm>
            <a:custGeom>
              <a:avLst/>
              <a:gdLst/>
              <a:ahLst/>
              <a:cxnLst/>
              <a:rect l="l" t="t" r="r" b="b"/>
              <a:pathLst>
                <a:path w="9902" h="4318" extrusionOk="0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68"/>
            <p:cNvSpPr/>
            <p:nvPr/>
          </p:nvSpPr>
          <p:spPr>
            <a:xfrm>
              <a:off x="2731845" y="3397612"/>
              <a:ext cx="241487" cy="97320"/>
            </a:xfrm>
            <a:custGeom>
              <a:avLst/>
              <a:gdLst/>
              <a:ahLst/>
              <a:cxnLst/>
              <a:rect l="l" t="t" r="r" b="b"/>
              <a:pathLst>
                <a:path w="9196" h="3706" extrusionOk="0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2" name="Google Shape;9352;p68"/>
          <p:cNvGrpSpPr/>
          <p:nvPr/>
        </p:nvGrpSpPr>
        <p:grpSpPr>
          <a:xfrm>
            <a:off x="1295502" y="2437362"/>
            <a:ext cx="402645" cy="323917"/>
            <a:chOff x="1295502" y="2437362"/>
            <a:chExt cx="402645" cy="323917"/>
          </a:xfrm>
        </p:grpSpPr>
        <p:sp>
          <p:nvSpPr>
            <p:cNvPr id="9353" name="Google Shape;9353;p68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68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68"/>
            <p:cNvSpPr/>
            <p:nvPr/>
          </p:nvSpPr>
          <p:spPr>
            <a:xfrm>
              <a:off x="1324651" y="2467771"/>
              <a:ext cx="344347" cy="217905"/>
            </a:xfrm>
            <a:custGeom>
              <a:avLst/>
              <a:gdLst/>
              <a:ahLst/>
              <a:cxnLst/>
              <a:rect l="l" t="t" r="r" b="b"/>
              <a:pathLst>
                <a:path w="13113" h="8298" extrusionOk="0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68"/>
            <p:cNvSpPr/>
            <p:nvPr/>
          </p:nvSpPr>
          <p:spPr>
            <a:xfrm>
              <a:off x="1600617" y="2467771"/>
              <a:ext cx="68381" cy="217905"/>
            </a:xfrm>
            <a:custGeom>
              <a:avLst/>
              <a:gdLst/>
              <a:ahLst/>
              <a:cxnLst/>
              <a:rect l="l" t="t" r="r" b="b"/>
              <a:pathLst>
                <a:path w="2604" h="8298" extrusionOk="0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68"/>
            <p:cNvSpPr/>
            <p:nvPr/>
          </p:nvSpPr>
          <p:spPr>
            <a:xfrm>
              <a:off x="1557445" y="2680871"/>
              <a:ext cx="66044" cy="80408"/>
            </a:xfrm>
            <a:custGeom>
              <a:avLst/>
              <a:gdLst/>
              <a:ahLst/>
              <a:cxnLst/>
              <a:rect l="l" t="t" r="r" b="b"/>
              <a:pathLst>
                <a:path w="2515" h="3062" extrusionOk="0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68"/>
            <p:cNvSpPr/>
            <p:nvPr/>
          </p:nvSpPr>
          <p:spPr>
            <a:xfrm>
              <a:off x="1607129" y="2680871"/>
              <a:ext cx="66070" cy="80408"/>
            </a:xfrm>
            <a:custGeom>
              <a:avLst/>
              <a:gdLst/>
              <a:ahLst/>
              <a:cxnLst/>
              <a:rect l="l" t="t" r="r" b="b"/>
              <a:pathLst>
                <a:path w="2516" h="3062" extrusionOk="0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68"/>
            <p:cNvSpPr/>
            <p:nvPr/>
          </p:nvSpPr>
          <p:spPr>
            <a:xfrm>
              <a:off x="1556631" y="2604927"/>
              <a:ext cx="117146" cy="115229"/>
            </a:xfrm>
            <a:custGeom>
              <a:avLst/>
              <a:gdLst/>
              <a:ahLst/>
              <a:cxnLst/>
              <a:rect l="l" t="t" r="r" b="b"/>
              <a:pathLst>
                <a:path w="4461" h="4388" extrusionOk="0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68"/>
            <p:cNvSpPr/>
            <p:nvPr/>
          </p:nvSpPr>
          <p:spPr>
            <a:xfrm>
              <a:off x="1595076" y="2714300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68"/>
            <p:cNvSpPr/>
            <p:nvPr/>
          </p:nvSpPr>
          <p:spPr>
            <a:xfrm>
              <a:off x="1595076" y="2610757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68"/>
            <p:cNvSpPr/>
            <p:nvPr/>
          </p:nvSpPr>
          <p:spPr>
            <a:xfrm>
              <a:off x="1598857" y="2604927"/>
              <a:ext cx="74920" cy="115176"/>
            </a:xfrm>
            <a:custGeom>
              <a:avLst/>
              <a:gdLst/>
              <a:ahLst/>
              <a:cxnLst/>
              <a:rect l="l" t="t" r="r" b="b"/>
              <a:pathLst>
                <a:path w="2853" h="4386" extrusionOk="0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68"/>
            <p:cNvSpPr/>
            <p:nvPr/>
          </p:nvSpPr>
          <p:spPr>
            <a:xfrm>
              <a:off x="1583023" y="2630872"/>
              <a:ext cx="63602" cy="63339"/>
            </a:xfrm>
            <a:custGeom>
              <a:avLst/>
              <a:gdLst/>
              <a:ahLst/>
              <a:cxnLst/>
              <a:rect l="l" t="t" r="r" b="b"/>
              <a:pathLst>
                <a:path w="2422" h="2412" extrusionOk="0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68"/>
            <p:cNvSpPr/>
            <p:nvPr/>
          </p:nvSpPr>
          <p:spPr>
            <a:xfrm>
              <a:off x="1595076" y="2630872"/>
              <a:ext cx="56827" cy="63287"/>
            </a:xfrm>
            <a:custGeom>
              <a:avLst/>
              <a:gdLst/>
              <a:ahLst/>
              <a:cxnLst/>
              <a:rect l="l" t="t" r="r" b="b"/>
              <a:pathLst>
                <a:path w="2164" h="2410" extrusionOk="0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68"/>
            <p:cNvSpPr/>
            <p:nvPr/>
          </p:nvSpPr>
          <p:spPr>
            <a:xfrm>
              <a:off x="1370054" y="2536074"/>
              <a:ext cx="253304" cy="12158"/>
            </a:xfrm>
            <a:custGeom>
              <a:avLst/>
              <a:gdLst/>
              <a:ahLst/>
              <a:cxnLst/>
              <a:rect l="l" t="t" r="r" b="b"/>
              <a:pathLst>
                <a:path w="9646" h="463" extrusionOk="0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68"/>
            <p:cNvSpPr/>
            <p:nvPr/>
          </p:nvSpPr>
          <p:spPr>
            <a:xfrm>
              <a:off x="1370054" y="2503170"/>
              <a:ext cx="253304" cy="12132"/>
            </a:xfrm>
            <a:custGeom>
              <a:avLst/>
              <a:gdLst/>
              <a:ahLst/>
              <a:cxnLst/>
              <a:rect l="l" t="t" r="r" b="b"/>
              <a:pathLst>
                <a:path w="9646" h="462" extrusionOk="0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68"/>
            <p:cNvSpPr/>
            <p:nvPr/>
          </p:nvSpPr>
          <p:spPr>
            <a:xfrm>
              <a:off x="1370133" y="2569266"/>
              <a:ext cx="253146" cy="12132"/>
            </a:xfrm>
            <a:custGeom>
              <a:avLst/>
              <a:gdLst/>
              <a:ahLst/>
              <a:cxnLst/>
              <a:rect l="l" t="t" r="r" b="b"/>
              <a:pathLst>
                <a:path w="9640" h="462" extrusionOk="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68"/>
            <p:cNvSpPr/>
            <p:nvPr/>
          </p:nvSpPr>
          <p:spPr>
            <a:xfrm>
              <a:off x="1447521" y="2612228"/>
              <a:ext cx="98344" cy="12158"/>
            </a:xfrm>
            <a:custGeom>
              <a:avLst/>
              <a:gdLst/>
              <a:ahLst/>
              <a:cxnLst/>
              <a:rect l="l" t="t" r="r" b="b"/>
              <a:pathLst>
                <a:path w="3745" h="463" extrusionOk="0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9" name="Google Shape;9369;p68"/>
          <p:cNvGrpSpPr/>
          <p:nvPr/>
        </p:nvGrpSpPr>
        <p:grpSpPr>
          <a:xfrm>
            <a:off x="882590" y="2438360"/>
            <a:ext cx="337310" cy="337047"/>
            <a:chOff x="882590" y="2438360"/>
            <a:chExt cx="337310" cy="337047"/>
          </a:xfrm>
        </p:grpSpPr>
        <p:sp>
          <p:nvSpPr>
            <p:cNvPr id="9370" name="Google Shape;9370;p68"/>
            <p:cNvSpPr/>
            <p:nvPr/>
          </p:nvSpPr>
          <p:spPr>
            <a:xfrm>
              <a:off x="992934" y="2438360"/>
              <a:ext cx="114625" cy="337047"/>
            </a:xfrm>
            <a:custGeom>
              <a:avLst/>
              <a:gdLst/>
              <a:ahLst/>
              <a:cxnLst/>
              <a:rect l="l" t="t" r="r" b="b"/>
              <a:pathLst>
                <a:path w="4365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68"/>
            <p:cNvSpPr/>
            <p:nvPr/>
          </p:nvSpPr>
          <p:spPr>
            <a:xfrm>
              <a:off x="1081640" y="2438360"/>
              <a:ext cx="25919" cy="337047"/>
            </a:xfrm>
            <a:custGeom>
              <a:avLst/>
              <a:gdLst/>
              <a:ahLst/>
              <a:cxnLst/>
              <a:rect l="l" t="t" r="r" b="b"/>
              <a:pathLst>
                <a:path w="987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68"/>
            <p:cNvSpPr/>
            <p:nvPr/>
          </p:nvSpPr>
          <p:spPr>
            <a:xfrm>
              <a:off x="882590" y="2438360"/>
              <a:ext cx="112367" cy="337047"/>
            </a:xfrm>
            <a:custGeom>
              <a:avLst/>
              <a:gdLst/>
              <a:ahLst/>
              <a:cxnLst/>
              <a:rect l="l" t="t" r="r" b="b"/>
              <a:pathLst>
                <a:path w="4279" h="12835" extrusionOk="0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68"/>
            <p:cNvSpPr/>
            <p:nvPr/>
          </p:nvSpPr>
          <p:spPr>
            <a:xfrm>
              <a:off x="969799" y="2438360"/>
              <a:ext cx="25157" cy="337047"/>
            </a:xfrm>
            <a:custGeom>
              <a:avLst/>
              <a:gdLst/>
              <a:ahLst/>
              <a:cxnLst/>
              <a:rect l="l" t="t" r="r" b="b"/>
              <a:pathLst>
                <a:path w="958" h="12835" extrusionOk="0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68"/>
            <p:cNvSpPr/>
            <p:nvPr/>
          </p:nvSpPr>
          <p:spPr>
            <a:xfrm>
              <a:off x="1106010" y="2438360"/>
              <a:ext cx="113890" cy="337047"/>
            </a:xfrm>
            <a:custGeom>
              <a:avLst/>
              <a:gdLst/>
              <a:ahLst/>
              <a:cxnLst/>
              <a:rect l="l" t="t" r="r" b="b"/>
              <a:pathLst>
                <a:path w="4337" h="12835" extrusionOk="0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68"/>
            <p:cNvSpPr/>
            <p:nvPr/>
          </p:nvSpPr>
          <p:spPr>
            <a:xfrm>
              <a:off x="1167852" y="2438360"/>
              <a:ext cx="52047" cy="337047"/>
            </a:xfrm>
            <a:custGeom>
              <a:avLst/>
              <a:gdLst/>
              <a:ahLst/>
              <a:cxnLst/>
              <a:rect l="l" t="t" r="r" b="b"/>
              <a:pathLst>
                <a:path w="1982" h="12835" extrusionOk="0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68"/>
            <p:cNvSpPr/>
            <p:nvPr/>
          </p:nvSpPr>
          <p:spPr>
            <a:xfrm>
              <a:off x="922058" y="2707525"/>
              <a:ext cx="33193" cy="33193"/>
            </a:xfrm>
            <a:custGeom>
              <a:avLst/>
              <a:gdLst/>
              <a:ahLst/>
              <a:cxnLst/>
              <a:rect l="l" t="t" r="r" b="b"/>
              <a:pathLst>
                <a:path w="1264" h="1264" extrusionOk="0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68"/>
            <p:cNvSpPr/>
            <p:nvPr/>
          </p:nvSpPr>
          <p:spPr>
            <a:xfrm>
              <a:off x="1034635" y="2707525"/>
              <a:ext cx="33219" cy="33193"/>
            </a:xfrm>
            <a:custGeom>
              <a:avLst/>
              <a:gdLst/>
              <a:ahLst/>
              <a:cxnLst/>
              <a:rect l="l" t="t" r="r" b="b"/>
              <a:pathLst>
                <a:path w="1265" h="1264" extrusionOk="0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68"/>
            <p:cNvSpPr/>
            <p:nvPr/>
          </p:nvSpPr>
          <p:spPr>
            <a:xfrm>
              <a:off x="1145715" y="2707525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68"/>
            <p:cNvSpPr/>
            <p:nvPr/>
          </p:nvSpPr>
          <p:spPr>
            <a:xfrm>
              <a:off x="907484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68"/>
            <p:cNvSpPr/>
            <p:nvPr/>
          </p:nvSpPr>
          <p:spPr>
            <a:xfrm>
              <a:off x="907484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68"/>
            <p:cNvSpPr/>
            <p:nvPr/>
          </p:nvSpPr>
          <p:spPr>
            <a:xfrm>
              <a:off x="1020061" y="2475045"/>
              <a:ext cx="62367" cy="123422"/>
            </a:xfrm>
            <a:custGeom>
              <a:avLst/>
              <a:gdLst/>
              <a:ahLst/>
              <a:cxnLst/>
              <a:rect l="l" t="t" r="r" b="b"/>
              <a:pathLst>
                <a:path w="2375" h="4700" extrusionOk="0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68"/>
            <p:cNvSpPr/>
            <p:nvPr/>
          </p:nvSpPr>
          <p:spPr>
            <a:xfrm>
              <a:off x="1020061" y="2598441"/>
              <a:ext cx="62367" cy="41990"/>
            </a:xfrm>
            <a:custGeom>
              <a:avLst/>
              <a:gdLst/>
              <a:ahLst/>
              <a:cxnLst/>
              <a:rect l="l" t="t" r="r" b="b"/>
              <a:pathLst>
                <a:path w="2375" h="1599" extrusionOk="0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68"/>
            <p:cNvSpPr/>
            <p:nvPr/>
          </p:nvSpPr>
          <p:spPr>
            <a:xfrm>
              <a:off x="1131403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68"/>
            <p:cNvSpPr/>
            <p:nvPr/>
          </p:nvSpPr>
          <p:spPr>
            <a:xfrm>
              <a:off x="1131403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68"/>
            <p:cNvSpPr/>
            <p:nvPr/>
          </p:nvSpPr>
          <p:spPr>
            <a:xfrm>
              <a:off x="921560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68"/>
            <p:cNvSpPr/>
            <p:nvPr/>
          </p:nvSpPr>
          <p:spPr>
            <a:xfrm>
              <a:off x="921560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68"/>
            <p:cNvSpPr/>
            <p:nvPr/>
          </p:nvSpPr>
          <p:spPr>
            <a:xfrm>
              <a:off x="921560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68"/>
            <p:cNvSpPr/>
            <p:nvPr/>
          </p:nvSpPr>
          <p:spPr>
            <a:xfrm>
              <a:off x="1145479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68"/>
            <p:cNvSpPr/>
            <p:nvPr/>
          </p:nvSpPr>
          <p:spPr>
            <a:xfrm>
              <a:off x="1145479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68"/>
            <p:cNvSpPr/>
            <p:nvPr/>
          </p:nvSpPr>
          <p:spPr>
            <a:xfrm>
              <a:off x="1145479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68"/>
            <p:cNvSpPr/>
            <p:nvPr/>
          </p:nvSpPr>
          <p:spPr>
            <a:xfrm>
              <a:off x="1034399" y="2501437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68"/>
            <p:cNvSpPr/>
            <p:nvPr/>
          </p:nvSpPr>
          <p:spPr>
            <a:xfrm>
              <a:off x="1034399" y="2531583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68"/>
            <p:cNvSpPr/>
            <p:nvPr/>
          </p:nvSpPr>
          <p:spPr>
            <a:xfrm>
              <a:off x="1034399" y="2561756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4" name="Google Shape;9394;p68"/>
          <p:cNvGrpSpPr/>
          <p:nvPr/>
        </p:nvGrpSpPr>
        <p:grpSpPr>
          <a:xfrm>
            <a:off x="4885060" y="1518788"/>
            <a:ext cx="385786" cy="342588"/>
            <a:chOff x="4885060" y="1518788"/>
            <a:chExt cx="385786" cy="342588"/>
          </a:xfrm>
        </p:grpSpPr>
        <p:sp>
          <p:nvSpPr>
            <p:cNvPr id="9395" name="Google Shape;9395;p68"/>
            <p:cNvSpPr/>
            <p:nvPr/>
          </p:nvSpPr>
          <p:spPr>
            <a:xfrm>
              <a:off x="4953415" y="1537380"/>
              <a:ext cx="74920" cy="62367"/>
            </a:xfrm>
            <a:custGeom>
              <a:avLst/>
              <a:gdLst/>
              <a:ahLst/>
              <a:cxnLst/>
              <a:rect l="l" t="t" r="r" b="b"/>
              <a:pathLst>
                <a:path w="2853" h="2375" extrusionOk="0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68"/>
            <p:cNvSpPr/>
            <p:nvPr/>
          </p:nvSpPr>
          <p:spPr>
            <a:xfrm>
              <a:off x="4953415" y="1537380"/>
              <a:ext cx="50025" cy="62367"/>
            </a:xfrm>
            <a:custGeom>
              <a:avLst/>
              <a:gdLst/>
              <a:ahLst/>
              <a:cxnLst/>
              <a:rect l="l" t="t" r="r" b="b"/>
              <a:pathLst>
                <a:path w="1905" h="2375" extrusionOk="0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68"/>
            <p:cNvSpPr/>
            <p:nvPr/>
          </p:nvSpPr>
          <p:spPr>
            <a:xfrm>
              <a:off x="4909928" y="1568550"/>
              <a:ext cx="161893" cy="161867"/>
            </a:xfrm>
            <a:custGeom>
              <a:avLst/>
              <a:gdLst/>
              <a:ahLst/>
              <a:cxnLst/>
              <a:rect l="l" t="t" r="r" b="b"/>
              <a:pathLst>
                <a:path w="6165" h="6164" extrusionOk="0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68"/>
            <p:cNvSpPr/>
            <p:nvPr/>
          </p:nvSpPr>
          <p:spPr>
            <a:xfrm>
              <a:off x="4942596" y="1568577"/>
              <a:ext cx="129462" cy="161840"/>
            </a:xfrm>
            <a:custGeom>
              <a:avLst/>
              <a:gdLst/>
              <a:ahLst/>
              <a:cxnLst/>
              <a:rect l="l" t="t" r="r" b="b"/>
              <a:pathLst>
                <a:path w="4930" h="6163" extrusionOk="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68"/>
            <p:cNvSpPr/>
            <p:nvPr/>
          </p:nvSpPr>
          <p:spPr>
            <a:xfrm>
              <a:off x="4885060" y="1736693"/>
              <a:ext cx="211629" cy="124682"/>
            </a:xfrm>
            <a:custGeom>
              <a:avLst/>
              <a:gdLst/>
              <a:ahLst/>
              <a:cxnLst/>
              <a:rect l="l" t="t" r="r" b="b"/>
              <a:pathLst>
                <a:path w="8059" h="4748" extrusionOk="0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68"/>
            <p:cNvSpPr/>
            <p:nvPr/>
          </p:nvSpPr>
          <p:spPr>
            <a:xfrm>
              <a:off x="4885060" y="1781414"/>
              <a:ext cx="211892" cy="79962"/>
            </a:xfrm>
            <a:custGeom>
              <a:avLst/>
              <a:gdLst/>
              <a:ahLst/>
              <a:cxnLst/>
              <a:rect l="l" t="t" r="r" b="b"/>
              <a:pathLst>
                <a:path w="8069" h="3045" extrusionOk="0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68"/>
            <p:cNvSpPr/>
            <p:nvPr/>
          </p:nvSpPr>
          <p:spPr>
            <a:xfrm>
              <a:off x="4959691" y="1736693"/>
              <a:ext cx="62368" cy="24894"/>
            </a:xfrm>
            <a:custGeom>
              <a:avLst/>
              <a:gdLst/>
              <a:ahLst/>
              <a:cxnLst/>
              <a:rect l="l" t="t" r="r" b="b"/>
              <a:pathLst>
                <a:path w="2375" h="948" extrusionOk="0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68"/>
            <p:cNvSpPr/>
            <p:nvPr/>
          </p:nvSpPr>
          <p:spPr>
            <a:xfrm>
              <a:off x="4928520" y="1631994"/>
              <a:ext cx="124682" cy="117146"/>
            </a:xfrm>
            <a:custGeom>
              <a:avLst/>
              <a:gdLst/>
              <a:ahLst/>
              <a:cxnLst/>
              <a:rect l="l" t="t" r="r" b="b"/>
              <a:pathLst>
                <a:path w="4748" h="4461" extrusionOk="0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68"/>
            <p:cNvSpPr/>
            <p:nvPr/>
          </p:nvSpPr>
          <p:spPr>
            <a:xfrm>
              <a:off x="4928520" y="1632178"/>
              <a:ext cx="121925" cy="116594"/>
            </a:xfrm>
            <a:custGeom>
              <a:avLst/>
              <a:gdLst/>
              <a:ahLst/>
              <a:cxnLst/>
              <a:rect l="l" t="t" r="r" b="b"/>
              <a:pathLst>
                <a:path w="4643" h="4440" extrusionOk="0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68"/>
            <p:cNvSpPr/>
            <p:nvPr/>
          </p:nvSpPr>
          <p:spPr>
            <a:xfrm>
              <a:off x="4885060" y="1802028"/>
              <a:ext cx="43487" cy="59348"/>
            </a:xfrm>
            <a:custGeom>
              <a:avLst/>
              <a:gdLst/>
              <a:ahLst/>
              <a:cxnLst/>
              <a:rect l="l" t="t" r="r" b="b"/>
              <a:pathLst>
                <a:path w="1656" h="2260" extrusionOk="0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68"/>
            <p:cNvSpPr/>
            <p:nvPr/>
          </p:nvSpPr>
          <p:spPr>
            <a:xfrm>
              <a:off x="5053177" y="1802028"/>
              <a:ext cx="43775" cy="59348"/>
            </a:xfrm>
            <a:custGeom>
              <a:avLst/>
              <a:gdLst/>
              <a:ahLst/>
              <a:cxnLst/>
              <a:rect l="l" t="t" r="r" b="b"/>
              <a:pathLst>
                <a:path w="1667" h="2260" extrusionOk="0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68"/>
            <p:cNvSpPr/>
            <p:nvPr/>
          </p:nvSpPr>
          <p:spPr>
            <a:xfrm>
              <a:off x="5096663" y="1537642"/>
              <a:ext cx="174183" cy="181982"/>
            </a:xfrm>
            <a:custGeom>
              <a:avLst/>
              <a:gdLst/>
              <a:ahLst/>
              <a:cxnLst/>
              <a:rect l="l" t="t" r="r" b="b"/>
              <a:pathLst>
                <a:path w="6633" h="6930" extrusionOk="0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68"/>
            <p:cNvSpPr/>
            <p:nvPr/>
          </p:nvSpPr>
          <p:spPr>
            <a:xfrm>
              <a:off x="5121531" y="1537380"/>
              <a:ext cx="136499" cy="93407"/>
            </a:xfrm>
            <a:custGeom>
              <a:avLst/>
              <a:gdLst/>
              <a:ahLst/>
              <a:cxnLst/>
              <a:rect l="l" t="t" r="r" b="b"/>
              <a:pathLst>
                <a:path w="5198" h="3557" extrusionOk="0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68"/>
            <p:cNvSpPr/>
            <p:nvPr/>
          </p:nvSpPr>
          <p:spPr>
            <a:xfrm>
              <a:off x="5177596" y="1630681"/>
              <a:ext cx="12579" cy="25105"/>
            </a:xfrm>
            <a:custGeom>
              <a:avLst/>
              <a:gdLst/>
              <a:ahLst/>
              <a:cxnLst/>
              <a:rect l="l" t="t" r="r" b="b"/>
              <a:pathLst>
                <a:path w="479" h="956" extrusionOk="0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68"/>
            <p:cNvSpPr/>
            <p:nvPr/>
          </p:nvSpPr>
          <p:spPr>
            <a:xfrm>
              <a:off x="5134110" y="1518788"/>
              <a:ext cx="99552" cy="99552"/>
            </a:xfrm>
            <a:custGeom>
              <a:avLst/>
              <a:gdLst/>
              <a:ahLst/>
              <a:cxnLst/>
              <a:rect l="l" t="t" r="r" b="b"/>
              <a:pathLst>
                <a:path w="3791" h="3791" extrusionOk="0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68"/>
            <p:cNvSpPr/>
            <p:nvPr/>
          </p:nvSpPr>
          <p:spPr>
            <a:xfrm>
              <a:off x="5146426" y="1531366"/>
              <a:ext cx="74657" cy="74657"/>
            </a:xfrm>
            <a:custGeom>
              <a:avLst/>
              <a:gdLst/>
              <a:ahLst/>
              <a:cxnLst/>
              <a:rect l="l" t="t" r="r" b="b"/>
              <a:pathLst>
                <a:path w="2843" h="2843" extrusionOk="0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68"/>
            <p:cNvSpPr/>
            <p:nvPr/>
          </p:nvSpPr>
          <p:spPr>
            <a:xfrm>
              <a:off x="5158558" y="1562379"/>
              <a:ext cx="50708" cy="55960"/>
            </a:xfrm>
            <a:custGeom>
              <a:avLst/>
              <a:gdLst/>
              <a:ahLst/>
              <a:cxnLst/>
              <a:rect l="l" t="t" r="r" b="b"/>
              <a:pathLst>
                <a:path w="1931" h="2131" extrusionOk="0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68"/>
            <p:cNvSpPr/>
            <p:nvPr/>
          </p:nvSpPr>
          <p:spPr>
            <a:xfrm>
              <a:off x="5165281" y="1614794"/>
              <a:ext cx="37473" cy="28676"/>
            </a:xfrm>
            <a:custGeom>
              <a:avLst/>
              <a:gdLst/>
              <a:ahLst/>
              <a:cxnLst/>
              <a:rect l="l" t="t" r="r" b="b"/>
              <a:pathLst>
                <a:path w="1427" h="1092" extrusionOk="0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68"/>
            <p:cNvSpPr/>
            <p:nvPr/>
          </p:nvSpPr>
          <p:spPr>
            <a:xfrm>
              <a:off x="5165018" y="1614794"/>
              <a:ext cx="18881" cy="28676"/>
            </a:xfrm>
            <a:custGeom>
              <a:avLst/>
              <a:gdLst/>
              <a:ahLst/>
              <a:cxnLst/>
              <a:rect l="l" t="t" r="r" b="b"/>
              <a:pathLst>
                <a:path w="719" h="1092" extrusionOk="0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4" name="Google Shape;9414;p68"/>
          <p:cNvGrpSpPr/>
          <p:nvPr/>
        </p:nvGrpSpPr>
        <p:grpSpPr>
          <a:xfrm>
            <a:off x="5394478" y="1514533"/>
            <a:ext cx="249076" cy="351096"/>
            <a:chOff x="5394478" y="1514533"/>
            <a:chExt cx="249076" cy="351096"/>
          </a:xfrm>
        </p:grpSpPr>
        <p:sp>
          <p:nvSpPr>
            <p:cNvPr id="9415" name="Google Shape;9415;p68"/>
            <p:cNvSpPr/>
            <p:nvPr/>
          </p:nvSpPr>
          <p:spPr>
            <a:xfrm>
              <a:off x="5394478" y="1537143"/>
              <a:ext cx="249076" cy="328486"/>
            </a:xfrm>
            <a:custGeom>
              <a:avLst/>
              <a:gdLst/>
              <a:ahLst/>
              <a:cxnLst/>
              <a:rect l="l" t="t" r="r" b="b"/>
              <a:pathLst>
                <a:path w="9485" h="12509" extrusionOk="0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68"/>
            <p:cNvSpPr/>
            <p:nvPr/>
          </p:nvSpPr>
          <p:spPr>
            <a:xfrm>
              <a:off x="5405770" y="1537143"/>
              <a:ext cx="226729" cy="305876"/>
            </a:xfrm>
            <a:custGeom>
              <a:avLst/>
              <a:gdLst/>
              <a:ahLst/>
              <a:cxnLst/>
              <a:rect l="l" t="t" r="r" b="b"/>
              <a:pathLst>
                <a:path w="8634" h="11648" extrusionOk="0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68"/>
            <p:cNvSpPr/>
            <p:nvPr/>
          </p:nvSpPr>
          <p:spPr>
            <a:xfrm>
              <a:off x="5417088" y="1559753"/>
              <a:ext cx="203856" cy="271949"/>
            </a:xfrm>
            <a:custGeom>
              <a:avLst/>
              <a:gdLst/>
              <a:ahLst/>
              <a:cxnLst/>
              <a:rect l="l" t="t" r="r" b="b"/>
              <a:pathLst>
                <a:path w="7763" h="10356" extrusionOk="0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68"/>
            <p:cNvSpPr/>
            <p:nvPr/>
          </p:nvSpPr>
          <p:spPr>
            <a:xfrm>
              <a:off x="5468111" y="1514533"/>
              <a:ext cx="101810" cy="50787"/>
            </a:xfrm>
            <a:custGeom>
              <a:avLst/>
              <a:gdLst/>
              <a:ahLst/>
              <a:cxnLst/>
              <a:rect l="l" t="t" r="r" b="b"/>
              <a:pathLst>
                <a:path w="3877" h="1934" extrusionOk="0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68"/>
            <p:cNvSpPr/>
            <p:nvPr/>
          </p:nvSpPr>
          <p:spPr>
            <a:xfrm>
              <a:off x="5448258" y="1670098"/>
              <a:ext cx="28413" cy="28413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68"/>
            <p:cNvSpPr/>
            <p:nvPr/>
          </p:nvSpPr>
          <p:spPr>
            <a:xfrm>
              <a:off x="5448258" y="1721095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68"/>
            <p:cNvSpPr/>
            <p:nvPr/>
          </p:nvSpPr>
          <p:spPr>
            <a:xfrm>
              <a:off x="5448258" y="1772118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68"/>
            <p:cNvSpPr/>
            <p:nvPr/>
          </p:nvSpPr>
          <p:spPr>
            <a:xfrm>
              <a:off x="5488961" y="1667314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68"/>
            <p:cNvSpPr/>
            <p:nvPr/>
          </p:nvSpPr>
          <p:spPr>
            <a:xfrm>
              <a:off x="5488725" y="1689950"/>
              <a:ext cx="105828" cy="11318"/>
            </a:xfrm>
            <a:custGeom>
              <a:avLst/>
              <a:gdLst/>
              <a:ahLst/>
              <a:cxnLst/>
              <a:rect l="l" t="t" r="r" b="b"/>
              <a:pathLst>
                <a:path w="4030" h="431" extrusionOk="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68"/>
            <p:cNvSpPr/>
            <p:nvPr/>
          </p:nvSpPr>
          <p:spPr>
            <a:xfrm>
              <a:off x="5488961" y="1718337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68"/>
            <p:cNvSpPr/>
            <p:nvPr/>
          </p:nvSpPr>
          <p:spPr>
            <a:xfrm>
              <a:off x="5488725" y="1740947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68"/>
            <p:cNvSpPr/>
            <p:nvPr/>
          </p:nvSpPr>
          <p:spPr>
            <a:xfrm>
              <a:off x="5488961" y="1769360"/>
              <a:ext cx="66123" cy="11318"/>
            </a:xfrm>
            <a:custGeom>
              <a:avLst/>
              <a:gdLst/>
              <a:ahLst/>
              <a:cxnLst/>
              <a:rect l="l" t="t" r="r" b="b"/>
              <a:pathLst>
                <a:path w="2518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68"/>
            <p:cNvSpPr/>
            <p:nvPr/>
          </p:nvSpPr>
          <p:spPr>
            <a:xfrm>
              <a:off x="5488725" y="1791970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68"/>
            <p:cNvSpPr/>
            <p:nvPr/>
          </p:nvSpPr>
          <p:spPr>
            <a:xfrm>
              <a:off x="5488961" y="1582389"/>
              <a:ext cx="100051" cy="11318"/>
            </a:xfrm>
            <a:custGeom>
              <a:avLst/>
              <a:gdLst/>
              <a:ahLst/>
              <a:cxnLst/>
              <a:rect l="l" t="t" r="r" b="b"/>
              <a:pathLst>
                <a:path w="3810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68"/>
            <p:cNvSpPr/>
            <p:nvPr/>
          </p:nvSpPr>
          <p:spPr>
            <a:xfrm>
              <a:off x="5443479" y="1633386"/>
              <a:ext cx="151074" cy="11344"/>
            </a:xfrm>
            <a:custGeom>
              <a:avLst/>
              <a:gdLst/>
              <a:ahLst/>
              <a:cxnLst/>
              <a:rect l="l" t="t" r="r" b="b"/>
              <a:pathLst>
                <a:path w="5753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68"/>
            <p:cNvSpPr/>
            <p:nvPr/>
          </p:nvSpPr>
          <p:spPr>
            <a:xfrm>
              <a:off x="5488961" y="1604999"/>
              <a:ext cx="26418" cy="11344"/>
            </a:xfrm>
            <a:custGeom>
              <a:avLst/>
              <a:gdLst/>
              <a:ahLst/>
              <a:cxnLst/>
              <a:rect l="l" t="t" r="r" b="b"/>
              <a:pathLst>
                <a:path w="1006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68"/>
            <p:cNvSpPr/>
            <p:nvPr/>
          </p:nvSpPr>
          <p:spPr>
            <a:xfrm>
              <a:off x="5522889" y="1604999"/>
              <a:ext cx="37736" cy="11344"/>
            </a:xfrm>
            <a:custGeom>
              <a:avLst/>
              <a:gdLst/>
              <a:ahLst/>
              <a:cxnLst/>
              <a:rect l="l" t="t" r="r" b="b"/>
              <a:pathLst>
                <a:path w="143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68"/>
            <p:cNvSpPr/>
            <p:nvPr/>
          </p:nvSpPr>
          <p:spPr>
            <a:xfrm>
              <a:off x="5445501" y="1582389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68"/>
            <p:cNvSpPr/>
            <p:nvPr/>
          </p:nvSpPr>
          <p:spPr>
            <a:xfrm>
              <a:off x="5468347" y="1553976"/>
              <a:ext cx="101810" cy="11581"/>
            </a:xfrm>
            <a:custGeom>
              <a:avLst/>
              <a:gdLst/>
              <a:ahLst/>
              <a:cxnLst/>
              <a:rect l="l" t="t" r="r" b="b"/>
              <a:pathLst>
                <a:path w="3877" h="441" extrusionOk="0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68"/>
            <p:cNvSpPr/>
            <p:nvPr/>
          </p:nvSpPr>
          <p:spPr>
            <a:xfrm>
              <a:off x="5454036" y="1590924"/>
              <a:ext cx="16859" cy="16859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5" name="Google Shape;9435;p68"/>
          <p:cNvGrpSpPr/>
          <p:nvPr/>
        </p:nvGrpSpPr>
        <p:grpSpPr>
          <a:xfrm>
            <a:off x="5782259" y="1512012"/>
            <a:ext cx="356138" cy="356138"/>
            <a:chOff x="5782259" y="1512012"/>
            <a:chExt cx="356138" cy="356138"/>
          </a:xfrm>
        </p:grpSpPr>
        <p:sp>
          <p:nvSpPr>
            <p:cNvPr id="9436" name="Google Shape;9436;p68"/>
            <p:cNvSpPr/>
            <p:nvPr/>
          </p:nvSpPr>
          <p:spPr>
            <a:xfrm>
              <a:off x="5902635" y="1701505"/>
              <a:ext cx="114888" cy="97792"/>
            </a:xfrm>
            <a:custGeom>
              <a:avLst/>
              <a:gdLst/>
              <a:ahLst/>
              <a:cxnLst/>
              <a:rect l="l" t="t" r="r" b="b"/>
              <a:pathLst>
                <a:path w="4375" h="3724" extrusionOk="0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68"/>
            <p:cNvSpPr/>
            <p:nvPr/>
          </p:nvSpPr>
          <p:spPr>
            <a:xfrm>
              <a:off x="5940082" y="1701505"/>
              <a:ext cx="40230" cy="17358"/>
            </a:xfrm>
            <a:custGeom>
              <a:avLst/>
              <a:gdLst/>
              <a:ahLst/>
              <a:cxnLst/>
              <a:rect l="l" t="t" r="r" b="b"/>
              <a:pathLst>
                <a:path w="1532" h="661" extrusionOk="0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68"/>
            <p:cNvSpPr/>
            <p:nvPr/>
          </p:nvSpPr>
          <p:spPr>
            <a:xfrm>
              <a:off x="5902635" y="1716079"/>
              <a:ext cx="115124" cy="83218"/>
            </a:xfrm>
            <a:custGeom>
              <a:avLst/>
              <a:gdLst/>
              <a:ahLst/>
              <a:cxnLst/>
              <a:rect l="l" t="t" r="r" b="b"/>
              <a:pathLst>
                <a:path w="4384" h="3169" extrusionOk="0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68"/>
            <p:cNvSpPr/>
            <p:nvPr/>
          </p:nvSpPr>
          <p:spPr>
            <a:xfrm>
              <a:off x="5919967" y="1621070"/>
              <a:ext cx="28676" cy="63103"/>
            </a:xfrm>
            <a:custGeom>
              <a:avLst/>
              <a:gdLst/>
              <a:ahLst/>
              <a:cxnLst/>
              <a:rect l="l" t="t" r="r" b="b"/>
              <a:pathLst>
                <a:path w="1092" h="2403" extrusionOk="0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68"/>
            <p:cNvSpPr/>
            <p:nvPr/>
          </p:nvSpPr>
          <p:spPr>
            <a:xfrm>
              <a:off x="5931547" y="1615293"/>
              <a:ext cx="69116" cy="68880"/>
            </a:xfrm>
            <a:custGeom>
              <a:avLst/>
              <a:gdLst/>
              <a:ahLst/>
              <a:cxnLst/>
              <a:rect l="l" t="t" r="r" b="b"/>
              <a:pathLst>
                <a:path w="2632" h="2623" extrusionOk="0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68"/>
            <p:cNvSpPr/>
            <p:nvPr/>
          </p:nvSpPr>
          <p:spPr>
            <a:xfrm>
              <a:off x="5925744" y="1644179"/>
              <a:ext cx="68906" cy="63129"/>
            </a:xfrm>
            <a:custGeom>
              <a:avLst/>
              <a:gdLst/>
              <a:ahLst/>
              <a:cxnLst/>
              <a:rect l="l" t="t" r="r" b="b"/>
              <a:pathLst>
                <a:path w="2624" h="2404" extrusionOk="0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68"/>
            <p:cNvSpPr/>
            <p:nvPr/>
          </p:nvSpPr>
          <p:spPr>
            <a:xfrm>
              <a:off x="5925744" y="1644205"/>
              <a:ext cx="68906" cy="61606"/>
            </a:xfrm>
            <a:custGeom>
              <a:avLst/>
              <a:gdLst/>
              <a:ahLst/>
              <a:cxnLst/>
              <a:rect l="l" t="t" r="r" b="b"/>
              <a:pathLst>
                <a:path w="2624" h="2346" extrusionOk="0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68"/>
            <p:cNvSpPr/>
            <p:nvPr/>
          </p:nvSpPr>
          <p:spPr>
            <a:xfrm>
              <a:off x="5902898" y="1730916"/>
              <a:ext cx="22872" cy="68381"/>
            </a:xfrm>
            <a:custGeom>
              <a:avLst/>
              <a:gdLst/>
              <a:ahLst/>
              <a:cxnLst/>
              <a:rect l="l" t="t" r="r" b="b"/>
              <a:pathLst>
                <a:path w="871" h="2604" extrusionOk="0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68"/>
            <p:cNvSpPr/>
            <p:nvPr/>
          </p:nvSpPr>
          <p:spPr>
            <a:xfrm>
              <a:off x="5994624" y="1730916"/>
              <a:ext cx="23135" cy="68381"/>
            </a:xfrm>
            <a:custGeom>
              <a:avLst/>
              <a:gdLst/>
              <a:ahLst/>
              <a:cxnLst/>
              <a:rect l="l" t="t" r="r" b="b"/>
              <a:pathLst>
                <a:path w="881" h="2604" extrusionOk="0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68"/>
            <p:cNvSpPr/>
            <p:nvPr/>
          </p:nvSpPr>
          <p:spPr>
            <a:xfrm>
              <a:off x="5782259" y="1512012"/>
              <a:ext cx="356138" cy="356138"/>
            </a:xfrm>
            <a:custGeom>
              <a:avLst/>
              <a:gdLst/>
              <a:ahLst/>
              <a:cxnLst/>
              <a:rect l="l" t="t" r="r" b="b"/>
              <a:pathLst>
                <a:path w="13562" h="13562" extrusionOk="0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68"/>
            <p:cNvSpPr/>
            <p:nvPr/>
          </p:nvSpPr>
          <p:spPr>
            <a:xfrm>
              <a:off x="5823724" y="1563535"/>
              <a:ext cx="262889" cy="252936"/>
            </a:xfrm>
            <a:custGeom>
              <a:avLst/>
              <a:gdLst/>
              <a:ahLst/>
              <a:cxnLst/>
              <a:rect l="l" t="t" r="r" b="b"/>
              <a:pathLst>
                <a:path w="10011" h="9632" extrusionOk="0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7" name="Google Shape;9447;p68"/>
          <p:cNvGrpSpPr/>
          <p:nvPr/>
        </p:nvGrpSpPr>
        <p:grpSpPr>
          <a:xfrm>
            <a:off x="6229598" y="1518052"/>
            <a:ext cx="343560" cy="343822"/>
            <a:chOff x="6229598" y="1518052"/>
            <a:chExt cx="343560" cy="343822"/>
          </a:xfrm>
        </p:grpSpPr>
        <p:sp>
          <p:nvSpPr>
            <p:cNvPr id="9448" name="Google Shape;9448;p68"/>
            <p:cNvSpPr/>
            <p:nvPr/>
          </p:nvSpPr>
          <p:spPr>
            <a:xfrm>
              <a:off x="6229598" y="1518052"/>
              <a:ext cx="343560" cy="343822"/>
            </a:xfrm>
            <a:custGeom>
              <a:avLst/>
              <a:gdLst/>
              <a:ahLst/>
              <a:cxnLst/>
              <a:rect l="l" t="t" r="r" b="b"/>
              <a:pathLst>
                <a:path w="13083" h="13093" extrusionOk="0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68"/>
            <p:cNvSpPr/>
            <p:nvPr/>
          </p:nvSpPr>
          <p:spPr>
            <a:xfrm>
              <a:off x="6255228" y="1543918"/>
              <a:ext cx="292064" cy="292064"/>
            </a:xfrm>
            <a:custGeom>
              <a:avLst/>
              <a:gdLst/>
              <a:ahLst/>
              <a:cxnLst/>
              <a:rect l="l" t="t" r="r" b="b"/>
              <a:pathLst>
                <a:path w="11122" h="11122" extrusionOk="0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68"/>
            <p:cNvSpPr/>
            <p:nvPr/>
          </p:nvSpPr>
          <p:spPr>
            <a:xfrm>
              <a:off x="6396218" y="1564034"/>
              <a:ext cx="10320" cy="131221"/>
            </a:xfrm>
            <a:custGeom>
              <a:avLst/>
              <a:gdLst/>
              <a:ahLst/>
              <a:cxnLst/>
              <a:rect l="l" t="t" r="r" b="b"/>
              <a:pathLst>
                <a:path w="393" h="4997" extrusionOk="0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68"/>
            <p:cNvSpPr/>
            <p:nvPr/>
          </p:nvSpPr>
          <p:spPr>
            <a:xfrm>
              <a:off x="6394459" y="1684908"/>
              <a:ext cx="134477" cy="10346"/>
            </a:xfrm>
            <a:custGeom>
              <a:avLst/>
              <a:gdLst/>
              <a:ahLst/>
              <a:cxnLst/>
              <a:rect l="l" t="t" r="r" b="b"/>
              <a:pathLst>
                <a:path w="5121" h="394" extrusionOk="0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68"/>
            <p:cNvSpPr/>
            <p:nvPr/>
          </p:nvSpPr>
          <p:spPr>
            <a:xfrm>
              <a:off x="6291178" y="1579868"/>
              <a:ext cx="272946" cy="256009"/>
            </a:xfrm>
            <a:custGeom>
              <a:avLst/>
              <a:gdLst/>
              <a:ahLst/>
              <a:cxnLst/>
              <a:rect l="l" t="t" r="r" b="b"/>
              <a:pathLst>
                <a:path w="10394" h="9749" extrusionOk="0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68"/>
            <p:cNvSpPr/>
            <p:nvPr/>
          </p:nvSpPr>
          <p:spPr>
            <a:xfrm>
              <a:off x="6273584" y="1684908"/>
              <a:ext cx="21376" cy="10346"/>
            </a:xfrm>
            <a:custGeom>
              <a:avLst/>
              <a:gdLst/>
              <a:ahLst/>
              <a:cxnLst/>
              <a:rect l="l" t="t" r="r" b="b"/>
              <a:pathLst>
                <a:path w="814" h="394" extrusionOk="0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68"/>
            <p:cNvSpPr/>
            <p:nvPr/>
          </p:nvSpPr>
          <p:spPr>
            <a:xfrm>
              <a:off x="6396218" y="1798194"/>
              <a:ext cx="10320" cy="17673"/>
            </a:xfrm>
            <a:custGeom>
              <a:avLst/>
              <a:gdLst/>
              <a:ahLst/>
              <a:cxnLst/>
              <a:rect l="l" t="t" r="r" b="b"/>
              <a:pathLst>
                <a:path w="393" h="673" extrusionOk="0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68"/>
            <p:cNvSpPr/>
            <p:nvPr/>
          </p:nvSpPr>
          <p:spPr>
            <a:xfrm>
              <a:off x="6308063" y="1599117"/>
              <a:ext cx="20036" cy="15966"/>
            </a:xfrm>
            <a:custGeom>
              <a:avLst/>
              <a:gdLst/>
              <a:ahLst/>
              <a:cxnLst/>
              <a:rect l="l" t="t" r="r" b="b"/>
              <a:pathLst>
                <a:path w="763" h="608" extrusionOk="0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68"/>
            <p:cNvSpPr/>
            <p:nvPr/>
          </p:nvSpPr>
          <p:spPr>
            <a:xfrm>
              <a:off x="6473606" y="1764581"/>
              <a:ext cx="20141" cy="16097"/>
            </a:xfrm>
            <a:custGeom>
              <a:avLst/>
              <a:gdLst/>
              <a:ahLst/>
              <a:cxnLst/>
              <a:rect l="l" t="t" r="r" b="b"/>
              <a:pathLst>
                <a:path w="767" h="613" extrusionOk="0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68"/>
            <p:cNvSpPr/>
            <p:nvPr/>
          </p:nvSpPr>
          <p:spPr>
            <a:xfrm>
              <a:off x="6474368" y="1599117"/>
              <a:ext cx="20141" cy="15966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68"/>
            <p:cNvSpPr/>
            <p:nvPr/>
          </p:nvSpPr>
          <p:spPr>
            <a:xfrm>
              <a:off x="6308772" y="1765001"/>
              <a:ext cx="19432" cy="15677"/>
            </a:xfrm>
            <a:custGeom>
              <a:avLst/>
              <a:gdLst/>
              <a:ahLst/>
              <a:cxnLst/>
              <a:rect l="l" t="t" r="r" b="b"/>
              <a:pathLst>
                <a:path w="740" h="597" extrusionOk="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68"/>
            <p:cNvSpPr/>
            <p:nvPr/>
          </p:nvSpPr>
          <p:spPr>
            <a:xfrm>
              <a:off x="6283064" y="1637404"/>
              <a:ext cx="20693" cy="13366"/>
            </a:xfrm>
            <a:custGeom>
              <a:avLst/>
              <a:gdLst/>
              <a:ahLst/>
              <a:cxnLst/>
              <a:rect l="l" t="t" r="r" b="b"/>
              <a:pathLst>
                <a:path w="788" h="509" extrusionOk="0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68"/>
            <p:cNvSpPr/>
            <p:nvPr/>
          </p:nvSpPr>
          <p:spPr>
            <a:xfrm>
              <a:off x="6498947" y="1729445"/>
              <a:ext cx="20640" cy="13051"/>
            </a:xfrm>
            <a:custGeom>
              <a:avLst/>
              <a:gdLst/>
              <a:ahLst/>
              <a:cxnLst/>
              <a:rect l="l" t="t" r="r" b="b"/>
              <a:pathLst>
                <a:path w="786" h="497" extrusionOk="0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68"/>
            <p:cNvSpPr/>
            <p:nvPr/>
          </p:nvSpPr>
          <p:spPr>
            <a:xfrm>
              <a:off x="6439442" y="1574511"/>
              <a:ext cx="14837" cy="16675"/>
            </a:xfrm>
            <a:custGeom>
              <a:avLst/>
              <a:gdLst/>
              <a:ahLst/>
              <a:cxnLst/>
              <a:rect l="l" t="t" r="r" b="b"/>
              <a:pathLst>
                <a:path w="565" h="635" extrusionOk="0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68"/>
            <p:cNvSpPr/>
            <p:nvPr/>
          </p:nvSpPr>
          <p:spPr>
            <a:xfrm>
              <a:off x="6347978" y="1789581"/>
              <a:ext cx="15861" cy="16754"/>
            </a:xfrm>
            <a:custGeom>
              <a:avLst/>
              <a:gdLst/>
              <a:ahLst/>
              <a:cxnLst/>
              <a:rect l="l" t="t" r="r" b="b"/>
              <a:pathLst>
                <a:path w="604" h="638" extrusionOk="0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68"/>
            <p:cNvSpPr/>
            <p:nvPr/>
          </p:nvSpPr>
          <p:spPr>
            <a:xfrm>
              <a:off x="6349633" y="1572883"/>
              <a:ext cx="15441" cy="17305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68"/>
            <p:cNvSpPr/>
            <p:nvPr/>
          </p:nvSpPr>
          <p:spPr>
            <a:xfrm>
              <a:off x="6437341" y="1789896"/>
              <a:ext cx="15441" cy="17437"/>
            </a:xfrm>
            <a:custGeom>
              <a:avLst/>
              <a:gdLst/>
              <a:ahLst/>
              <a:cxnLst/>
              <a:rect l="l" t="t" r="r" b="b"/>
              <a:pathLst>
                <a:path w="588" h="664" extrusionOk="0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68"/>
            <p:cNvSpPr/>
            <p:nvPr/>
          </p:nvSpPr>
          <p:spPr>
            <a:xfrm>
              <a:off x="6499262" y="1639505"/>
              <a:ext cx="21664" cy="13261"/>
            </a:xfrm>
            <a:custGeom>
              <a:avLst/>
              <a:gdLst/>
              <a:ahLst/>
              <a:cxnLst/>
              <a:rect l="l" t="t" r="r" b="b"/>
              <a:pathLst>
                <a:path w="825" h="505" extrusionOk="0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68"/>
            <p:cNvSpPr/>
            <p:nvPr/>
          </p:nvSpPr>
          <p:spPr>
            <a:xfrm>
              <a:off x="6282118" y="1727161"/>
              <a:ext cx="21638" cy="13314"/>
            </a:xfrm>
            <a:custGeom>
              <a:avLst/>
              <a:gdLst/>
              <a:ahLst/>
              <a:cxnLst/>
              <a:rect l="l" t="t" r="r" b="b"/>
              <a:pathLst>
                <a:path w="824" h="507" extrusionOk="0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7" name="Google Shape;9467;p68"/>
          <p:cNvGrpSpPr/>
          <p:nvPr/>
        </p:nvGrpSpPr>
        <p:grpSpPr>
          <a:xfrm>
            <a:off x="870773" y="3357985"/>
            <a:ext cx="342824" cy="351228"/>
            <a:chOff x="870773" y="3357985"/>
            <a:chExt cx="342824" cy="351228"/>
          </a:xfrm>
        </p:grpSpPr>
        <p:sp>
          <p:nvSpPr>
            <p:cNvPr id="9468" name="Google Shape;9468;p68"/>
            <p:cNvSpPr/>
            <p:nvPr/>
          </p:nvSpPr>
          <p:spPr>
            <a:xfrm>
              <a:off x="870773" y="3357985"/>
              <a:ext cx="342824" cy="351228"/>
            </a:xfrm>
            <a:custGeom>
              <a:avLst/>
              <a:gdLst/>
              <a:ahLst/>
              <a:cxnLst/>
              <a:rect l="l" t="t" r="r" b="b"/>
              <a:pathLst>
                <a:path w="13055" h="13375" extrusionOk="0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68"/>
            <p:cNvSpPr/>
            <p:nvPr/>
          </p:nvSpPr>
          <p:spPr>
            <a:xfrm>
              <a:off x="1024577" y="3357985"/>
              <a:ext cx="50288" cy="49238"/>
            </a:xfrm>
            <a:custGeom>
              <a:avLst/>
              <a:gdLst/>
              <a:ahLst/>
              <a:cxnLst/>
              <a:rect l="l" t="t" r="r" b="b"/>
              <a:pathLst>
                <a:path w="1915" h="1875" extrusionOk="0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68"/>
            <p:cNvSpPr/>
            <p:nvPr/>
          </p:nvSpPr>
          <p:spPr>
            <a:xfrm>
              <a:off x="1111787" y="3388552"/>
              <a:ext cx="101810" cy="289832"/>
            </a:xfrm>
            <a:custGeom>
              <a:avLst/>
              <a:gdLst/>
              <a:ahLst/>
              <a:cxnLst/>
              <a:rect l="l" t="t" r="r" b="b"/>
              <a:pathLst>
                <a:path w="3877" h="11037" extrusionOk="0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68"/>
            <p:cNvSpPr/>
            <p:nvPr/>
          </p:nvSpPr>
          <p:spPr>
            <a:xfrm>
              <a:off x="1024840" y="3660133"/>
              <a:ext cx="50025" cy="49080"/>
            </a:xfrm>
            <a:custGeom>
              <a:avLst/>
              <a:gdLst/>
              <a:ahLst/>
              <a:cxnLst/>
              <a:rect l="l" t="t" r="r" b="b"/>
              <a:pathLst>
                <a:path w="1905" h="1869" extrusionOk="0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68"/>
            <p:cNvSpPr/>
            <p:nvPr/>
          </p:nvSpPr>
          <p:spPr>
            <a:xfrm>
              <a:off x="939390" y="3431067"/>
              <a:ext cx="211892" cy="205222"/>
            </a:xfrm>
            <a:custGeom>
              <a:avLst/>
              <a:gdLst/>
              <a:ahLst/>
              <a:cxnLst/>
              <a:rect l="l" t="t" r="r" b="b"/>
              <a:pathLst>
                <a:path w="8069" h="7815" extrusionOk="0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68"/>
            <p:cNvSpPr/>
            <p:nvPr/>
          </p:nvSpPr>
          <p:spPr>
            <a:xfrm>
              <a:off x="970561" y="3470641"/>
              <a:ext cx="60345" cy="51653"/>
            </a:xfrm>
            <a:custGeom>
              <a:avLst/>
              <a:gdLst/>
              <a:ahLst/>
              <a:cxnLst/>
              <a:rect l="l" t="t" r="r" b="b"/>
              <a:pathLst>
                <a:path w="2298" h="1967" extrusionOk="0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68"/>
            <p:cNvSpPr/>
            <p:nvPr/>
          </p:nvSpPr>
          <p:spPr>
            <a:xfrm>
              <a:off x="1053332" y="3545140"/>
              <a:ext cx="60188" cy="51417"/>
            </a:xfrm>
            <a:custGeom>
              <a:avLst/>
              <a:gdLst/>
              <a:ahLst/>
              <a:cxnLst/>
              <a:rect l="l" t="t" r="r" b="b"/>
              <a:pathLst>
                <a:path w="2292" h="1958" extrusionOk="0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68"/>
            <p:cNvSpPr/>
            <p:nvPr/>
          </p:nvSpPr>
          <p:spPr>
            <a:xfrm>
              <a:off x="992330" y="3479595"/>
              <a:ext cx="106090" cy="101836"/>
            </a:xfrm>
            <a:custGeom>
              <a:avLst/>
              <a:gdLst/>
              <a:ahLst/>
              <a:cxnLst/>
              <a:rect l="l" t="t" r="r" b="b"/>
              <a:pathLst>
                <a:path w="4040" h="3878" extrusionOk="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6" name="Google Shape;9476;p68"/>
          <p:cNvGrpSpPr/>
          <p:nvPr/>
        </p:nvGrpSpPr>
        <p:grpSpPr>
          <a:xfrm>
            <a:off x="2743084" y="4299590"/>
            <a:ext cx="159372" cy="308896"/>
            <a:chOff x="2743084" y="4299590"/>
            <a:chExt cx="159372" cy="308896"/>
          </a:xfrm>
        </p:grpSpPr>
        <p:sp>
          <p:nvSpPr>
            <p:cNvPr id="9477" name="Google Shape;9477;p68"/>
            <p:cNvSpPr/>
            <p:nvPr/>
          </p:nvSpPr>
          <p:spPr>
            <a:xfrm>
              <a:off x="2828534" y="4425428"/>
              <a:ext cx="9585" cy="105907"/>
            </a:xfrm>
            <a:custGeom>
              <a:avLst/>
              <a:gdLst/>
              <a:ahLst/>
              <a:cxnLst/>
              <a:rect l="l" t="t" r="r" b="b"/>
              <a:pathLst>
                <a:path w="365" h="4033" extrusionOk="0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68"/>
            <p:cNvSpPr/>
            <p:nvPr/>
          </p:nvSpPr>
          <p:spPr>
            <a:xfrm>
              <a:off x="2743084" y="4299590"/>
              <a:ext cx="158111" cy="135239"/>
            </a:xfrm>
            <a:custGeom>
              <a:avLst/>
              <a:gdLst/>
              <a:ahLst/>
              <a:cxnLst/>
              <a:rect l="l" t="t" r="r" b="b"/>
              <a:pathLst>
                <a:path w="6021" h="5150" extrusionOk="0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68"/>
            <p:cNvSpPr/>
            <p:nvPr/>
          </p:nvSpPr>
          <p:spPr>
            <a:xfrm>
              <a:off x="2762438" y="4313928"/>
              <a:ext cx="123921" cy="106406"/>
            </a:xfrm>
            <a:custGeom>
              <a:avLst/>
              <a:gdLst/>
              <a:ahLst/>
              <a:cxnLst/>
              <a:rect l="l" t="t" r="r" b="b"/>
              <a:pathLst>
                <a:path w="4719" h="4052" extrusionOk="0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68"/>
            <p:cNvSpPr/>
            <p:nvPr/>
          </p:nvSpPr>
          <p:spPr>
            <a:xfrm>
              <a:off x="2809443" y="4314348"/>
              <a:ext cx="49526" cy="105460"/>
            </a:xfrm>
            <a:custGeom>
              <a:avLst/>
              <a:gdLst/>
              <a:ahLst/>
              <a:cxnLst/>
              <a:rect l="l" t="t" r="r" b="b"/>
              <a:pathLst>
                <a:path w="1886" h="4016" extrusionOk="0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68"/>
            <p:cNvSpPr/>
            <p:nvPr/>
          </p:nvSpPr>
          <p:spPr>
            <a:xfrm>
              <a:off x="2780032" y="4521513"/>
              <a:ext cx="106589" cy="86973"/>
            </a:xfrm>
            <a:custGeom>
              <a:avLst/>
              <a:gdLst/>
              <a:ahLst/>
              <a:cxnLst/>
              <a:rect l="l" t="t" r="r" b="b"/>
              <a:pathLst>
                <a:path w="4059" h="3312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68"/>
            <p:cNvSpPr/>
            <p:nvPr/>
          </p:nvSpPr>
          <p:spPr>
            <a:xfrm>
              <a:off x="2782553" y="4545620"/>
              <a:ext cx="20614" cy="48292"/>
            </a:xfrm>
            <a:custGeom>
              <a:avLst/>
              <a:gdLst/>
              <a:ahLst/>
              <a:cxnLst/>
              <a:rect l="l" t="t" r="r" b="b"/>
              <a:pathLst>
                <a:path w="785" h="1839" extrusionOk="0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68"/>
            <p:cNvSpPr/>
            <p:nvPr/>
          </p:nvSpPr>
          <p:spPr>
            <a:xfrm>
              <a:off x="2780032" y="4521514"/>
              <a:ext cx="106826" cy="28912"/>
            </a:xfrm>
            <a:custGeom>
              <a:avLst/>
              <a:gdLst/>
              <a:ahLst/>
              <a:cxnLst/>
              <a:rect l="l" t="t" r="r" b="b"/>
              <a:pathLst>
                <a:path w="4068" h="1101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68"/>
            <p:cNvSpPr/>
            <p:nvPr/>
          </p:nvSpPr>
          <p:spPr>
            <a:xfrm>
              <a:off x="2788068" y="4589107"/>
              <a:ext cx="90518" cy="19380"/>
            </a:xfrm>
            <a:custGeom>
              <a:avLst/>
              <a:gdLst/>
              <a:ahLst/>
              <a:cxnLst/>
              <a:rect l="l" t="t" r="r" b="b"/>
              <a:pathLst>
                <a:path w="3447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68"/>
            <p:cNvSpPr/>
            <p:nvPr/>
          </p:nvSpPr>
          <p:spPr>
            <a:xfrm>
              <a:off x="2780032" y="4521514"/>
              <a:ext cx="106589" cy="28912"/>
            </a:xfrm>
            <a:custGeom>
              <a:avLst/>
              <a:gdLst/>
              <a:ahLst/>
              <a:cxnLst/>
              <a:rect l="l" t="t" r="r" b="b"/>
              <a:pathLst>
                <a:path w="4059" h="1101" extrusionOk="0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68"/>
            <p:cNvSpPr/>
            <p:nvPr/>
          </p:nvSpPr>
          <p:spPr>
            <a:xfrm>
              <a:off x="2788068" y="4589107"/>
              <a:ext cx="21139" cy="19380"/>
            </a:xfrm>
            <a:custGeom>
              <a:avLst/>
              <a:gdLst/>
              <a:ahLst/>
              <a:cxnLst/>
              <a:rect l="l" t="t" r="r" b="b"/>
              <a:pathLst>
                <a:path w="805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68"/>
            <p:cNvSpPr/>
            <p:nvPr/>
          </p:nvSpPr>
          <p:spPr>
            <a:xfrm>
              <a:off x="2838093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68"/>
            <p:cNvSpPr/>
            <p:nvPr/>
          </p:nvSpPr>
          <p:spPr>
            <a:xfrm>
              <a:off x="2838093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68"/>
            <p:cNvSpPr/>
            <p:nvPr/>
          </p:nvSpPr>
          <p:spPr>
            <a:xfrm>
              <a:off x="2764197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68"/>
            <p:cNvSpPr/>
            <p:nvPr/>
          </p:nvSpPr>
          <p:spPr>
            <a:xfrm>
              <a:off x="2764197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68"/>
            <p:cNvSpPr/>
            <p:nvPr/>
          </p:nvSpPr>
          <p:spPr>
            <a:xfrm>
              <a:off x="2765694" y="4502160"/>
              <a:ext cx="135239" cy="29175"/>
            </a:xfrm>
            <a:custGeom>
              <a:avLst/>
              <a:gdLst/>
              <a:ahLst/>
              <a:cxnLst/>
              <a:rect l="l" t="t" r="r" b="b"/>
              <a:pathLst>
                <a:path w="5150" h="1111" extrusionOk="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2" name="Google Shape;9492;p68"/>
          <p:cNvGrpSpPr/>
          <p:nvPr/>
        </p:nvGrpSpPr>
        <p:grpSpPr>
          <a:xfrm>
            <a:off x="1293506" y="2939716"/>
            <a:ext cx="374730" cy="272211"/>
            <a:chOff x="1293506" y="2939716"/>
            <a:chExt cx="374730" cy="272211"/>
          </a:xfrm>
        </p:grpSpPr>
        <p:sp>
          <p:nvSpPr>
            <p:cNvPr id="9493" name="Google Shape;9493;p68"/>
            <p:cNvSpPr/>
            <p:nvPr/>
          </p:nvSpPr>
          <p:spPr>
            <a:xfrm>
              <a:off x="1311599" y="2939716"/>
              <a:ext cx="338544" cy="248078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68"/>
            <p:cNvSpPr/>
            <p:nvPr/>
          </p:nvSpPr>
          <p:spPr>
            <a:xfrm>
              <a:off x="1335706" y="2964112"/>
              <a:ext cx="290304" cy="193274"/>
            </a:xfrm>
            <a:custGeom>
              <a:avLst/>
              <a:gdLst/>
              <a:ahLst/>
              <a:cxnLst/>
              <a:rect l="l" t="t" r="r" b="b"/>
              <a:pathLst>
                <a:path w="11055" h="7360" extrusionOk="0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68"/>
            <p:cNvSpPr/>
            <p:nvPr/>
          </p:nvSpPr>
          <p:spPr>
            <a:xfrm>
              <a:off x="1335706" y="3121173"/>
              <a:ext cx="169430" cy="36213"/>
            </a:xfrm>
            <a:custGeom>
              <a:avLst/>
              <a:gdLst/>
              <a:ahLst/>
              <a:cxnLst/>
              <a:rect l="l" t="t" r="r" b="b"/>
              <a:pathLst>
                <a:path w="6452" h="1379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68"/>
            <p:cNvSpPr/>
            <p:nvPr/>
          </p:nvSpPr>
          <p:spPr>
            <a:xfrm>
              <a:off x="1505109" y="2964112"/>
              <a:ext cx="120901" cy="96532"/>
            </a:xfrm>
            <a:custGeom>
              <a:avLst/>
              <a:gdLst/>
              <a:ahLst/>
              <a:cxnLst/>
              <a:rect l="l" t="t" r="r" b="b"/>
              <a:pathLst>
                <a:path w="4604" h="3676" extrusionOk="0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68"/>
            <p:cNvSpPr/>
            <p:nvPr/>
          </p:nvSpPr>
          <p:spPr>
            <a:xfrm>
              <a:off x="1505109" y="3060617"/>
              <a:ext cx="120901" cy="96768"/>
            </a:xfrm>
            <a:custGeom>
              <a:avLst/>
              <a:gdLst/>
              <a:ahLst/>
              <a:cxnLst/>
              <a:rect l="l" t="t" r="r" b="b"/>
              <a:pathLst>
                <a:path w="4604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68"/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68"/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68"/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68"/>
            <p:cNvSpPr/>
            <p:nvPr/>
          </p:nvSpPr>
          <p:spPr>
            <a:xfrm>
              <a:off x="1535256" y="3036484"/>
              <a:ext cx="60345" cy="24159"/>
            </a:xfrm>
            <a:custGeom>
              <a:avLst/>
              <a:gdLst/>
              <a:ahLst/>
              <a:cxnLst/>
              <a:rect l="l" t="t" r="r" b="b"/>
              <a:pathLst>
                <a:path w="2298" h="920" extrusionOk="0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68"/>
            <p:cNvSpPr/>
            <p:nvPr/>
          </p:nvSpPr>
          <p:spPr>
            <a:xfrm>
              <a:off x="1553349" y="3018391"/>
              <a:ext cx="24422" cy="30435"/>
            </a:xfrm>
            <a:custGeom>
              <a:avLst/>
              <a:gdLst/>
              <a:ahLst/>
              <a:cxnLst/>
              <a:rect l="l" t="t" r="r" b="b"/>
              <a:pathLst>
                <a:path w="930" h="1159" extrusionOk="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68"/>
            <p:cNvSpPr/>
            <p:nvPr/>
          </p:nvSpPr>
          <p:spPr>
            <a:xfrm>
              <a:off x="1547335" y="2988245"/>
              <a:ext cx="36449" cy="42226"/>
            </a:xfrm>
            <a:custGeom>
              <a:avLst/>
              <a:gdLst/>
              <a:ahLst/>
              <a:cxnLst/>
              <a:rect l="l" t="t" r="r" b="b"/>
              <a:pathLst>
                <a:path w="1388" h="1608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68"/>
            <p:cNvSpPr/>
            <p:nvPr/>
          </p:nvSpPr>
          <p:spPr>
            <a:xfrm>
              <a:off x="1547335" y="2988245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68"/>
            <p:cNvSpPr/>
            <p:nvPr/>
          </p:nvSpPr>
          <p:spPr>
            <a:xfrm>
              <a:off x="1547335" y="2988245"/>
              <a:ext cx="36449" cy="17857"/>
            </a:xfrm>
            <a:custGeom>
              <a:avLst/>
              <a:gdLst/>
              <a:ahLst/>
              <a:cxnLst/>
              <a:rect l="l" t="t" r="r" b="b"/>
              <a:pathLst>
                <a:path w="1388" h="680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68"/>
            <p:cNvSpPr/>
            <p:nvPr/>
          </p:nvSpPr>
          <p:spPr>
            <a:xfrm>
              <a:off x="1547335" y="2988245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68"/>
            <p:cNvSpPr/>
            <p:nvPr/>
          </p:nvSpPr>
          <p:spPr>
            <a:xfrm>
              <a:off x="1535256" y="3133252"/>
              <a:ext cx="60345" cy="24133"/>
            </a:xfrm>
            <a:custGeom>
              <a:avLst/>
              <a:gdLst/>
              <a:ahLst/>
              <a:cxnLst/>
              <a:rect l="l" t="t" r="r" b="b"/>
              <a:pathLst>
                <a:path w="2298" h="919" extrusionOk="0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68"/>
            <p:cNvSpPr/>
            <p:nvPr/>
          </p:nvSpPr>
          <p:spPr>
            <a:xfrm>
              <a:off x="1553349" y="3115159"/>
              <a:ext cx="24422" cy="30173"/>
            </a:xfrm>
            <a:custGeom>
              <a:avLst/>
              <a:gdLst/>
              <a:ahLst/>
              <a:cxnLst/>
              <a:rect l="l" t="t" r="r" b="b"/>
              <a:pathLst>
                <a:path w="930" h="1149" extrusionOk="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68"/>
            <p:cNvSpPr/>
            <p:nvPr/>
          </p:nvSpPr>
          <p:spPr>
            <a:xfrm>
              <a:off x="1547335" y="3084986"/>
              <a:ext cx="36449" cy="42252"/>
            </a:xfrm>
            <a:custGeom>
              <a:avLst/>
              <a:gdLst/>
              <a:ahLst/>
              <a:cxnLst/>
              <a:rect l="l" t="t" r="r" b="b"/>
              <a:pathLst>
                <a:path w="1388" h="1609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68"/>
            <p:cNvSpPr/>
            <p:nvPr/>
          </p:nvSpPr>
          <p:spPr>
            <a:xfrm>
              <a:off x="1547335" y="3084986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68"/>
            <p:cNvSpPr/>
            <p:nvPr/>
          </p:nvSpPr>
          <p:spPr>
            <a:xfrm>
              <a:off x="1547335" y="3084986"/>
              <a:ext cx="36449" cy="17883"/>
            </a:xfrm>
            <a:custGeom>
              <a:avLst/>
              <a:gdLst/>
              <a:ahLst/>
              <a:cxnLst/>
              <a:rect l="l" t="t" r="r" b="b"/>
              <a:pathLst>
                <a:path w="1388" h="681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68"/>
            <p:cNvSpPr/>
            <p:nvPr/>
          </p:nvSpPr>
          <p:spPr>
            <a:xfrm>
              <a:off x="1547335" y="3084986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68"/>
            <p:cNvSpPr/>
            <p:nvPr/>
          </p:nvSpPr>
          <p:spPr>
            <a:xfrm>
              <a:off x="1384234" y="3042524"/>
              <a:ext cx="72399" cy="90755"/>
            </a:xfrm>
            <a:custGeom>
              <a:avLst/>
              <a:gdLst/>
              <a:ahLst/>
              <a:cxnLst/>
              <a:rect l="l" t="t" r="r" b="b"/>
              <a:pathLst>
                <a:path w="2757" h="3456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68"/>
            <p:cNvSpPr/>
            <p:nvPr/>
          </p:nvSpPr>
          <p:spPr>
            <a:xfrm>
              <a:off x="1407081" y="3042524"/>
              <a:ext cx="26680" cy="18251"/>
            </a:xfrm>
            <a:custGeom>
              <a:avLst/>
              <a:gdLst/>
              <a:ahLst/>
              <a:cxnLst/>
              <a:rect l="l" t="t" r="r" b="b"/>
              <a:pathLst>
                <a:path w="1016" h="695" extrusionOk="0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68"/>
            <p:cNvSpPr/>
            <p:nvPr/>
          </p:nvSpPr>
          <p:spPr>
            <a:xfrm>
              <a:off x="1384234" y="3061615"/>
              <a:ext cx="72399" cy="71664"/>
            </a:xfrm>
            <a:custGeom>
              <a:avLst/>
              <a:gdLst/>
              <a:ahLst/>
              <a:cxnLst/>
              <a:rect l="l" t="t" r="r" b="b"/>
              <a:pathLst>
                <a:path w="2757" h="2729" extrusionOk="0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68"/>
            <p:cNvSpPr/>
            <p:nvPr/>
          </p:nvSpPr>
          <p:spPr>
            <a:xfrm>
              <a:off x="1396288" y="2994258"/>
              <a:ext cx="48266" cy="54568"/>
            </a:xfrm>
            <a:custGeom>
              <a:avLst/>
              <a:gdLst/>
              <a:ahLst/>
              <a:cxnLst/>
              <a:rect l="l" t="t" r="r" b="b"/>
              <a:pathLst>
                <a:path w="1838" h="2078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68"/>
            <p:cNvSpPr/>
            <p:nvPr/>
          </p:nvSpPr>
          <p:spPr>
            <a:xfrm>
              <a:off x="1396025" y="2994258"/>
              <a:ext cx="33455" cy="54384"/>
            </a:xfrm>
            <a:custGeom>
              <a:avLst/>
              <a:gdLst/>
              <a:ahLst/>
              <a:cxnLst/>
              <a:rect l="l" t="t" r="r" b="b"/>
              <a:pathLst>
                <a:path w="1274" h="2071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68"/>
            <p:cNvSpPr/>
            <p:nvPr/>
          </p:nvSpPr>
          <p:spPr>
            <a:xfrm>
              <a:off x="1396288" y="2994258"/>
              <a:ext cx="48528" cy="24159"/>
            </a:xfrm>
            <a:custGeom>
              <a:avLst/>
              <a:gdLst/>
              <a:ahLst/>
              <a:cxnLst/>
              <a:rect l="l" t="t" r="r" b="b"/>
              <a:pathLst>
                <a:path w="1848" h="920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68"/>
            <p:cNvSpPr/>
            <p:nvPr/>
          </p:nvSpPr>
          <p:spPr>
            <a:xfrm>
              <a:off x="1396025" y="2994258"/>
              <a:ext cx="33455" cy="21901"/>
            </a:xfrm>
            <a:custGeom>
              <a:avLst/>
              <a:gdLst/>
              <a:ahLst/>
              <a:cxnLst/>
              <a:rect l="l" t="t" r="r" b="b"/>
              <a:pathLst>
                <a:path w="1274" h="834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68"/>
            <p:cNvSpPr/>
            <p:nvPr/>
          </p:nvSpPr>
          <p:spPr>
            <a:xfrm>
              <a:off x="1384234" y="3072434"/>
              <a:ext cx="30173" cy="60844"/>
            </a:xfrm>
            <a:custGeom>
              <a:avLst/>
              <a:gdLst/>
              <a:ahLst/>
              <a:cxnLst/>
              <a:rect l="l" t="t" r="r" b="b"/>
              <a:pathLst>
                <a:path w="1149" h="2317" extrusionOk="0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68"/>
            <p:cNvSpPr/>
            <p:nvPr/>
          </p:nvSpPr>
          <p:spPr>
            <a:xfrm>
              <a:off x="1426434" y="3072434"/>
              <a:ext cx="30199" cy="60844"/>
            </a:xfrm>
            <a:custGeom>
              <a:avLst/>
              <a:gdLst/>
              <a:ahLst/>
              <a:cxnLst/>
              <a:rect l="l" t="t" r="r" b="b"/>
              <a:pathLst>
                <a:path w="1150" h="2317" extrusionOk="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68"/>
            <p:cNvSpPr/>
            <p:nvPr/>
          </p:nvSpPr>
          <p:spPr>
            <a:xfrm>
              <a:off x="1408341" y="3121173"/>
              <a:ext cx="24159" cy="12106"/>
            </a:xfrm>
            <a:custGeom>
              <a:avLst/>
              <a:gdLst/>
              <a:ahLst/>
              <a:cxnLst/>
              <a:rect l="l" t="t" r="r" b="b"/>
              <a:pathLst>
                <a:path w="920" h="461" extrusionOk="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3" name="Google Shape;9523;p68"/>
          <p:cNvGrpSpPr/>
          <p:nvPr/>
        </p:nvGrpSpPr>
        <p:grpSpPr>
          <a:xfrm>
            <a:off x="6669900" y="1505474"/>
            <a:ext cx="345083" cy="369216"/>
            <a:chOff x="6669900" y="1505474"/>
            <a:chExt cx="345083" cy="369216"/>
          </a:xfrm>
        </p:grpSpPr>
        <p:sp>
          <p:nvSpPr>
            <p:cNvPr id="9524" name="Google Shape;9524;p68"/>
            <p:cNvSpPr/>
            <p:nvPr/>
          </p:nvSpPr>
          <p:spPr>
            <a:xfrm>
              <a:off x="6700309" y="1505474"/>
              <a:ext cx="48292" cy="42252"/>
            </a:xfrm>
            <a:custGeom>
              <a:avLst/>
              <a:gdLst/>
              <a:ahLst/>
              <a:cxnLst/>
              <a:rect l="l" t="t" r="r" b="b"/>
              <a:pathLst>
                <a:path w="1839" h="1609" extrusionOk="0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68"/>
            <p:cNvSpPr/>
            <p:nvPr/>
          </p:nvSpPr>
          <p:spPr>
            <a:xfrm>
              <a:off x="6700309" y="1505474"/>
              <a:ext cx="33455" cy="42252"/>
            </a:xfrm>
            <a:custGeom>
              <a:avLst/>
              <a:gdLst/>
              <a:ahLst/>
              <a:cxnLst/>
              <a:rect l="l" t="t" r="r" b="b"/>
              <a:pathLst>
                <a:path w="1274" h="1609" extrusionOk="0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68"/>
            <p:cNvSpPr/>
            <p:nvPr/>
          </p:nvSpPr>
          <p:spPr>
            <a:xfrm>
              <a:off x="6669900" y="1608255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68"/>
            <p:cNvSpPr/>
            <p:nvPr/>
          </p:nvSpPr>
          <p:spPr>
            <a:xfrm>
              <a:off x="6706086" y="1608255"/>
              <a:ext cx="36974" cy="24422"/>
            </a:xfrm>
            <a:custGeom>
              <a:avLst/>
              <a:gdLst/>
              <a:ahLst/>
              <a:cxnLst/>
              <a:rect l="l" t="t" r="r" b="b"/>
              <a:pathLst>
                <a:path w="1408" h="930" extrusionOk="0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68"/>
            <p:cNvSpPr/>
            <p:nvPr/>
          </p:nvSpPr>
          <p:spPr>
            <a:xfrm>
              <a:off x="6669900" y="1640188"/>
              <a:ext cx="109110" cy="52783"/>
            </a:xfrm>
            <a:custGeom>
              <a:avLst/>
              <a:gdLst/>
              <a:ahLst/>
              <a:cxnLst/>
              <a:rect l="l" t="t" r="r" b="b"/>
              <a:pathLst>
                <a:path w="4155" h="2010" extrusionOk="0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68"/>
            <p:cNvSpPr/>
            <p:nvPr/>
          </p:nvSpPr>
          <p:spPr>
            <a:xfrm>
              <a:off x="6681953" y="1523567"/>
              <a:ext cx="84741" cy="84715"/>
            </a:xfrm>
            <a:custGeom>
              <a:avLst/>
              <a:gdLst/>
              <a:ahLst/>
              <a:cxnLst/>
              <a:rect l="l" t="t" r="r" b="b"/>
              <a:pathLst>
                <a:path w="3227" h="3226" extrusionOk="0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68"/>
            <p:cNvSpPr/>
            <p:nvPr/>
          </p:nvSpPr>
          <p:spPr>
            <a:xfrm>
              <a:off x="6697552" y="1523567"/>
              <a:ext cx="70902" cy="76180"/>
            </a:xfrm>
            <a:custGeom>
              <a:avLst/>
              <a:gdLst/>
              <a:ahLst/>
              <a:cxnLst/>
              <a:rect l="l" t="t" r="r" b="b"/>
              <a:pathLst>
                <a:path w="2700" h="2901" extrusionOk="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68"/>
            <p:cNvSpPr/>
            <p:nvPr/>
          </p:nvSpPr>
          <p:spPr>
            <a:xfrm>
              <a:off x="6687993" y="1560909"/>
              <a:ext cx="72661" cy="59453"/>
            </a:xfrm>
            <a:custGeom>
              <a:avLst/>
              <a:gdLst/>
              <a:ahLst/>
              <a:cxnLst/>
              <a:rect l="l" t="t" r="r" b="b"/>
              <a:pathLst>
                <a:path w="2767" h="2264" extrusionOk="0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68"/>
            <p:cNvSpPr/>
            <p:nvPr/>
          </p:nvSpPr>
          <p:spPr>
            <a:xfrm>
              <a:off x="6688256" y="1560909"/>
              <a:ext cx="72661" cy="58954"/>
            </a:xfrm>
            <a:custGeom>
              <a:avLst/>
              <a:gdLst/>
              <a:ahLst/>
              <a:cxnLst/>
              <a:rect l="l" t="t" r="r" b="b"/>
              <a:pathLst>
                <a:path w="2767" h="2245" extrusionOk="0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68"/>
            <p:cNvSpPr/>
            <p:nvPr/>
          </p:nvSpPr>
          <p:spPr>
            <a:xfrm>
              <a:off x="6669900" y="1652503"/>
              <a:ext cx="24396" cy="40467"/>
            </a:xfrm>
            <a:custGeom>
              <a:avLst/>
              <a:gdLst/>
              <a:ahLst/>
              <a:cxnLst/>
              <a:rect l="l" t="t" r="r" b="b"/>
              <a:pathLst>
                <a:path w="929" h="1541" extrusionOk="0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68"/>
            <p:cNvSpPr/>
            <p:nvPr/>
          </p:nvSpPr>
          <p:spPr>
            <a:xfrm>
              <a:off x="6754588" y="1652503"/>
              <a:ext cx="24422" cy="40467"/>
            </a:xfrm>
            <a:custGeom>
              <a:avLst/>
              <a:gdLst/>
              <a:ahLst/>
              <a:cxnLst/>
              <a:rect l="l" t="t" r="r" b="b"/>
              <a:pathLst>
                <a:path w="930" h="1541" extrusionOk="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68"/>
            <p:cNvSpPr/>
            <p:nvPr/>
          </p:nvSpPr>
          <p:spPr>
            <a:xfrm>
              <a:off x="6767797" y="1578004"/>
              <a:ext cx="201440" cy="110791"/>
            </a:xfrm>
            <a:custGeom>
              <a:avLst/>
              <a:gdLst/>
              <a:ahLst/>
              <a:cxnLst/>
              <a:rect l="l" t="t" r="r" b="b"/>
              <a:pathLst>
                <a:path w="7671" h="4219" extrusionOk="0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68"/>
            <p:cNvSpPr/>
            <p:nvPr/>
          </p:nvSpPr>
          <p:spPr>
            <a:xfrm>
              <a:off x="6711128" y="1710617"/>
              <a:ext cx="199917" cy="109557"/>
            </a:xfrm>
            <a:custGeom>
              <a:avLst/>
              <a:gdLst/>
              <a:ahLst/>
              <a:cxnLst/>
              <a:rect l="l" t="t" r="r" b="b"/>
              <a:pathLst>
                <a:path w="7613" h="4172" extrusionOk="0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68"/>
            <p:cNvSpPr/>
            <p:nvPr/>
          </p:nvSpPr>
          <p:spPr>
            <a:xfrm>
              <a:off x="6893819" y="1795988"/>
              <a:ext cx="121164" cy="78701"/>
            </a:xfrm>
            <a:custGeom>
              <a:avLst/>
              <a:gdLst/>
              <a:ahLst/>
              <a:cxnLst/>
              <a:rect l="l" t="t" r="r" b="b"/>
              <a:pathLst>
                <a:path w="4614" h="2997" extrusionOk="0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68"/>
            <p:cNvSpPr/>
            <p:nvPr/>
          </p:nvSpPr>
          <p:spPr>
            <a:xfrm>
              <a:off x="6893819" y="1812584"/>
              <a:ext cx="121164" cy="62105"/>
            </a:xfrm>
            <a:custGeom>
              <a:avLst/>
              <a:gdLst/>
              <a:ahLst/>
              <a:cxnLst/>
              <a:rect l="l" t="t" r="r" b="b"/>
              <a:pathLst>
                <a:path w="4614" h="2365" extrusionOk="0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68"/>
            <p:cNvSpPr/>
            <p:nvPr/>
          </p:nvSpPr>
          <p:spPr>
            <a:xfrm>
              <a:off x="6912175" y="1711063"/>
              <a:ext cx="30173" cy="66622"/>
            </a:xfrm>
            <a:custGeom>
              <a:avLst/>
              <a:gdLst/>
              <a:ahLst/>
              <a:cxnLst/>
              <a:rect l="l" t="t" r="r" b="b"/>
              <a:pathLst>
                <a:path w="1149" h="2537" extrusionOk="0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68"/>
            <p:cNvSpPr/>
            <p:nvPr/>
          </p:nvSpPr>
          <p:spPr>
            <a:xfrm>
              <a:off x="6924228" y="1705260"/>
              <a:ext cx="72661" cy="72425"/>
            </a:xfrm>
            <a:custGeom>
              <a:avLst/>
              <a:gdLst/>
              <a:ahLst/>
              <a:cxnLst/>
              <a:rect l="l" t="t" r="r" b="b"/>
              <a:pathLst>
                <a:path w="2767" h="2758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68"/>
            <p:cNvSpPr/>
            <p:nvPr/>
          </p:nvSpPr>
          <p:spPr>
            <a:xfrm>
              <a:off x="6936307" y="1795988"/>
              <a:ext cx="36213" cy="14679"/>
            </a:xfrm>
            <a:custGeom>
              <a:avLst/>
              <a:gdLst/>
              <a:ahLst/>
              <a:cxnLst/>
              <a:rect l="l" t="t" r="r" b="b"/>
              <a:pathLst>
                <a:path w="1379" h="559" extrusionOk="0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68"/>
            <p:cNvSpPr/>
            <p:nvPr/>
          </p:nvSpPr>
          <p:spPr>
            <a:xfrm>
              <a:off x="6918214" y="1735433"/>
              <a:ext cx="72635" cy="66622"/>
            </a:xfrm>
            <a:custGeom>
              <a:avLst/>
              <a:gdLst/>
              <a:ahLst/>
              <a:cxnLst/>
              <a:rect l="l" t="t" r="r" b="b"/>
              <a:pathLst>
                <a:path w="2766" h="2537" extrusionOk="0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68"/>
            <p:cNvSpPr/>
            <p:nvPr/>
          </p:nvSpPr>
          <p:spPr>
            <a:xfrm>
              <a:off x="6917952" y="1735433"/>
              <a:ext cx="72661" cy="65125"/>
            </a:xfrm>
            <a:custGeom>
              <a:avLst/>
              <a:gdLst/>
              <a:ahLst/>
              <a:cxnLst/>
              <a:rect l="l" t="t" r="r" b="b"/>
              <a:pathLst>
                <a:path w="2767" h="2480" extrusionOk="0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68"/>
            <p:cNvSpPr/>
            <p:nvPr/>
          </p:nvSpPr>
          <p:spPr>
            <a:xfrm>
              <a:off x="6893819" y="1825898"/>
              <a:ext cx="24422" cy="48528"/>
            </a:xfrm>
            <a:custGeom>
              <a:avLst/>
              <a:gdLst/>
              <a:ahLst/>
              <a:cxnLst/>
              <a:rect l="l" t="t" r="r" b="b"/>
              <a:pathLst>
                <a:path w="930" h="1848" extrusionOk="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68"/>
            <p:cNvSpPr/>
            <p:nvPr/>
          </p:nvSpPr>
          <p:spPr>
            <a:xfrm>
              <a:off x="6990587" y="1825898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6" name="Google Shape;9546;p68"/>
          <p:cNvGrpSpPr/>
          <p:nvPr/>
        </p:nvGrpSpPr>
        <p:grpSpPr>
          <a:xfrm>
            <a:off x="7117003" y="1518000"/>
            <a:ext cx="333003" cy="344085"/>
            <a:chOff x="7117003" y="1518000"/>
            <a:chExt cx="333003" cy="344085"/>
          </a:xfrm>
        </p:grpSpPr>
        <p:sp>
          <p:nvSpPr>
            <p:cNvPr id="9547" name="Google Shape;9547;p68"/>
            <p:cNvSpPr/>
            <p:nvPr/>
          </p:nvSpPr>
          <p:spPr>
            <a:xfrm>
              <a:off x="7161645" y="1518000"/>
              <a:ext cx="241119" cy="57116"/>
            </a:xfrm>
            <a:custGeom>
              <a:avLst/>
              <a:gdLst/>
              <a:ahLst/>
              <a:cxnLst/>
              <a:rect l="l" t="t" r="r" b="b"/>
              <a:pathLst>
                <a:path w="9182" h="2175" extrusionOk="0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68"/>
            <p:cNvSpPr/>
            <p:nvPr/>
          </p:nvSpPr>
          <p:spPr>
            <a:xfrm>
              <a:off x="7168525" y="1808068"/>
              <a:ext cx="232217" cy="54017"/>
            </a:xfrm>
            <a:custGeom>
              <a:avLst/>
              <a:gdLst/>
              <a:ahLst/>
              <a:cxnLst/>
              <a:rect l="l" t="t" r="r" b="b"/>
              <a:pathLst>
                <a:path w="8843" h="2057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68"/>
            <p:cNvSpPr/>
            <p:nvPr/>
          </p:nvSpPr>
          <p:spPr>
            <a:xfrm>
              <a:off x="7174801" y="1735931"/>
              <a:ext cx="25157" cy="20141"/>
            </a:xfrm>
            <a:custGeom>
              <a:avLst/>
              <a:gdLst/>
              <a:ahLst/>
              <a:cxnLst/>
              <a:rect l="l" t="t" r="r" b="b"/>
              <a:pathLst>
                <a:path w="958" h="767" extrusionOk="0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68"/>
            <p:cNvSpPr/>
            <p:nvPr/>
          </p:nvSpPr>
          <p:spPr>
            <a:xfrm>
              <a:off x="7173803" y="1756047"/>
              <a:ext cx="27652" cy="35714"/>
            </a:xfrm>
            <a:custGeom>
              <a:avLst/>
              <a:gdLst/>
              <a:ahLst/>
              <a:cxnLst/>
              <a:rect l="l" t="t" r="r" b="b"/>
              <a:pathLst>
                <a:path w="1053" h="1360" extrusionOk="0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68"/>
            <p:cNvSpPr/>
            <p:nvPr/>
          </p:nvSpPr>
          <p:spPr>
            <a:xfrm>
              <a:off x="7159964" y="1726373"/>
              <a:ext cx="23161" cy="65387"/>
            </a:xfrm>
            <a:custGeom>
              <a:avLst/>
              <a:gdLst/>
              <a:ahLst/>
              <a:cxnLst/>
              <a:rect l="l" t="t" r="r" b="b"/>
              <a:pathLst>
                <a:path w="882" h="2490" extrusionOk="0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68"/>
            <p:cNvSpPr/>
            <p:nvPr/>
          </p:nvSpPr>
          <p:spPr>
            <a:xfrm>
              <a:off x="7192132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68"/>
            <p:cNvSpPr/>
            <p:nvPr/>
          </p:nvSpPr>
          <p:spPr>
            <a:xfrm>
              <a:off x="7155447" y="1714057"/>
              <a:ext cx="63864" cy="37368"/>
            </a:xfrm>
            <a:custGeom>
              <a:avLst/>
              <a:gdLst/>
              <a:ahLst/>
              <a:cxnLst/>
              <a:rect l="l" t="t" r="r" b="b"/>
              <a:pathLst>
                <a:path w="2432" h="1423" extrusionOk="0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68"/>
            <p:cNvSpPr/>
            <p:nvPr/>
          </p:nvSpPr>
          <p:spPr>
            <a:xfrm>
              <a:off x="7142133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68"/>
            <p:cNvSpPr/>
            <p:nvPr/>
          </p:nvSpPr>
          <p:spPr>
            <a:xfrm>
              <a:off x="7142133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68"/>
            <p:cNvSpPr/>
            <p:nvPr/>
          </p:nvSpPr>
          <p:spPr>
            <a:xfrm>
              <a:off x="7220546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68"/>
            <p:cNvSpPr/>
            <p:nvPr/>
          </p:nvSpPr>
          <p:spPr>
            <a:xfrm>
              <a:off x="7134833" y="1653738"/>
              <a:ext cx="19879" cy="26628"/>
            </a:xfrm>
            <a:custGeom>
              <a:avLst/>
              <a:gdLst/>
              <a:ahLst/>
              <a:cxnLst/>
              <a:rect l="l" t="t" r="r" b="b"/>
              <a:pathLst>
                <a:path w="757" h="1014" extrusionOk="0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68"/>
            <p:cNvSpPr/>
            <p:nvPr/>
          </p:nvSpPr>
          <p:spPr>
            <a:xfrm>
              <a:off x="7171019" y="1700349"/>
              <a:ext cx="33219" cy="38130"/>
            </a:xfrm>
            <a:custGeom>
              <a:avLst/>
              <a:gdLst/>
              <a:ahLst/>
              <a:cxnLst/>
              <a:rect l="l" t="t" r="r" b="b"/>
              <a:pathLst>
                <a:path w="1265" h="1452" extrusionOk="0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68"/>
            <p:cNvSpPr/>
            <p:nvPr/>
          </p:nvSpPr>
          <p:spPr>
            <a:xfrm>
              <a:off x="7171019" y="1700428"/>
              <a:ext cx="20378" cy="38051"/>
            </a:xfrm>
            <a:custGeom>
              <a:avLst/>
              <a:gdLst/>
              <a:ahLst/>
              <a:cxnLst/>
              <a:rect l="l" t="t" r="r" b="b"/>
              <a:pathLst>
                <a:path w="776" h="1449" extrusionOk="0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68"/>
            <p:cNvSpPr/>
            <p:nvPr/>
          </p:nvSpPr>
          <p:spPr>
            <a:xfrm>
              <a:off x="7151928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68"/>
            <p:cNvSpPr/>
            <p:nvPr/>
          </p:nvSpPr>
          <p:spPr>
            <a:xfrm>
              <a:off x="7151928" y="1633728"/>
              <a:ext cx="51785" cy="76338"/>
            </a:xfrm>
            <a:custGeom>
              <a:avLst/>
              <a:gdLst/>
              <a:ahLst/>
              <a:cxnLst/>
              <a:rect l="l" t="t" r="r" b="b"/>
              <a:pathLst>
                <a:path w="1972" h="2907" extrusionOk="0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68"/>
            <p:cNvSpPr/>
            <p:nvPr/>
          </p:nvSpPr>
          <p:spPr>
            <a:xfrm>
              <a:off x="7117003" y="1723353"/>
              <a:ext cx="61081" cy="68407"/>
            </a:xfrm>
            <a:custGeom>
              <a:avLst/>
              <a:gdLst/>
              <a:ahLst/>
              <a:cxnLst/>
              <a:rect l="l" t="t" r="r" b="b"/>
              <a:pathLst>
                <a:path w="2326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68"/>
            <p:cNvSpPr/>
            <p:nvPr/>
          </p:nvSpPr>
          <p:spPr>
            <a:xfrm>
              <a:off x="7197174" y="1723616"/>
              <a:ext cx="60319" cy="68145"/>
            </a:xfrm>
            <a:custGeom>
              <a:avLst/>
              <a:gdLst/>
              <a:ahLst/>
              <a:cxnLst/>
              <a:rect l="l" t="t" r="r" b="b"/>
              <a:pathLst>
                <a:path w="2297" h="2595" extrusionOk="0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68"/>
            <p:cNvSpPr/>
            <p:nvPr/>
          </p:nvSpPr>
          <p:spPr>
            <a:xfrm>
              <a:off x="7136094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68"/>
            <p:cNvSpPr/>
            <p:nvPr/>
          </p:nvSpPr>
          <p:spPr>
            <a:xfrm>
              <a:off x="7227583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68"/>
            <p:cNvSpPr/>
            <p:nvPr/>
          </p:nvSpPr>
          <p:spPr>
            <a:xfrm>
              <a:off x="7117003" y="1723353"/>
              <a:ext cx="42988" cy="68407"/>
            </a:xfrm>
            <a:custGeom>
              <a:avLst/>
              <a:gdLst/>
              <a:ahLst/>
              <a:cxnLst/>
              <a:rect l="l" t="t" r="r" b="b"/>
              <a:pathLst>
                <a:path w="1637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68"/>
            <p:cNvSpPr/>
            <p:nvPr/>
          </p:nvSpPr>
          <p:spPr>
            <a:xfrm>
              <a:off x="7367313" y="1735931"/>
              <a:ext cx="25393" cy="20141"/>
            </a:xfrm>
            <a:custGeom>
              <a:avLst/>
              <a:gdLst/>
              <a:ahLst/>
              <a:cxnLst/>
              <a:rect l="l" t="t" r="r" b="b"/>
              <a:pathLst>
                <a:path w="967" h="767" extrusionOk="0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68"/>
            <p:cNvSpPr/>
            <p:nvPr/>
          </p:nvSpPr>
          <p:spPr>
            <a:xfrm>
              <a:off x="7366551" y="1756047"/>
              <a:ext cx="27415" cy="35714"/>
            </a:xfrm>
            <a:custGeom>
              <a:avLst/>
              <a:gdLst/>
              <a:ahLst/>
              <a:cxnLst/>
              <a:rect l="l" t="t" r="r" b="b"/>
              <a:pathLst>
                <a:path w="1044" h="1360" extrusionOk="0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68"/>
            <p:cNvSpPr/>
            <p:nvPr/>
          </p:nvSpPr>
          <p:spPr>
            <a:xfrm>
              <a:off x="7352476" y="1726373"/>
              <a:ext cx="23398" cy="65387"/>
            </a:xfrm>
            <a:custGeom>
              <a:avLst/>
              <a:gdLst/>
              <a:ahLst/>
              <a:cxnLst/>
              <a:rect l="l" t="t" r="r" b="b"/>
              <a:pathLst>
                <a:path w="891" h="2490" extrusionOk="0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68"/>
            <p:cNvSpPr/>
            <p:nvPr/>
          </p:nvSpPr>
          <p:spPr>
            <a:xfrm>
              <a:off x="7384907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68"/>
            <p:cNvSpPr/>
            <p:nvPr/>
          </p:nvSpPr>
          <p:spPr>
            <a:xfrm>
              <a:off x="7348196" y="1714057"/>
              <a:ext cx="63628" cy="37368"/>
            </a:xfrm>
            <a:custGeom>
              <a:avLst/>
              <a:gdLst/>
              <a:ahLst/>
              <a:cxnLst/>
              <a:rect l="l" t="t" r="r" b="b"/>
              <a:pathLst>
                <a:path w="2423" h="1423" extrusionOk="0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68"/>
            <p:cNvSpPr/>
            <p:nvPr/>
          </p:nvSpPr>
          <p:spPr>
            <a:xfrm>
              <a:off x="7334882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68"/>
            <p:cNvSpPr/>
            <p:nvPr/>
          </p:nvSpPr>
          <p:spPr>
            <a:xfrm>
              <a:off x="7334645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68"/>
            <p:cNvSpPr/>
            <p:nvPr/>
          </p:nvSpPr>
          <p:spPr>
            <a:xfrm>
              <a:off x="7413294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68"/>
            <p:cNvSpPr/>
            <p:nvPr/>
          </p:nvSpPr>
          <p:spPr>
            <a:xfrm>
              <a:off x="7327345" y="1653738"/>
              <a:ext cx="20141" cy="26628"/>
            </a:xfrm>
            <a:custGeom>
              <a:avLst/>
              <a:gdLst/>
              <a:ahLst/>
              <a:cxnLst/>
              <a:rect l="l" t="t" r="r" b="b"/>
              <a:pathLst>
                <a:path w="767" h="1014" extrusionOk="0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68"/>
            <p:cNvSpPr/>
            <p:nvPr/>
          </p:nvSpPr>
          <p:spPr>
            <a:xfrm>
              <a:off x="7363794" y="1700349"/>
              <a:ext cx="33193" cy="38130"/>
            </a:xfrm>
            <a:custGeom>
              <a:avLst/>
              <a:gdLst/>
              <a:ahLst/>
              <a:cxnLst/>
              <a:rect l="l" t="t" r="r" b="b"/>
              <a:pathLst>
                <a:path w="1264" h="1452" extrusionOk="0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68"/>
            <p:cNvSpPr/>
            <p:nvPr/>
          </p:nvSpPr>
          <p:spPr>
            <a:xfrm>
              <a:off x="7363531" y="1700428"/>
              <a:ext cx="20640" cy="38051"/>
            </a:xfrm>
            <a:custGeom>
              <a:avLst/>
              <a:gdLst/>
              <a:ahLst/>
              <a:cxnLst/>
              <a:rect l="l" t="t" r="r" b="b"/>
              <a:pathLst>
                <a:path w="786" h="1449" extrusionOk="0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68"/>
            <p:cNvSpPr/>
            <p:nvPr/>
          </p:nvSpPr>
          <p:spPr>
            <a:xfrm>
              <a:off x="7344677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68"/>
            <p:cNvSpPr/>
            <p:nvPr/>
          </p:nvSpPr>
          <p:spPr>
            <a:xfrm>
              <a:off x="7344677" y="1633728"/>
              <a:ext cx="51811" cy="76338"/>
            </a:xfrm>
            <a:custGeom>
              <a:avLst/>
              <a:gdLst/>
              <a:ahLst/>
              <a:cxnLst/>
              <a:rect l="l" t="t" r="r" b="b"/>
              <a:pathLst>
                <a:path w="1973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68"/>
            <p:cNvSpPr/>
            <p:nvPr/>
          </p:nvSpPr>
          <p:spPr>
            <a:xfrm>
              <a:off x="7309751" y="1723353"/>
              <a:ext cx="61107" cy="68407"/>
            </a:xfrm>
            <a:custGeom>
              <a:avLst/>
              <a:gdLst/>
              <a:ahLst/>
              <a:cxnLst/>
              <a:rect l="l" t="t" r="r" b="b"/>
              <a:pathLst>
                <a:path w="2327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68"/>
            <p:cNvSpPr/>
            <p:nvPr/>
          </p:nvSpPr>
          <p:spPr>
            <a:xfrm>
              <a:off x="7389660" y="1723616"/>
              <a:ext cx="60345" cy="68145"/>
            </a:xfrm>
            <a:custGeom>
              <a:avLst/>
              <a:gdLst/>
              <a:ahLst/>
              <a:cxnLst/>
              <a:rect l="l" t="t" r="r" b="b"/>
              <a:pathLst>
                <a:path w="2298" h="2595" extrusionOk="0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68"/>
            <p:cNvSpPr/>
            <p:nvPr/>
          </p:nvSpPr>
          <p:spPr>
            <a:xfrm>
              <a:off x="7328842" y="1759303"/>
              <a:ext cx="10845" cy="32457"/>
            </a:xfrm>
            <a:custGeom>
              <a:avLst/>
              <a:gdLst/>
              <a:ahLst/>
              <a:cxnLst/>
              <a:rect l="l" t="t" r="r" b="b"/>
              <a:pathLst>
                <a:path w="413" h="1236" extrusionOk="0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68"/>
            <p:cNvSpPr/>
            <p:nvPr/>
          </p:nvSpPr>
          <p:spPr>
            <a:xfrm>
              <a:off x="7420332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68"/>
            <p:cNvSpPr/>
            <p:nvPr/>
          </p:nvSpPr>
          <p:spPr>
            <a:xfrm>
              <a:off x="7309751" y="1723353"/>
              <a:ext cx="42751" cy="68407"/>
            </a:xfrm>
            <a:custGeom>
              <a:avLst/>
              <a:gdLst/>
              <a:ahLst/>
              <a:cxnLst/>
              <a:rect l="l" t="t" r="r" b="b"/>
              <a:pathLst>
                <a:path w="1628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5" name="Google Shape;9585;p68"/>
          <p:cNvGrpSpPr/>
          <p:nvPr/>
        </p:nvGrpSpPr>
        <p:grpSpPr>
          <a:xfrm>
            <a:off x="2200238" y="4289165"/>
            <a:ext cx="374756" cy="329300"/>
            <a:chOff x="2200238" y="4289165"/>
            <a:chExt cx="374756" cy="329300"/>
          </a:xfrm>
        </p:grpSpPr>
        <p:sp>
          <p:nvSpPr>
            <p:cNvPr id="9586" name="Google Shape;9586;p68"/>
            <p:cNvSpPr/>
            <p:nvPr/>
          </p:nvSpPr>
          <p:spPr>
            <a:xfrm>
              <a:off x="2437733" y="4289165"/>
              <a:ext cx="54568" cy="65991"/>
            </a:xfrm>
            <a:custGeom>
              <a:avLst/>
              <a:gdLst/>
              <a:ahLst/>
              <a:cxnLst/>
              <a:rect l="l" t="t" r="r" b="b"/>
              <a:pathLst>
                <a:path w="2078" h="2513" extrusionOk="0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68"/>
            <p:cNvSpPr/>
            <p:nvPr/>
          </p:nvSpPr>
          <p:spPr>
            <a:xfrm>
              <a:off x="2448552" y="4306575"/>
              <a:ext cx="40493" cy="48844"/>
            </a:xfrm>
            <a:custGeom>
              <a:avLst/>
              <a:gdLst/>
              <a:ahLst/>
              <a:cxnLst/>
              <a:rect l="l" t="t" r="r" b="b"/>
              <a:pathLst>
                <a:path w="1542" h="1860" extrusionOk="0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68"/>
            <p:cNvSpPr/>
            <p:nvPr/>
          </p:nvSpPr>
          <p:spPr>
            <a:xfrm>
              <a:off x="2282930" y="4552658"/>
              <a:ext cx="54805" cy="65808"/>
            </a:xfrm>
            <a:custGeom>
              <a:avLst/>
              <a:gdLst/>
              <a:ahLst/>
              <a:cxnLst/>
              <a:rect l="l" t="t" r="r" b="b"/>
              <a:pathLst>
                <a:path w="2087" h="2506" extrusionOk="0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68"/>
            <p:cNvSpPr/>
            <p:nvPr/>
          </p:nvSpPr>
          <p:spPr>
            <a:xfrm>
              <a:off x="2300026" y="4558960"/>
              <a:ext cx="37709" cy="54542"/>
            </a:xfrm>
            <a:custGeom>
              <a:avLst/>
              <a:gdLst/>
              <a:ahLst/>
              <a:cxnLst/>
              <a:rect l="l" t="t" r="r" b="b"/>
              <a:pathLst>
                <a:path w="1436" h="2077" extrusionOk="0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68"/>
            <p:cNvSpPr/>
            <p:nvPr/>
          </p:nvSpPr>
          <p:spPr>
            <a:xfrm>
              <a:off x="2282930" y="4289349"/>
              <a:ext cx="54805" cy="66070"/>
            </a:xfrm>
            <a:custGeom>
              <a:avLst/>
              <a:gdLst/>
              <a:ahLst/>
              <a:cxnLst/>
              <a:rect l="l" t="t" r="r" b="b"/>
              <a:pathLst>
                <a:path w="2087" h="2516" extrusionOk="0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68"/>
            <p:cNvSpPr/>
            <p:nvPr/>
          </p:nvSpPr>
          <p:spPr>
            <a:xfrm>
              <a:off x="2300026" y="4294312"/>
              <a:ext cx="37709" cy="54805"/>
            </a:xfrm>
            <a:custGeom>
              <a:avLst/>
              <a:gdLst/>
              <a:ahLst/>
              <a:cxnLst/>
              <a:rect l="l" t="t" r="r" b="b"/>
              <a:pathLst>
                <a:path w="1436" h="2087" extrusionOk="0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68"/>
            <p:cNvSpPr/>
            <p:nvPr/>
          </p:nvSpPr>
          <p:spPr>
            <a:xfrm>
              <a:off x="2437497" y="4552658"/>
              <a:ext cx="54542" cy="65808"/>
            </a:xfrm>
            <a:custGeom>
              <a:avLst/>
              <a:gdLst/>
              <a:ahLst/>
              <a:cxnLst/>
              <a:rect l="l" t="t" r="r" b="b"/>
              <a:pathLst>
                <a:path w="2077" h="2506" extrusionOk="0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68"/>
            <p:cNvSpPr/>
            <p:nvPr/>
          </p:nvSpPr>
          <p:spPr>
            <a:xfrm>
              <a:off x="2448552" y="4552658"/>
              <a:ext cx="40493" cy="48791"/>
            </a:xfrm>
            <a:custGeom>
              <a:avLst/>
              <a:gdLst/>
              <a:ahLst/>
              <a:cxnLst/>
              <a:rect l="l" t="t" r="r" b="b"/>
              <a:pathLst>
                <a:path w="1542" h="1858" extrusionOk="0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68"/>
            <p:cNvSpPr/>
            <p:nvPr/>
          </p:nvSpPr>
          <p:spPr>
            <a:xfrm>
              <a:off x="2200238" y="4437482"/>
              <a:ext cx="66385" cy="33088"/>
            </a:xfrm>
            <a:custGeom>
              <a:avLst/>
              <a:gdLst/>
              <a:ahLst/>
              <a:cxnLst/>
              <a:rect l="l" t="t" r="r" b="b"/>
              <a:pathLst>
                <a:path w="2528" h="1260" extrusionOk="0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68"/>
            <p:cNvSpPr/>
            <p:nvPr/>
          </p:nvSpPr>
          <p:spPr>
            <a:xfrm>
              <a:off x="2212317" y="4437455"/>
              <a:ext cx="54306" cy="19537"/>
            </a:xfrm>
            <a:custGeom>
              <a:avLst/>
              <a:gdLst/>
              <a:ahLst/>
              <a:cxnLst/>
              <a:rect l="l" t="t" r="r" b="b"/>
              <a:pathLst>
                <a:path w="2068" h="744" extrusionOk="0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68"/>
            <p:cNvSpPr/>
            <p:nvPr/>
          </p:nvSpPr>
          <p:spPr>
            <a:xfrm>
              <a:off x="2508346" y="4437482"/>
              <a:ext cx="66648" cy="33088"/>
            </a:xfrm>
            <a:custGeom>
              <a:avLst/>
              <a:gdLst/>
              <a:ahLst/>
              <a:cxnLst/>
              <a:rect l="l" t="t" r="r" b="b"/>
              <a:pathLst>
                <a:path w="2538" h="1260" extrusionOk="0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68"/>
            <p:cNvSpPr/>
            <p:nvPr/>
          </p:nvSpPr>
          <p:spPr>
            <a:xfrm>
              <a:off x="2508346" y="4437455"/>
              <a:ext cx="54568" cy="19537"/>
            </a:xfrm>
            <a:custGeom>
              <a:avLst/>
              <a:gdLst/>
              <a:ahLst/>
              <a:cxnLst/>
              <a:rect l="l" t="t" r="r" b="b"/>
              <a:pathLst>
                <a:path w="2078" h="744" extrusionOk="0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68"/>
            <p:cNvSpPr/>
            <p:nvPr/>
          </p:nvSpPr>
          <p:spPr>
            <a:xfrm>
              <a:off x="2250762" y="4326979"/>
              <a:ext cx="263913" cy="253960"/>
            </a:xfrm>
            <a:custGeom>
              <a:avLst/>
              <a:gdLst/>
              <a:ahLst/>
              <a:cxnLst/>
              <a:rect l="l" t="t" r="r" b="b"/>
              <a:pathLst>
                <a:path w="10050" h="9671" extrusionOk="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68"/>
            <p:cNvSpPr/>
            <p:nvPr/>
          </p:nvSpPr>
          <p:spPr>
            <a:xfrm>
              <a:off x="2270116" y="4345073"/>
              <a:ext cx="226204" cy="217669"/>
            </a:xfrm>
            <a:custGeom>
              <a:avLst/>
              <a:gdLst/>
              <a:ahLst/>
              <a:cxnLst/>
              <a:rect l="l" t="t" r="r" b="b"/>
              <a:pathLst>
                <a:path w="8614" h="8289" extrusionOk="0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68"/>
            <p:cNvSpPr/>
            <p:nvPr/>
          </p:nvSpPr>
          <p:spPr>
            <a:xfrm>
              <a:off x="2390990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68"/>
            <p:cNvSpPr/>
            <p:nvPr/>
          </p:nvSpPr>
          <p:spPr>
            <a:xfrm>
              <a:off x="2390990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68"/>
            <p:cNvSpPr/>
            <p:nvPr/>
          </p:nvSpPr>
          <p:spPr>
            <a:xfrm>
              <a:off x="2410081" y="4444861"/>
              <a:ext cx="26181" cy="18119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68"/>
            <p:cNvSpPr/>
            <p:nvPr/>
          </p:nvSpPr>
          <p:spPr>
            <a:xfrm>
              <a:off x="2338969" y="4444861"/>
              <a:ext cx="26155" cy="18119"/>
            </a:xfrm>
            <a:custGeom>
              <a:avLst/>
              <a:gdLst/>
              <a:ahLst/>
              <a:cxnLst/>
              <a:rect l="l" t="t" r="r" b="b"/>
              <a:pathLst>
                <a:path w="996" h="690" extrusionOk="0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68"/>
            <p:cNvSpPr/>
            <p:nvPr/>
          </p:nvSpPr>
          <p:spPr>
            <a:xfrm>
              <a:off x="2356065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68"/>
            <p:cNvSpPr/>
            <p:nvPr/>
          </p:nvSpPr>
          <p:spPr>
            <a:xfrm>
              <a:off x="2356065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68"/>
            <p:cNvSpPr/>
            <p:nvPr/>
          </p:nvSpPr>
          <p:spPr>
            <a:xfrm>
              <a:off x="2338969" y="4417708"/>
              <a:ext cx="84977" cy="72583"/>
            </a:xfrm>
            <a:custGeom>
              <a:avLst/>
              <a:gdLst/>
              <a:ahLst/>
              <a:cxnLst/>
              <a:rect l="l" t="t" r="r" b="b"/>
              <a:pathLst>
                <a:path w="3236" h="2764" extrusionOk="0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68"/>
            <p:cNvSpPr/>
            <p:nvPr/>
          </p:nvSpPr>
          <p:spPr>
            <a:xfrm>
              <a:off x="2355303" y="4429787"/>
              <a:ext cx="56564" cy="48423"/>
            </a:xfrm>
            <a:custGeom>
              <a:avLst/>
              <a:gdLst/>
              <a:ahLst/>
              <a:cxnLst/>
              <a:rect l="l" t="t" r="r" b="b"/>
              <a:pathLst>
                <a:path w="2154" h="1844" extrusionOk="0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8" name="Google Shape;9608;p68"/>
          <p:cNvGrpSpPr/>
          <p:nvPr/>
        </p:nvGrpSpPr>
        <p:grpSpPr>
          <a:xfrm>
            <a:off x="7556043" y="1499959"/>
            <a:ext cx="337283" cy="380192"/>
            <a:chOff x="7556043" y="1499959"/>
            <a:chExt cx="337283" cy="380192"/>
          </a:xfrm>
        </p:grpSpPr>
        <p:sp>
          <p:nvSpPr>
            <p:cNvPr id="9609" name="Google Shape;9609;p68"/>
            <p:cNvSpPr/>
            <p:nvPr/>
          </p:nvSpPr>
          <p:spPr>
            <a:xfrm>
              <a:off x="7556043" y="1499959"/>
              <a:ext cx="337283" cy="380140"/>
            </a:xfrm>
            <a:custGeom>
              <a:avLst/>
              <a:gdLst/>
              <a:ahLst/>
              <a:cxnLst/>
              <a:rect l="l" t="t" r="r" b="b"/>
              <a:pathLst>
                <a:path w="12844" h="14476" extrusionOk="0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68"/>
            <p:cNvSpPr/>
            <p:nvPr/>
          </p:nvSpPr>
          <p:spPr>
            <a:xfrm>
              <a:off x="7714628" y="1552479"/>
              <a:ext cx="178699" cy="327672"/>
            </a:xfrm>
            <a:custGeom>
              <a:avLst/>
              <a:gdLst/>
              <a:ahLst/>
              <a:cxnLst/>
              <a:rect l="l" t="t" r="r" b="b"/>
              <a:pathLst>
                <a:path w="6805" h="12478" extrusionOk="0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68"/>
            <p:cNvSpPr/>
            <p:nvPr/>
          </p:nvSpPr>
          <p:spPr>
            <a:xfrm>
              <a:off x="7588974" y="1536382"/>
              <a:ext cx="271450" cy="305824"/>
            </a:xfrm>
            <a:custGeom>
              <a:avLst/>
              <a:gdLst/>
              <a:ahLst/>
              <a:cxnLst/>
              <a:rect l="l" t="t" r="r" b="b"/>
              <a:pathLst>
                <a:path w="10337" h="11646" extrusionOk="0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68"/>
            <p:cNvSpPr/>
            <p:nvPr/>
          </p:nvSpPr>
          <p:spPr>
            <a:xfrm>
              <a:off x="7719906" y="1577846"/>
              <a:ext cx="140517" cy="264281"/>
            </a:xfrm>
            <a:custGeom>
              <a:avLst/>
              <a:gdLst/>
              <a:ahLst/>
              <a:cxnLst/>
              <a:rect l="l" t="t" r="r" b="b"/>
              <a:pathLst>
                <a:path w="5351" h="10064" extrusionOk="0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68"/>
            <p:cNvSpPr/>
            <p:nvPr/>
          </p:nvSpPr>
          <p:spPr>
            <a:xfrm>
              <a:off x="7657565" y="1674352"/>
              <a:ext cx="134477" cy="90518"/>
            </a:xfrm>
            <a:custGeom>
              <a:avLst/>
              <a:gdLst/>
              <a:ahLst/>
              <a:cxnLst/>
              <a:rect l="l" t="t" r="r" b="b"/>
              <a:pathLst>
                <a:path w="5121" h="3447" extrusionOk="0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68"/>
            <p:cNvSpPr/>
            <p:nvPr/>
          </p:nvSpPr>
          <p:spPr>
            <a:xfrm>
              <a:off x="7714365" y="1674352"/>
              <a:ext cx="77677" cy="90518"/>
            </a:xfrm>
            <a:custGeom>
              <a:avLst/>
              <a:gdLst/>
              <a:ahLst/>
              <a:cxnLst/>
              <a:rect l="l" t="t" r="r" b="b"/>
              <a:pathLst>
                <a:path w="2958" h="3447" extrusionOk="0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68"/>
            <p:cNvSpPr/>
            <p:nvPr/>
          </p:nvSpPr>
          <p:spPr>
            <a:xfrm>
              <a:off x="7709586" y="1680076"/>
              <a:ext cx="30199" cy="17437"/>
            </a:xfrm>
            <a:custGeom>
              <a:avLst/>
              <a:gdLst/>
              <a:ahLst/>
              <a:cxnLst/>
              <a:rect l="l" t="t" r="r" b="b"/>
              <a:pathLst>
                <a:path w="1150" h="664" extrusionOk="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68"/>
            <p:cNvSpPr/>
            <p:nvPr/>
          </p:nvSpPr>
          <p:spPr>
            <a:xfrm>
              <a:off x="7702811" y="1690686"/>
              <a:ext cx="43749" cy="62866"/>
            </a:xfrm>
            <a:custGeom>
              <a:avLst/>
              <a:gdLst/>
              <a:ahLst/>
              <a:cxnLst/>
              <a:rect l="l" t="t" r="r" b="b"/>
              <a:pathLst>
                <a:path w="1666" h="2394" extrusionOk="0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68"/>
            <p:cNvSpPr/>
            <p:nvPr/>
          </p:nvSpPr>
          <p:spPr>
            <a:xfrm>
              <a:off x="7714365" y="1690922"/>
              <a:ext cx="31958" cy="62630"/>
            </a:xfrm>
            <a:custGeom>
              <a:avLst/>
              <a:gdLst/>
              <a:ahLst/>
              <a:cxnLst/>
              <a:rect l="l" t="t" r="r" b="b"/>
              <a:pathLst>
                <a:path w="1217" h="2385" extrusionOk="0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68"/>
            <p:cNvSpPr/>
            <p:nvPr/>
          </p:nvSpPr>
          <p:spPr>
            <a:xfrm>
              <a:off x="7701813" y="1674352"/>
              <a:ext cx="45745" cy="23161"/>
            </a:xfrm>
            <a:custGeom>
              <a:avLst/>
              <a:gdLst/>
              <a:ahLst/>
              <a:cxnLst/>
              <a:rect l="l" t="t" r="r" b="b"/>
              <a:pathLst>
                <a:path w="1742" h="882" extrusionOk="0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68"/>
            <p:cNvSpPr/>
            <p:nvPr/>
          </p:nvSpPr>
          <p:spPr>
            <a:xfrm>
              <a:off x="7720667" y="1674851"/>
              <a:ext cx="26890" cy="22662"/>
            </a:xfrm>
            <a:custGeom>
              <a:avLst/>
              <a:gdLst/>
              <a:ahLst/>
              <a:cxnLst/>
              <a:rect l="l" t="t" r="r" b="b"/>
              <a:pathLst>
                <a:path w="1024" h="863" extrusionOk="0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68"/>
            <p:cNvSpPr/>
            <p:nvPr/>
          </p:nvSpPr>
          <p:spPr>
            <a:xfrm>
              <a:off x="7689733" y="1590162"/>
              <a:ext cx="69904" cy="95534"/>
            </a:xfrm>
            <a:custGeom>
              <a:avLst/>
              <a:gdLst/>
              <a:ahLst/>
              <a:cxnLst/>
              <a:rect l="l" t="t" r="r" b="b"/>
              <a:pathLst>
                <a:path w="2662" h="3638" extrusionOk="0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68"/>
            <p:cNvSpPr/>
            <p:nvPr/>
          </p:nvSpPr>
          <p:spPr>
            <a:xfrm>
              <a:off x="7714365" y="1590162"/>
              <a:ext cx="45272" cy="95534"/>
            </a:xfrm>
            <a:custGeom>
              <a:avLst/>
              <a:gdLst/>
              <a:ahLst/>
              <a:cxnLst/>
              <a:rect l="l" t="t" r="r" b="b"/>
              <a:pathLst>
                <a:path w="1724" h="3638" extrusionOk="0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68"/>
            <p:cNvSpPr/>
            <p:nvPr/>
          </p:nvSpPr>
          <p:spPr>
            <a:xfrm>
              <a:off x="7689733" y="1591423"/>
              <a:ext cx="69904" cy="46533"/>
            </a:xfrm>
            <a:custGeom>
              <a:avLst/>
              <a:gdLst/>
              <a:ahLst/>
              <a:cxnLst/>
              <a:rect l="l" t="t" r="r" b="b"/>
              <a:pathLst>
                <a:path w="2662" h="1772" extrusionOk="0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3" name="Google Shape;9623;p68"/>
          <p:cNvGrpSpPr/>
          <p:nvPr/>
        </p:nvGrpSpPr>
        <p:grpSpPr>
          <a:xfrm>
            <a:off x="7992826" y="1517790"/>
            <a:ext cx="317431" cy="344584"/>
            <a:chOff x="7992826" y="1517790"/>
            <a:chExt cx="317431" cy="344584"/>
          </a:xfrm>
        </p:grpSpPr>
        <p:sp>
          <p:nvSpPr>
            <p:cNvPr id="9624" name="Google Shape;9624;p68"/>
            <p:cNvSpPr/>
            <p:nvPr/>
          </p:nvSpPr>
          <p:spPr>
            <a:xfrm>
              <a:off x="8021239" y="1517790"/>
              <a:ext cx="289018" cy="289044"/>
            </a:xfrm>
            <a:custGeom>
              <a:avLst/>
              <a:gdLst/>
              <a:ahLst/>
              <a:cxnLst/>
              <a:rect l="l" t="t" r="r" b="b"/>
              <a:pathLst>
                <a:path w="11006" h="11007" extrusionOk="0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68"/>
            <p:cNvSpPr/>
            <p:nvPr/>
          </p:nvSpPr>
          <p:spPr>
            <a:xfrm>
              <a:off x="7992826" y="1520810"/>
              <a:ext cx="274706" cy="285866"/>
            </a:xfrm>
            <a:custGeom>
              <a:avLst/>
              <a:gdLst/>
              <a:ahLst/>
              <a:cxnLst/>
              <a:rect l="l" t="t" r="r" b="b"/>
              <a:pathLst>
                <a:path w="10461" h="10886" extrusionOk="0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68"/>
            <p:cNvSpPr/>
            <p:nvPr/>
          </p:nvSpPr>
          <p:spPr>
            <a:xfrm>
              <a:off x="8021476" y="1517790"/>
              <a:ext cx="288781" cy="288781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68"/>
            <p:cNvSpPr/>
            <p:nvPr/>
          </p:nvSpPr>
          <p:spPr>
            <a:xfrm>
              <a:off x="8021476" y="1520810"/>
              <a:ext cx="217932" cy="285761"/>
            </a:xfrm>
            <a:custGeom>
              <a:avLst/>
              <a:gdLst/>
              <a:ahLst/>
              <a:cxnLst/>
              <a:rect l="l" t="t" r="r" b="b"/>
              <a:pathLst>
                <a:path w="8299" h="10882" extrusionOk="0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68"/>
            <p:cNvSpPr/>
            <p:nvPr/>
          </p:nvSpPr>
          <p:spPr>
            <a:xfrm>
              <a:off x="8071238" y="1795752"/>
              <a:ext cx="189019" cy="66622"/>
            </a:xfrm>
            <a:custGeom>
              <a:avLst/>
              <a:gdLst/>
              <a:ahLst/>
              <a:cxnLst/>
              <a:rect l="l" t="t" r="r" b="b"/>
              <a:pathLst>
                <a:path w="7198" h="2537" extrusionOk="0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68"/>
            <p:cNvSpPr/>
            <p:nvPr/>
          </p:nvSpPr>
          <p:spPr>
            <a:xfrm>
              <a:off x="8154666" y="1817863"/>
              <a:ext cx="22163" cy="44511"/>
            </a:xfrm>
            <a:custGeom>
              <a:avLst/>
              <a:gdLst/>
              <a:ahLst/>
              <a:cxnLst/>
              <a:rect l="l" t="t" r="r" b="b"/>
              <a:pathLst>
                <a:path w="844" h="1695" extrusionOk="0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68"/>
            <p:cNvSpPr/>
            <p:nvPr/>
          </p:nvSpPr>
          <p:spPr>
            <a:xfrm>
              <a:off x="8155927" y="1806807"/>
              <a:ext cx="19642" cy="18618"/>
            </a:xfrm>
            <a:custGeom>
              <a:avLst/>
              <a:gdLst/>
              <a:ahLst/>
              <a:cxnLst/>
              <a:rect l="l" t="t" r="r" b="b"/>
              <a:pathLst>
                <a:path w="748" h="709" extrusionOk="0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68"/>
            <p:cNvSpPr/>
            <p:nvPr/>
          </p:nvSpPr>
          <p:spPr>
            <a:xfrm>
              <a:off x="8226803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68"/>
            <p:cNvSpPr/>
            <p:nvPr/>
          </p:nvSpPr>
          <p:spPr>
            <a:xfrm>
              <a:off x="8104667" y="1623329"/>
              <a:ext cx="122162" cy="88995"/>
            </a:xfrm>
            <a:custGeom>
              <a:avLst/>
              <a:gdLst/>
              <a:ahLst/>
              <a:cxnLst/>
              <a:rect l="l" t="t" r="r" b="b"/>
              <a:pathLst>
                <a:path w="4652" h="3389" extrusionOk="0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68"/>
            <p:cNvSpPr/>
            <p:nvPr/>
          </p:nvSpPr>
          <p:spPr>
            <a:xfrm>
              <a:off x="8132319" y="1623329"/>
              <a:ext cx="94772" cy="88995"/>
            </a:xfrm>
            <a:custGeom>
              <a:avLst/>
              <a:gdLst/>
              <a:ahLst/>
              <a:cxnLst/>
              <a:rect l="l" t="t" r="r" b="b"/>
              <a:pathLst>
                <a:path w="3609" h="3389" extrusionOk="0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68"/>
            <p:cNvSpPr/>
            <p:nvPr/>
          </p:nvSpPr>
          <p:spPr>
            <a:xfrm>
              <a:off x="8132556" y="1756782"/>
              <a:ext cx="66622" cy="50052"/>
            </a:xfrm>
            <a:custGeom>
              <a:avLst/>
              <a:gdLst/>
              <a:ahLst/>
              <a:cxnLst/>
              <a:rect l="l" t="t" r="r" b="b"/>
              <a:pathLst>
                <a:path w="2537" h="1906" extrusionOk="0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68"/>
            <p:cNvSpPr/>
            <p:nvPr/>
          </p:nvSpPr>
          <p:spPr>
            <a:xfrm>
              <a:off x="8132556" y="1756546"/>
              <a:ext cx="66622" cy="27914"/>
            </a:xfrm>
            <a:custGeom>
              <a:avLst/>
              <a:gdLst/>
              <a:ahLst/>
              <a:cxnLst/>
              <a:rect l="l" t="t" r="r" b="b"/>
              <a:pathLst>
                <a:path w="2537" h="1063" extrusionOk="0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68"/>
            <p:cNvSpPr/>
            <p:nvPr/>
          </p:nvSpPr>
          <p:spPr>
            <a:xfrm>
              <a:off x="8121264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68"/>
            <p:cNvSpPr/>
            <p:nvPr/>
          </p:nvSpPr>
          <p:spPr>
            <a:xfrm>
              <a:off x="8165748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68"/>
            <p:cNvSpPr/>
            <p:nvPr/>
          </p:nvSpPr>
          <p:spPr>
            <a:xfrm>
              <a:off x="8110182" y="1668365"/>
              <a:ext cx="110870" cy="105040"/>
            </a:xfrm>
            <a:custGeom>
              <a:avLst/>
              <a:gdLst/>
              <a:ahLst/>
              <a:cxnLst/>
              <a:rect l="l" t="t" r="r" b="b"/>
              <a:pathLst>
                <a:path w="4222" h="4000" extrusionOk="0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68"/>
            <p:cNvSpPr/>
            <p:nvPr/>
          </p:nvSpPr>
          <p:spPr>
            <a:xfrm>
              <a:off x="8110445" y="1668259"/>
              <a:ext cx="100051" cy="104646"/>
            </a:xfrm>
            <a:custGeom>
              <a:avLst/>
              <a:gdLst/>
              <a:ahLst/>
              <a:cxnLst/>
              <a:rect l="l" t="t" r="r" b="b"/>
              <a:pathLst>
                <a:path w="3810" h="3985" extrusionOk="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68"/>
            <p:cNvSpPr/>
            <p:nvPr/>
          </p:nvSpPr>
          <p:spPr>
            <a:xfrm>
              <a:off x="8071238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1" name="Google Shape;9641;p68"/>
          <p:cNvGrpSpPr/>
          <p:nvPr/>
        </p:nvGrpSpPr>
        <p:grpSpPr>
          <a:xfrm>
            <a:off x="4864446" y="3340207"/>
            <a:ext cx="395607" cy="387414"/>
            <a:chOff x="4864446" y="3340207"/>
            <a:chExt cx="395607" cy="387414"/>
          </a:xfrm>
        </p:grpSpPr>
        <p:sp>
          <p:nvSpPr>
            <p:cNvPr id="9642" name="Google Shape;9642;p68"/>
            <p:cNvSpPr/>
            <p:nvPr/>
          </p:nvSpPr>
          <p:spPr>
            <a:xfrm>
              <a:off x="4939077" y="3412948"/>
              <a:ext cx="246581" cy="246581"/>
            </a:xfrm>
            <a:custGeom>
              <a:avLst/>
              <a:gdLst/>
              <a:ahLst/>
              <a:cxnLst/>
              <a:rect l="l" t="t" r="r" b="b"/>
              <a:pathLst>
                <a:path w="9390" h="9390" extrusionOk="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68"/>
            <p:cNvSpPr/>
            <p:nvPr/>
          </p:nvSpPr>
          <p:spPr>
            <a:xfrm>
              <a:off x="4988341" y="3499159"/>
              <a:ext cx="148054" cy="148054"/>
            </a:xfrm>
            <a:custGeom>
              <a:avLst/>
              <a:gdLst/>
              <a:ahLst/>
              <a:cxnLst/>
              <a:rect l="l" t="t" r="r" b="b"/>
              <a:pathLst>
                <a:path w="5638" h="5638" extrusionOk="0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68"/>
            <p:cNvSpPr/>
            <p:nvPr/>
          </p:nvSpPr>
          <p:spPr>
            <a:xfrm>
              <a:off x="4864446" y="3530067"/>
              <a:ext cx="56564" cy="12342"/>
            </a:xfrm>
            <a:custGeom>
              <a:avLst/>
              <a:gdLst/>
              <a:ahLst/>
              <a:cxnLst/>
              <a:rect l="l" t="t" r="r" b="b"/>
              <a:pathLst>
                <a:path w="2154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68"/>
            <p:cNvSpPr/>
            <p:nvPr/>
          </p:nvSpPr>
          <p:spPr>
            <a:xfrm>
              <a:off x="5203463" y="3530067"/>
              <a:ext cx="56590" cy="12342"/>
            </a:xfrm>
            <a:custGeom>
              <a:avLst/>
              <a:gdLst/>
              <a:ahLst/>
              <a:cxnLst/>
              <a:rect l="l" t="t" r="r" b="b"/>
              <a:pathLst>
                <a:path w="2155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68"/>
            <p:cNvSpPr/>
            <p:nvPr/>
          </p:nvSpPr>
          <p:spPr>
            <a:xfrm>
              <a:off x="5056197" y="3340207"/>
              <a:ext cx="12342" cy="54437"/>
            </a:xfrm>
            <a:custGeom>
              <a:avLst/>
              <a:gdLst/>
              <a:ahLst/>
              <a:cxnLst/>
              <a:rect l="l" t="t" r="r" b="b"/>
              <a:pathLst>
                <a:path w="470" h="2073" extrusionOk="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68"/>
            <p:cNvSpPr/>
            <p:nvPr/>
          </p:nvSpPr>
          <p:spPr>
            <a:xfrm>
              <a:off x="4968488" y="3658557"/>
              <a:ext cx="28597" cy="33376"/>
            </a:xfrm>
            <a:custGeom>
              <a:avLst/>
              <a:gdLst/>
              <a:ahLst/>
              <a:cxnLst/>
              <a:rect l="l" t="t" r="r" b="b"/>
              <a:pathLst>
                <a:path w="1089" h="1271" extrusionOk="0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68"/>
            <p:cNvSpPr/>
            <p:nvPr/>
          </p:nvSpPr>
          <p:spPr>
            <a:xfrm>
              <a:off x="5128832" y="3381068"/>
              <a:ext cx="28387" cy="33166"/>
            </a:xfrm>
            <a:custGeom>
              <a:avLst/>
              <a:gdLst/>
              <a:ahLst/>
              <a:cxnLst/>
              <a:rect l="l" t="t" r="r" b="b"/>
              <a:pathLst>
                <a:path w="1081" h="1263" extrusionOk="0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68"/>
            <p:cNvSpPr/>
            <p:nvPr/>
          </p:nvSpPr>
          <p:spPr>
            <a:xfrm>
              <a:off x="4903915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68"/>
            <p:cNvSpPr/>
            <p:nvPr/>
          </p:nvSpPr>
          <p:spPr>
            <a:xfrm>
              <a:off x="5181641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68"/>
            <p:cNvSpPr/>
            <p:nvPr/>
          </p:nvSpPr>
          <p:spPr>
            <a:xfrm>
              <a:off x="5127676" y="3658321"/>
              <a:ext cx="28571" cy="33613"/>
            </a:xfrm>
            <a:custGeom>
              <a:avLst/>
              <a:gdLst/>
              <a:ahLst/>
              <a:cxnLst/>
              <a:rect l="l" t="t" r="r" b="b"/>
              <a:pathLst>
                <a:path w="1088" h="1280" extrusionOk="0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68"/>
            <p:cNvSpPr/>
            <p:nvPr/>
          </p:nvSpPr>
          <p:spPr>
            <a:xfrm>
              <a:off x="4967333" y="3380858"/>
              <a:ext cx="28571" cy="33376"/>
            </a:xfrm>
            <a:custGeom>
              <a:avLst/>
              <a:gdLst/>
              <a:ahLst/>
              <a:cxnLst/>
              <a:rect l="l" t="t" r="r" b="b"/>
              <a:pathLst>
                <a:path w="1088" h="1271" extrusionOk="0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68"/>
            <p:cNvSpPr/>
            <p:nvPr/>
          </p:nvSpPr>
          <p:spPr>
            <a:xfrm>
              <a:off x="5182350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68"/>
            <p:cNvSpPr/>
            <p:nvPr/>
          </p:nvSpPr>
          <p:spPr>
            <a:xfrm>
              <a:off x="4904650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68"/>
            <p:cNvSpPr/>
            <p:nvPr/>
          </p:nvSpPr>
          <p:spPr>
            <a:xfrm>
              <a:off x="5075839" y="3433037"/>
              <a:ext cx="87209" cy="73948"/>
            </a:xfrm>
            <a:custGeom>
              <a:avLst/>
              <a:gdLst/>
              <a:ahLst/>
              <a:cxnLst/>
              <a:rect l="l" t="t" r="r" b="b"/>
              <a:pathLst>
                <a:path w="3321" h="2816" extrusionOk="0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68"/>
            <p:cNvSpPr/>
            <p:nvPr/>
          </p:nvSpPr>
          <p:spPr>
            <a:xfrm>
              <a:off x="5025288" y="3585607"/>
              <a:ext cx="74158" cy="111106"/>
            </a:xfrm>
            <a:custGeom>
              <a:avLst/>
              <a:gdLst/>
              <a:ahLst/>
              <a:cxnLst/>
              <a:rect l="l" t="t" r="r" b="b"/>
              <a:pathLst>
                <a:path w="2824" h="4231" extrusionOk="0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68"/>
            <p:cNvSpPr/>
            <p:nvPr/>
          </p:nvSpPr>
          <p:spPr>
            <a:xfrm>
              <a:off x="5025288" y="3606458"/>
              <a:ext cx="74158" cy="90256"/>
            </a:xfrm>
            <a:custGeom>
              <a:avLst/>
              <a:gdLst/>
              <a:ahLst/>
              <a:cxnLst/>
              <a:rect l="l" t="t" r="r" b="b"/>
              <a:pathLst>
                <a:path w="2824" h="3437" extrusionOk="0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68"/>
            <p:cNvSpPr/>
            <p:nvPr/>
          </p:nvSpPr>
          <p:spPr>
            <a:xfrm>
              <a:off x="5048660" y="3585607"/>
              <a:ext cx="27678" cy="18382"/>
            </a:xfrm>
            <a:custGeom>
              <a:avLst/>
              <a:gdLst/>
              <a:ahLst/>
              <a:cxnLst/>
              <a:rect l="l" t="t" r="r" b="b"/>
              <a:pathLst>
                <a:path w="1054" h="700" extrusionOk="0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68"/>
            <p:cNvSpPr/>
            <p:nvPr/>
          </p:nvSpPr>
          <p:spPr>
            <a:xfrm>
              <a:off x="5037604" y="3536343"/>
              <a:ext cx="49526" cy="55330"/>
            </a:xfrm>
            <a:custGeom>
              <a:avLst/>
              <a:gdLst/>
              <a:ahLst/>
              <a:cxnLst/>
              <a:rect l="l" t="t" r="r" b="b"/>
              <a:pathLst>
                <a:path w="1886" h="2107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68"/>
            <p:cNvSpPr/>
            <p:nvPr/>
          </p:nvSpPr>
          <p:spPr>
            <a:xfrm>
              <a:off x="5037604" y="3536343"/>
              <a:ext cx="33954" cy="55382"/>
            </a:xfrm>
            <a:custGeom>
              <a:avLst/>
              <a:gdLst/>
              <a:ahLst/>
              <a:cxnLst/>
              <a:rect l="l" t="t" r="r" b="b"/>
              <a:pathLst>
                <a:path w="1293" h="210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68"/>
            <p:cNvSpPr/>
            <p:nvPr/>
          </p:nvSpPr>
          <p:spPr>
            <a:xfrm>
              <a:off x="5037604" y="3696451"/>
              <a:ext cx="49526" cy="31171"/>
            </a:xfrm>
            <a:custGeom>
              <a:avLst/>
              <a:gdLst/>
              <a:ahLst/>
              <a:cxnLst/>
              <a:rect l="l" t="t" r="r" b="b"/>
              <a:pathLst>
                <a:path w="1886" h="1187" extrusionOk="0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68"/>
            <p:cNvSpPr/>
            <p:nvPr/>
          </p:nvSpPr>
          <p:spPr>
            <a:xfrm>
              <a:off x="5025288" y="3615255"/>
              <a:ext cx="12342" cy="81222"/>
            </a:xfrm>
            <a:custGeom>
              <a:avLst/>
              <a:gdLst/>
              <a:ahLst/>
              <a:cxnLst/>
              <a:rect l="l" t="t" r="r" b="b"/>
              <a:pathLst>
                <a:path w="470" h="3093" extrusionOk="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68"/>
            <p:cNvSpPr/>
            <p:nvPr/>
          </p:nvSpPr>
          <p:spPr>
            <a:xfrm>
              <a:off x="5086868" y="3615255"/>
              <a:ext cx="12579" cy="81222"/>
            </a:xfrm>
            <a:custGeom>
              <a:avLst/>
              <a:gdLst/>
              <a:ahLst/>
              <a:cxnLst/>
              <a:rect l="l" t="t" r="r" b="b"/>
              <a:pathLst>
                <a:path w="479" h="3093" extrusionOk="0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68"/>
            <p:cNvSpPr/>
            <p:nvPr/>
          </p:nvSpPr>
          <p:spPr>
            <a:xfrm>
              <a:off x="5059216" y="3708740"/>
              <a:ext cx="6302" cy="18645"/>
            </a:xfrm>
            <a:custGeom>
              <a:avLst/>
              <a:gdLst/>
              <a:ahLst/>
              <a:cxnLst/>
              <a:rect l="l" t="t" r="r" b="b"/>
              <a:pathLst>
                <a:path w="240" h="710" extrusionOk="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68"/>
            <p:cNvSpPr/>
            <p:nvPr/>
          </p:nvSpPr>
          <p:spPr>
            <a:xfrm>
              <a:off x="5037604" y="3536343"/>
              <a:ext cx="49526" cy="24658"/>
            </a:xfrm>
            <a:custGeom>
              <a:avLst/>
              <a:gdLst/>
              <a:ahLst/>
              <a:cxnLst/>
              <a:rect l="l" t="t" r="r" b="b"/>
              <a:pathLst>
                <a:path w="1886" h="93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68"/>
            <p:cNvSpPr/>
            <p:nvPr/>
          </p:nvSpPr>
          <p:spPr>
            <a:xfrm>
              <a:off x="5037604" y="3536343"/>
              <a:ext cx="33954" cy="22400"/>
            </a:xfrm>
            <a:custGeom>
              <a:avLst/>
              <a:gdLst/>
              <a:ahLst/>
              <a:cxnLst/>
              <a:rect l="l" t="t" r="r" b="b"/>
              <a:pathLst>
                <a:path w="1293" h="853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7" name="Google Shape;9667;p68"/>
          <p:cNvGrpSpPr/>
          <p:nvPr/>
        </p:nvGrpSpPr>
        <p:grpSpPr>
          <a:xfrm>
            <a:off x="3130367" y="4324485"/>
            <a:ext cx="297342" cy="258871"/>
            <a:chOff x="3130367" y="4324485"/>
            <a:chExt cx="297342" cy="258871"/>
          </a:xfrm>
        </p:grpSpPr>
        <p:sp>
          <p:nvSpPr>
            <p:cNvPr id="9668" name="Google Shape;9668;p68"/>
            <p:cNvSpPr/>
            <p:nvPr/>
          </p:nvSpPr>
          <p:spPr>
            <a:xfrm>
              <a:off x="3130367" y="4391579"/>
              <a:ext cx="297342" cy="191777"/>
            </a:xfrm>
            <a:custGeom>
              <a:avLst/>
              <a:gdLst/>
              <a:ahLst/>
              <a:cxnLst/>
              <a:rect l="l" t="t" r="r" b="b"/>
              <a:pathLst>
                <a:path w="11323" h="7303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68"/>
            <p:cNvSpPr/>
            <p:nvPr/>
          </p:nvSpPr>
          <p:spPr>
            <a:xfrm>
              <a:off x="3130367" y="4391579"/>
              <a:ext cx="297342" cy="14601"/>
            </a:xfrm>
            <a:custGeom>
              <a:avLst/>
              <a:gdLst/>
              <a:ahLst/>
              <a:cxnLst/>
              <a:rect l="l" t="t" r="r" b="b"/>
              <a:pathLst>
                <a:path w="11323" h="556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68"/>
            <p:cNvSpPr/>
            <p:nvPr/>
          </p:nvSpPr>
          <p:spPr>
            <a:xfrm>
              <a:off x="3159279" y="4430024"/>
              <a:ext cx="95770" cy="124682"/>
            </a:xfrm>
            <a:custGeom>
              <a:avLst/>
              <a:gdLst/>
              <a:ahLst/>
              <a:cxnLst/>
              <a:rect l="l" t="t" r="r" b="b"/>
              <a:pathLst>
                <a:path w="3647" h="4748" extrusionOk="0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68"/>
            <p:cNvSpPr/>
            <p:nvPr/>
          </p:nvSpPr>
          <p:spPr>
            <a:xfrm>
              <a:off x="3279156" y="4430024"/>
              <a:ext cx="119903" cy="23897"/>
            </a:xfrm>
            <a:custGeom>
              <a:avLst/>
              <a:gdLst/>
              <a:ahLst/>
              <a:cxnLst/>
              <a:rect l="l" t="t" r="r" b="b"/>
              <a:pathLst>
                <a:path w="4566" h="910" extrusionOk="0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68"/>
            <p:cNvSpPr/>
            <p:nvPr/>
          </p:nvSpPr>
          <p:spPr>
            <a:xfrm>
              <a:off x="3279156" y="4468232"/>
              <a:ext cx="90991" cy="19380"/>
            </a:xfrm>
            <a:custGeom>
              <a:avLst/>
              <a:gdLst/>
              <a:ahLst/>
              <a:cxnLst/>
              <a:rect l="l" t="t" r="r" b="b"/>
              <a:pathLst>
                <a:path w="3465" h="738" extrusionOk="0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68"/>
            <p:cNvSpPr/>
            <p:nvPr/>
          </p:nvSpPr>
          <p:spPr>
            <a:xfrm>
              <a:off x="3277896" y="4501897"/>
              <a:ext cx="60687" cy="9585"/>
            </a:xfrm>
            <a:custGeom>
              <a:avLst/>
              <a:gdLst/>
              <a:ahLst/>
              <a:cxnLst/>
              <a:rect l="l" t="t" r="r" b="b"/>
              <a:pathLst>
                <a:path w="2311" h="365" extrusionOk="0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68"/>
            <p:cNvSpPr/>
            <p:nvPr/>
          </p:nvSpPr>
          <p:spPr>
            <a:xfrm>
              <a:off x="3344150" y="4501897"/>
              <a:ext cx="32878" cy="9585"/>
            </a:xfrm>
            <a:custGeom>
              <a:avLst/>
              <a:gdLst/>
              <a:ahLst/>
              <a:cxnLst/>
              <a:rect l="l" t="t" r="r" b="b"/>
              <a:pathLst>
                <a:path w="1252" h="365" extrusionOk="0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68"/>
            <p:cNvSpPr/>
            <p:nvPr/>
          </p:nvSpPr>
          <p:spPr>
            <a:xfrm>
              <a:off x="3277896" y="4530810"/>
              <a:ext cx="21376" cy="9559"/>
            </a:xfrm>
            <a:custGeom>
              <a:avLst/>
              <a:gdLst/>
              <a:ahLst/>
              <a:cxnLst/>
              <a:rect l="l" t="t" r="r" b="b"/>
              <a:pathLst>
                <a:path w="814" h="364" extrusionOk="0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68"/>
            <p:cNvSpPr/>
            <p:nvPr/>
          </p:nvSpPr>
          <p:spPr>
            <a:xfrm>
              <a:off x="3306782" y="4530757"/>
              <a:ext cx="50892" cy="9637"/>
            </a:xfrm>
            <a:custGeom>
              <a:avLst/>
              <a:gdLst/>
              <a:ahLst/>
              <a:cxnLst/>
              <a:rect l="l" t="t" r="r" b="b"/>
              <a:pathLst>
                <a:path w="1938" h="367" extrusionOk="0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68"/>
            <p:cNvSpPr/>
            <p:nvPr/>
          </p:nvSpPr>
          <p:spPr>
            <a:xfrm>
              <a:off x="3277055" y="4549874"/>
              <a:ext cx="23083" cy="9611"/>
            </a:xfrm>
            <a:custGeom>
              <a:avLst/>
              <a:gdLst/>
              <a:ahLst/>
              <a:cxnLst/>
              <a:rect l="l" t="t" r="r" b="b"/>
              <a:pathLst>
                <a:path w="8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68"/>
            <p:cNvSpPr/>
            <p:nvPr/>
          </p:nvSpPr>
          <p:spPr>
            <a:xfrm>
              <a:off x="3305705" y="4549874"/>
              <a:ext cx="51969" cy="9611"/>
            </a:xfrm>
            <a:custGeom>
              <a:avLst/>
              <a:gdLst/>
              <a:ahLst/>
              <a:cxnLst/>
              <a:rect l="l" t="t" r="r" b="b"/>
              <a:pathLst>
                <a:path w="19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68"/>
            <p:cNvSpPr/>
            <p:nvPr/>
          </p:nvSpPr>
          <p:spPr>
            <a:xfrm>
              <a:off x="3255259" y="4324485"/>
              <a:ext cx="47531" cy="86474"/>
            </a:xfrm>
            <a:custGeom>
              <a:avLst/>
              <a:gdLst/>
              <a:ahLst/>
              <a:cxnLst/>
              <a:rect l="l" t="t" r="r" b="b"/>
              <a:pathLst>
                <a:path w="1810" h="3293" extrusionOk="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68"/>
            <p:cNvSpPr/>
            <p:nvPr/>
          </p:nvSpPr>
          <p:spPr>
            <a:xfrm>
              <a:off x="3178370" y="4492365"/>
              <a:ext cx="57562" cy="62341"/>
            </a:xfrm>
            <a:custGeom>
              <a:avLst/>
              <a:gdLst/>
              <a:ahLst/>
              <a:cxnLst/>
              <a:rect l="l" t="t" r="r" b="b"/>
              <a:pathLst>
                <a:path w="2192" h="2374" extrusionOk="0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68"/>
            <p:cNvSpPr/>
            <p:nvPr/>
          </p:nvSpPr>
          <p:spPr>
            <a:xfrm>
              <a:off x="3196726" y="4492365"/>
              <a:ext cx="20877" cy="14390"/>
            </a:xfrm>
            <a:custGeom>
              <a:avLst/>
              <a:gdLst/>
              <a:ahLst/>
              <a:cxnLst/>
              <a:rect l="l" t="t" r="r" b="b"/>
              <a:pathLst>
                <a:path w="795" h="548" extrusionOk="0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68"/>
            <p:cNvSpPr/>
            <p:nvPr/>
          </p:nvSpPr>
          <p:spPr>
            <a:xfrm>
              <a:off x="3178370" y="4507438"/>
              <a:ext cx="57562" cy="47268"/>
            </a:xfrm>
            <a:custGeom>
              <a:avLst/>
              <a:gdLst/>
              <a:ahLst/>
              <a:cxnLst/>
              <a:rect l="l" t="t" r="r" b="b"/>
              <a:pathLst>
                <a:path w="2192" h="1800" extrusionOk="0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68"/>
            <p:cNvSpPr/>
            <p:nvPr/>
          </p:nvSpPr>
          <p:spPr>
            <a:xfrm>
              <a:off x="3178370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68"/>
            <p:cNvSpPr/>
            <p:nvPr/>
          </p:nvSpPr>
          <p:spPr>
            <a:xfrm>
              <a:off x="3221594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68"/>
            <p:cNvSpPr/>
            <p:nvPr/>
          </p:nvSpPr>
          <p:spPr>
            <a:xfrm>
              <a:off x="3187929" y="4453894"/>
              <a:ext cx="38471" cy="43250"/>
            </a:xfrm>
            <a:custGeom>
              <a:avLst/>
              <a:gdLst/>
              <a:ahLst/>
              <a:cxnLst/>
              <a:rect l="l" t="t" r="r" b="b"/>
              <a:pathLst>
                <a:path w="1465" h="1647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68"/>
            <p:cNvSpPr/>
            <p:nvPr/>
          </p:nvSpPr>
          <p:spPr>
            <a:xfrm>
              <a:off x="3187929" y="4454157"/>
              <a:ext cx="26391" cy="43119"/>
            </a:xfrm>
            <a:custGeom>
              <a:avLst/>
              <a:gdLst/>
              <a:ahLst/>
              <a:cxnLst/>
              <a:rect l="l" t="t" r="r" b="b"/>
              <a:pathLst>
                <a:path w="1005" h="1642" extrusionOk="0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68"/>
            <p:cNvSpPr/>
            <p:nvPr/>
          </p:nvSpPr>
          <p:spPr>
            <a:xfrm>
              <a:off x="3187929" y="4453894"/>
              <a:ext cx="38471" cy="19406"/>
            </a:xfrm>
            <a:custGeom>
              <a:avLst/>
              <a:gdLst/>
              <a:ahLst/>
              <a:cxnLst/>
              <a:rect l="l" t="t" r="r" b="b"/>
              <a:pathLst>
                <a:path w="1465" h="739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68"/>
            <p:cNvSpPr/>
            <p:nvPr/>
          </p:nvSpPr>
          <p:spPr>
            <a:xfrm>
              <a:off x="3187929" y="4453894"/>
              <a:ext cx="26391" cy="17620"/>
            </a:xfrm>
            <a:custGeom>
              <a:avLst/>
              <a:gdLst/>
              <a:ahLst/>
              <a:cxnLst/>
              <a:rect l="l" t="t" r="r" b="b"/>
              <a:pathLst>
                <a:path w="1005" h="671" extrusionOk="0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68"/>
            <p:cNvSpPr/>
            <p:nvPr/>
          </p:nvSpPr>
          <p:spPr>
            <a:xfrm>
              <a:off x="3269335" y="4387036"/>
              <a:ext cx="19380" cy="9349"/>
            </a:xfrm>
            <a:custGeom>
              <a:avLst/>
              <a:gdLst/>
              <a:ahLst/>
              <a:cxnLst/>
              <a:rect l="l" t="t" r="r" b="b"/>
              <a:pathLst>
                <a:path w="738" h="356" extrusionOk="0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68"/>
            <p:cNvSpPr/>
            <p:nvPr/>
          </p:nvSpPr>
          <p:spPr>
            <a:xfrm>
              <a:off x="3255522" y="4324485"/>
              <a:ext cx="47032" cy="9559"/>
            </a:xfrm>
            <a:custGeom>
              <a:avLst/>
              <a:gdLst/>
              <a:ahLst/>
              <a:cxnLst/>
              <a:rect l="l" t="t" r="r" b="b"/>
              <a:pathLst>
                <a:path w="1791" h="364" extrusionOk="0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1" name="Google Shape;9691;p68"/>
          <p:cNvGrpSpPr/>
          <p:nvPr/>
        </p:nvGrpSpPr>
        <p:grpSpPr>
          <a:xfrm>
            <a:off x="5302988" y="3389839"/>
            <a:ext cx="394609" cy="286523"/>
            <a:chOff x="5302988" y="3389839"/>
            <a:chExt cx="394609" cy="286523"/>
          </a:xfrm>
        </p:grpSpPr>
        <p:sp>
          <p:nvSpPr>
            <p:cNvPr id="9692" name="Google Shape;9692;p68"/>
            <p:cNvSpPr/>
            <p:nvPr/>
          </p:nvSpPr>
          <p:spPr>
            <a:xfrm>
              <a:off x="5589485" y="3491859"/>
              <a:ext cx="31696" cy="69904"/>
            </a:xfrm>
            <a:custGeom>
              <a:avLst/>
              <a:gdLst/>
              <a:ahLst/>
              <a:cxnLst/>
              <a:rect l="l" t="t" r="r" b="b"/>
              <a:pathLst>
                <a:path w="1207" h="2662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68"/>
            <p:cNvSpPr/>
            <p:nvPr/>
          </p:nvSpPr>
          <p:spPr>
            <a:xfrm>
              <a:off x="5602063" y="3485583"/>
              <a:ext cx="76417" cy="76180"/>
            </a:xfrm>
            <a:custGeom>
              <a:avLst/>
              <a:gdLst/>
              <a:ahLst/>
              <a:cxnLst/>
              <a:rect l="l" t="t" r="r" b="b"/>
              <a:pathLst>
                <a:path w="2910" h="2901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68"/>
            <p:cNvSpPr/>
            <p:nvPr/>
          </p:nvSpPr>
          <p:spPr>
            <a:xfrm>
              <a:off x="5614878" y="3580828"/>
              <a:ext cx="38235" cy="28177"/>
            </a:xfrm>
            <a:custGeom>
              <a:avLst/>
              <a:gdLst/>
              <a:ahLst/>
              <a:cxnLst/>
              <a:rect l="l" t="t" r="r" b="b"/>
              <a:pathLst>
                <a:path w="1456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68"/>
            <p:cNvSpPr/>
            <p:nvPr/>
          </p:nvSpPr>
          <p:spPr>
            <a:xfrm>
              <a:off x="5614878" y="3580828"/>
              <a:ext cx="38235" cy="15625"/>
            </a:xfrm>
            <a:custGeom>
              <a:avLst/>
              <a:gdLst/>
              <a:ahLst/>
              <a:cxnLst/>
              <a:rect l="l" t="t" r="r" b="b"/>
              <a:pathLst>
                <a:path w="1456" h="595" extrusionOk="0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68"/>
            <p:cNvSpPr/>
            <p:nvPr/>
          </p:nvSpPr>
          <p:spPr>
            <a:xfrm>
              <a:off x="5570394" y="3596426"/>
              <a:ext cx="126941" cy="79935"/>
            </a:xfrm>
            <a:custGeom>
              <a:avLst/>
              <a:gdLst/>
              <a:ahLst/>
              <a:cxnLst/>
              <a:rect l="l" t="t" r="r" b="b"/>
              <a:pathLst>
                <a:path w="4834" h="3044" extrusionOk="0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68"/>
            <p:cNvSpPr/>
            <p:nvPr/>
          </p:nvSpPr>
          <p:spPr>
            <a:xfrm>
              <a:off x="5627693" y="3608979"/>
              <a:ext cx="12605" cy="67383"/>
            </a:xfrm>
            <a:custGeom>
              <a:avLst/>
              <a:gdLst/>
              <a:ahLst/>
              <a:cxnLst/>
              <a:rect l="l" t="t" r="r" b="b"/>
              <a:pathLst>
                <a:path w="480" h="2566" extrusionOk="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68"/>
            <p:cNvSpPr/>
            <p:nvPr/>
          </p:nvSpPr>
          <p:spPr>
            <a:xfrm>
              <a:off x="5595787" y="3517462"/>
              <a:ext cx="76417" cy="69930"/>
            </a:xfrm>
            <a:custGeom>
              <a:avLst/>
              <a:gdLst/>
              <a:ahLst/>
              <a:cxnLst/>
              <a:rect l="l" t="t" r="r" b="b"/>
              <a:pathLst>
                <a:path w="2910" h="2663" extrusionOk="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68"/>
            <p:cNvSpPr/>
            <p:nvPr/>
          </p:nvSpPr>
          <p:spPr>
            <a:xfrm>
              <a:off x="5595787" y="3517515"/>
              <a:ext cx="76154" cy="68381"/>
            </a:xfrm>
            <a:custGeom>
              <a:avLst/>
              <a:gdLst/>
              <a:ahLst/>
              <a:cxnLst/>
              <a:rect l="l" t="t" r="r" b="b"/>
              <a:pathLst>
                <a:path w="2900" h="2604" extrusionOk="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68"/>
            <p:cNvSpPr/>
            <p:nvPr/>
          </p:nvSpPr>
          <p:spPr>
            <a:xfrm>
              <a:off x="5672177" y="3612497"/>
              <a:ext cx="25420" cy="63864"/>
            </a:xfrm>
            <a:custGeom>
              <a:avLst/>
              <a:gdLst/>
              <a:ahLst/>
              <a:cxnLst/>
              <a:rect l="l" t="t" r="r" b="b"/>
              <a:pathLst>
                <a:path w="968" h="2432" extrusionOk="0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68"/>
            <p:cNvSpPr/>
            <p:nvPr/>
          </p:nvSpPr>
          <p:spPr>
            <a:xfrm>
              <a:off x="5627955" y="3609241"/>
              <a:ext cx="12579" cy="12579"/>
            </a:xfrm>
            <a:custGeom>
              <a:avLst/>
              <a:gdLst/>
              <a:ahLst/>
              <a:cxnLst/>
              <a:rect l="l" t="t" r="r" b="b"/>
              <a:pathLst>
                <a:path w="479" h="479" extrusionOk="0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68"/>
            <p:cNvSpPr/>
            <p:nvPr/>
          </p:nvSpPr>
          <p:spPr>
            <a:xfrm>
              <a:off x="5607840" y="3591279"/>
              <a:ext cx="26155" cy="26706"/>
            </a:xfrm>
            <a:custGeom>
              <a:avLst/>
              <a:gdLst/>
              <a:ahLst/>
              <a:cxnLst/>
              <a:rect l="l" t="t" r="r" b="b"/>
              <a:pathLst>
                <a:path w="996" h="1017" extrusionOk="0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68"/>
            <p:cNvSpPr/>
            <p:nvPr/>
          </p:nvSpPr>
          <p:spPr>
            <a:xfrm>
              <a:off x="5633969" y="3591279"/>
              <a:ext cx="26181" cy="26706"/>
            </a:xfrm>
            <a:custGeom>
              <a:avLst/>
              <a:gdLst/>
              <a:ahLst/>
              <a:cxnLst/>
              <a:rect l="l" t="t" r="r" b="b"/>
              <a:pathLst>
                <a:path w="997" h="1017" extrusionOk="0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68"/>
            <p:cNvSpPr/>
            <p:nvPr/>
          </p:nvSpPr>
          <p:spPr>
            <a:xfrm>
              <a:off x="5303750" y="3488104"/>
              <a:ext cx="114625" cy="114362"/>
            </a:xfrm>
            <a:custGeom>
              <a:avLst/>
              <a:gdLst/>
              <a:ahLst/>
              <a:cxnLst/>
              <a:rect l="l" t="t" r="r" b="b"/>
              <a:pathLst>
                <a:path w="4365" h="4355" extrusionOk="0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68"/>
            <p:cNvSpPr/>
            <p:nvPr/>
          </p:nvSpPr>
          <p:spPr>
            <a:xfrm>
              <a:off x="5334920" y="3488104"/>
              <a:ext cx="83192" cy="114362"/>
            </a:xfrm>
            <a:custGeom>
              <a:avLst/>
              <a:gdLst/>
              <a:ahLst/>
              <a:cxnLst/>
              <a:rect l="l" t="t" r="r" b="b"/>
              <a:pathLst>
                <a:path w="3168" h="4355" extrusionOk="0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68"/>
            <p:cNvSpPr/>
            <p:nvPr/>
          </p:nvSpPr>
          <p:spPr>
            <a:xfrm>
              <a:off x="5302988" y="3574552"/>
              <a:ext cx="114625" cy="101810"/>
            </a:xfrm>
            <a:custGeom>
              <a:avLst/>
              <a:gdLst/>
              <a:ahLst/>
              <a:cxnLst/>
              <a:rect l="l" t="t" r="r" b="b"/>
              <a:pathLst>
                <a:path w="4365" h="3877" extrusionOk="0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68"/>
            <p:cNvSpPr/>
            <p:nvPr/>
          </p:nvSpPr>
          <p:spPr>
            <a:xfrm>
              <a:off x="5340934" y="3574552"/>
              <a:ext cx="38996" cy="25420"/>
            </a:xfrm>
            <a:custGeom>
              <a:avLst/>
              <a:gdLst/>
              <a:ahLst/>
              <a:cxnLst/>
              <a:rect l="l" t="t" r="r" b="b"/>
              <a:pathLst>
                <a:path w="1485" h="968" extrusionOk="0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68"/>
            <p:cNvSpPr/>
            <p:nvPr/>
          </p:nvSpPr>
          <p:spPr>
            <a:xfrm>
              <a:off x="5302988" y="3607981"/>
              <a:ext cx="114389" cy="68381"/>
            </a:xfrm>
            <a:custGeom>
              <a:avLst/>
              <a:gdLst/>
              <a:ahLst/>
              <a:cxnLst/>
              <a:rect l="l" t="t" r="r" b="b"/>
              <a:pathLst>
                <a:path w="4356" h="2604" extrusionOk="0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68"/>
            <p:cNvSpPr/>
            <p:nvPr/>
          </p:nvSpPr>
          <p:spPr>
            <a:xfrm>
              <a:off x="5322105" y="3524605"/>
              <a:ext cx="76417" cy="62788"/>
            </a:xfrm>
            <a:custGeom>
              <a:avLst/>
              <a:gdLst/>
              <a:ahLst/>
              <a:cxnLst/>
              <a:rect l="l" t="t" r="r" b="b"/>
              <a:pathLst>
                <a:path w="2910" h="2391" extrusionOk="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68"/>
            <p:cNvSpPr/>
            <p:nvPr/>
          </p:nvSpPr>
          <p:spPr>
            <a:xfrm>
              <a:off x="5322105" y="3524841"/>
              <a:ext cx="76417" cy="62052"/>
            </a:xfrm>
            <a:custGeom>
              <a:avLst/>
              <a:gdLst/>
              <a:ahLst/>
              <a:cxnLst/>
              <a:rect l="l" t="t" r="r" b="b"/>
              <a:pathLst>
                <a:path w="2910" h="2363" extrusionOk="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68"/>
            <p:cNvSpPr/>
            <p:nvPr/>
          </p:nvSpPr>
          <p:spPr>
            <a:xfrm>
              <a:off x="5302988" y="3621032"/>
              <a:ext cx="25420" cy="55330"/>
            </a:xfrm>
            <a:custGeom>
              <a:avLst/>
              <a:gdLst/>
              <a:ahLst/>
              <a:cxnLst/>
              <a:rect l="l" t="t" r="r" b="b"/>
              <a:pathLst>
                <a:path w="968" h="2107" extrusionOk="0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68"/>
            <p:cNvSpPr/>
            <p:nvPr/>
          </p:nvSpPr>
          <p:spPr>
            <a:xfrm>
              <a:off x="5392219" y="3587367"/>
              <a:ext cx="216146" cy="88995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68"/>
            <p:cNvSpPr/>
            <p:nvPr/>
          </p:nvSpPr>
          <p:spPr>
            <a:xfrm>
              <a:off x="5487701" y="3612760"/>
              <a:ext cx="25420" cy="63602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68"/>
            <p:cNvSpPr/>
            <p:nvPr/>
          </p:nvSpPr>
          <p:spPr>
            <a:xfrm>
              <a:off x="5489224" y="3599945"/>
              <a:ext cx="22400" cy="21638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68"/>
            <p:cNvSpPr/>
            <p:nvPr/>
          </p:nvSpPr>
          <p:spPr>
            <a:xfrm>
              <a:off x="5570394" y="3613259"/>
              <a:ext cx="38235" cy="6310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68"/>
            <p:cNvSpPr/>
            <p:nvPr/>
          </p:nvSpPr>
          <p:spPr>
            <a:xfrm>
              <a:off x="5430165" y="3389839"/>
              <a:ext cx="140255" cy="101810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68"/>
            <p:cNvSpPr/>
            <p:nvPr/>
          </p:nvSpPr>
          <p:spPr>
            <a:xfrm>
              <a:off x="5462071" y="3390338"/>
              <a:ext cx="108086" cy="101547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68"/>
            <p:cNvSpPr/>
            <p:nvPr/>
          </p:nvSpPr>
          <p:spPr>
            <a:xfrm>
              <a:off x="5462071" y="3542646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68"/>
            <p:cNvSpPr/>
            <p:nvPr/>
          </p:nvSpPr>
          <p:spPr>
            <a:xfrm>
              <a:off x="5462071" y="3542646"/>
              <a:ext cx="76443" cy="31985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68"/>
            <p:cNvSpPr/>
            <p:nvPr/>
          </p:nvSpPr>
          <p:spPr>
            <a:xfrm>
              <a:off x="544951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68"/>
            <p:cNvSpPr/>
            <p:nvPr/>
          </p:nvSpPr>
          <p:spPr>
            <a:xfrm>
              <a:off x="550027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68"/>
            <p:cNvSpPr/>
            <p:nvPr/>
          </p:nvSpPr>
          <p:spPr>
            <a:xfrm>
              <a:off x="5436704" y="3441545"/>
              <a:ext cx="127177" cy="120218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68"/>
            <p:cNvSpPr/>
            <p:nvPr/>
          </p:nvSpPr>
          <p:spPr>
            <a:xfrm>
              <a:off x="5436704" y="3441676"/>
              <a:ext cx="114625" cy="119588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68"/>
            <p:cNvSpPr/>
            <p:nvPr/>
          </p:nvSpPr>
          <p:spPr>
            <a:xfrm>
              <a:off x="5392219" y="3613259"/>
              <a:ext cx="37972" cy="6310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25" name="Google Shape;9725;p68"/>
          <p:cNvSpPr/>
          <p:nvPr/>
        </p:nvSpPr>
        <p:spPr>
          <a:xfrm>
            <a:off x="5741031" y="3617513"/>
            <a:ext cx="25157" cy="62866"/>
          </a:xfrm>
          <a:custGeom>
            <a:avLst/>
            <a:gdLst/>
            <a:ahLst/>
            <a:cxnLst/>
            <a:rect l="l" t="t" r="r" b="b"/>
            <a:pathLst>
              <a:path w="958" h="2394" extrusionOk="0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26" name="Google Shape;9726;p68"/>
          <p:cNvGrpSpPr/>
          <p:nvPr/>
        </p:nvGrpSpPr>
        <p:grpSpPr>
          <a:xfrm>
            <a:off x="3060752" y="2903609"/>
            <a:ext cx="390565" cy="359578"/>
            <a:chOff x="3060752" y="2903609"/>
            <a:chExt cx="390565" cy="359578"/>
          </a:xfrm>
        </p:grpSpPr>
        <p:sp>
          <p:nvSpPr>
            <p:cNvPr id="9727" name="Google Shape;9727;p68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68"/>
            <p:cNvSpPr/>
            <p:nvPr/>
          </p:nvSpPr>
          <p:spPr>
            <a:xfrm>
              <a:off x="3097936" y="3011852"/>
              <a:ext cx="102572" cy="104068"/>
            </a:xfrm>
            <a:custGeom>
              <a:avLst/>
              <a:gdLst/>
              <a:ahLst/>
              <a:cxnLst/>
              <a:rect l="l" t="t" r="r" b="b"/>
              <a:pathLst>
                <a:path w="3906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68"/>
            <p:cNvSpPr/>
            <p:nvPr/>
          </p:nvSpPr>
          <p:spPr>
            <a:xfrm>
              <a:off x="3097936" y="3011852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68"/>
            <p:cNvSpPr/>
            <p:nvPr/>
          </p:nvSpPr>
          <p:spPr>
            <a:xfrm>
              <a:off x="3092421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68"/>
            <p:cNvSpPr/>
            <p:nvPr/>
          </p:nvSpPr>
          <p:spPr>
            <a:xfrm>
              <a:off x="3060752" y="3184170"/>
              <a:ext cx="147791" cy="26759"/>
            </a:xfrm>
            <a:custGeom>
              <a:avLst/>
              <a:gdLst/>
              <a:ahLst/>
              <a:cxnLst/>
              <a:rect l="l" t="t" r="r" b="b"/>
              <a:pathLst>
                <a:path w="5628" h="1019" extrusionOk="0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68"/>
            <p:cNvSpPr/>
            <p:nvPr/>
          </p:nvSpPr>
          <p:spPr>
            <a:xfrm>
              <a:off x="3070048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68"/>
            <p:cNvSpPr/>
            <p:nvPr/>
          </p:nvSpPr>
          <p:spPr>
            <a:xfrm>
              <a:off x="3093183" y="2903609"/>
              <a:ext cx="112104" cy="120586"/>
            </a:xfrm>
            <a:custGeom>
              <a:avLst/>
              <a:gdLst/>
              <a:ahLst/>
              <a:cxnLst/>
              <a:rect l="l" t="t" r="r" b="b"/>
              <a:pathLst>
                <a:path w="4269" h="4592" extrusionOk="0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68"/>
            <p:cNvSpPr/>
            <p:nvPr/>
          </p:nvSpPr>
          <p:spPr>
            <a:xfrm>
              <a:off x="3093183" y="2924407"/>
              <a:ext cx="49763" cy="99788"/>
            </a:xfrm>
            <a:custGeom>
              <a:avLst/>
              <a:gdLst/>
              <a:ahLst/>
              <a:cxnLst/>
              <a:rect l="l" t="t" r="r" b="b"/>
              <a:pathLst>
                <a:path w="1895" h="3800" extrusionOk="0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68"/>
            <p:cNvSpPr/>
            <p:nvPr/>
          </p:nvSpPr>
          <p:spPr>
            <a:xfrm>
              <a:off x="3097201" y="2987719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68"/>
            <p:cNvSpPr/>
            <p:nvPr/>
          </p:nvSpPr>
          <p:spPr>
            <a:xfrm>
              <a:off x="3311823" y="3011852"/>
              <a:ext cx="102309" cy="104068"/>
            </a:xfrm>
            <a:custGeom>
              <a:avLst/>
              <a:gdLst/>
              <a:ahLst/>
              <a:cxnLst/>
              <a:rect l="l" t="t" r="r" b="b"/>
              <a:pathLst>
                <a:path w="3896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68"/>
            <p:cNvSpPr/>
            <p:nvPr/>
          </p:nvSpPr>
          <p:spPr>
            <a:xfrm>
              <a:off x="3311823" y="3011852"/>
              <a:ext cx="27415" cy="104068"/>
            </a:xfrm>
            <a:custGeom>
              <a:avLst/>
              <a:gdLst/>
              <a:ahLst/>
              <a:cxnLst/>
              <a:rect l="l" t="t" r="r" b="b"/>
              <a:pathLst>
                <a:path w="1044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68"/>
            <p:cNvSpPr/>
            <p:nvPr/>
          </p:nvSpPr>
          <p:spPr>
            <a:xfrm>
              <a:off x="3306046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68"/>
            <p:cNvSpPr/>
            <p:nvPr/>
          </p:nvSpPr>
          <p:spPr>
            <a:xfrm>
              <a:off x="3303263" y="3184512"/>
              <a:ext cx="148054" cy="26418"/>
            </a:xfrm>
            <a:custGeom>
              <a:avLst/>
              <a:gdLst/>
              <a:ahLst/>
              <a:cxnLst/>
              <a:rect l="l" t="t" r="r" b="b"/>
              <a:pathLst>
                <a:path w="5638" h="1006" extrusionOk="0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68"/>
            <p:cNvSpPr/>
            <p:nvPr/>
          </p:nvSpPr>
          <p:spPr>
            <a:xfrm>
              <a:off x="3289949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68"/>
            <p:cNvSpPr/>
            <p:nvPr/>
          </p:nvSpPr>
          <p:spPr>
            <a:xfrm>
              <a:off x="3289949" y="3126950"/>
              <a:ext cx="19642" cy="58586"/>
            </a:xfrm>
            <a:custGeom>
              <a:avLst/>
              <a:gdLst/>
              <a:ahLst/>
              <a:cxnLst/>
              <a:rect l="l" t="t" r="r" b="b"/>
              <a:pathLst>
                <a:path w="748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68"/>
            <p:cNvSpPr/>
            <p:nvPr/>
          </p:nvSpPr>
          <p:spPr>
            <a:xfrm>
              <a:off x="3204761" y="3064136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68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68"/>
            <p:cNvSpPr/>
            <p:nvPr/>
          </p:nvSpPr>
          <p:spPr>
            <a:xfrm>
              <a:off x="3307044" y="2903609"/>
              <a:ext cx="111868" cy="120586"/>
            </a:xfrm>
            <a:custGeom>
              <a:avLst/>
              <a:gdLst/>
              <a:ahLst/>
              <a:cxnLst/>
              <a:rect l="l" t="t" r="r" b="b"/>
              <a:pathLst>
                <a:path w="4260" h="4592" extrusionOk="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68"/>
            <p:cNvSpPr/>
            <p:nvPr/>
          </p:nvSpPr>
          <p:spPr>
            <a:xfrm>
              <a:off x="3306782" y="2924407"/>
              <a:ext cx="50052" cy="99788"/>
            </a:xfrm>
            <a:custGeom>
              <a:avLst/>
              <a:gdLst/>
              <a:ahLst/>
              <a:cxnLst/>
              <a:rect l="l" t="t" r="r" b="b"/>
              <a:pathLst>
                <a:path w="1906" h="3800" extrusionOk="0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68"/>
            <p:cNvSpPr/>
            <p:nvPr/>
          </p:nvSpPr>
          <p:spPr>
            <a:xfrm>
              <a:off x="3289713" y="3126714"/>
              <a:ext cx="38970" cy="58586"/>
            </a:xfrm>
            <a:custGeom>
              <a:avLst/>
              <a:gdLst/>
              <a:ahLst/>
              <a:cxnLst/>
              <a:rect l="l" t="t" r="r" b="b"/>
              <a:pathLst>
                <a:path w="1484" h="2231" extrusionOk="0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68"/>
            <p:cNvSpPr/>
            <p:nvPr/>
          </p:nvSpPr>
          <p:spPr>
            <a:xfrm>
              <a:off x="3310799" y="2987719"/>
              <a:ext cx="70666" cy="16255"/>
            </a:xfrm>
            <a:custGeom>
              <a:avLst/>
              <a:gdLst/>
              <a:ahLst/>
              <a:cxnLst/>
              <a:rect l="l" t="t" r="r" b="b"/>
              <a:pathLst>
                <a:path w="2691" h="619" extrusionOk="0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68"/>
            <p:cNvSpPr/>
            <p:nvPr/>
          </p:nvSpPr>
          <p:spPr>
            <a:xfrm>
              <a:off x="3204761" y="3064136"/>
              <a:ext cx="102545" cy="104068"/>
            </a:xfrm>
            <a:custGeom>
              <a:avLst/>
              <a:gdLst/>
              <a:ahLst/>
              <a:cxnLst/>
              <a:rect l="l" t="t" r="r" b="b"/>
              <a:pathLst>
                <a:path w="3905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68"/>
            <p:cNvSpPr/>
            <p:nvPr/>
          </p:nvSpPr>
          <p:spPr>
            <a:xfrm>
              <a:off x="3204761" y="3064136"/>
              <a:ext cx="28413" cy="104068"/>
            </a:xfrm>
            <a:custGeom>
              <a:avLst/>
              <a:gdLst/>
              <a:ahLst/>
              <a:cxnLst/>
              <a:rect l="l" t="t" r="r" b="b"/>
              <a:pathLst>
                <a:path w="1082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68"/>
            <p:cNvSpPr/>
            <p:nvPr/>
          </p:nvSpPr>
          <p:spPr>
            <a:xfrm>
              <a:off x="3199221" y="3154339"/>
              <a:ext cx="113890" cy="38497"/>
            </a:xfrm>
            <a:custGeom>
              <a:avLst/>
              <a:gdLst/>
              <a:ahLst/>
              <a:cxnLst/>
              <a:rect l="l" t="t" r="r" b="b"/>
              <a:pathLst>
                <a:path w="4337" h="1466" extrusionOk="0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68"/>
            <p:cNvSpPr/>
            <p:nvPr/>
          </p:nvSpPr>
          <p:spPr>
            <a:xfrm>
              <a:off x="3167551" y="3235272"/>
              <a:ext cx="176704" cy="27914"/>
            </a:xfrm>
            <a:custGeom>
              <a:avLst/>
              <a:gdLst/>
              <a:ahLst/>
              <a:cxnLst/>
              <a:rect l="l" t="t" r="r" b="b"/>
              <a:pathLst>
                <a:path w="6729" h="1063" extrusionOk="0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68"/>
            <p:cNvSpPr/>
            <p:nvPr/>
          </p:nvSpPr>
          <p:spPr>
            <a:xfrm>
              <a:off x="3179631" y="3181229"/>
              <a:ext cx="152807" cy="54568"/>
            </a:xfrm>
            <a:custGeom>
              <a:avLst/>
              <a:gdLst/>
              <a:ahLst/>
              <a:cxnLst/>
              <a:rect l="l" t="t" r="r" b="b"/>
              <a:pathLst>
                <a:path w="581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68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68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68"/>
            <p:cNvSpPr/>
            <p:nvPr/>
          </p:nvSpPr>
          <p:spPr>
            <a:xfrm>
              <a:off x="3200245" y="2956260"/>
              <a:ext cx="111841" cy="120218"/>
            </a:xfrm>
            <a:custGeom>
              <a:avLst/>
              <a:gdLst/>
              <a:ahLst/>
              <a:cxnLst/>
              <a:rect l="l" t="t" r="r" b="b"/>
              <a:pathLst>
                <a:path w="4259" h="4578" extrusionOk="0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68"/>
            <p:cNvSpPr/>
            <p:nvPr/>
          </p:nvSpPr>
          <p:spPr>
            <a:xfrm>
              <a:off x="3199982" y="2976664"/>
              <a:ext cx="49789" cy="99814"/>
            </a:xfrm>
            <a:custGeom>
              <a:avLst/>
              <a:gdLst/>
              <a:ahLst/>
              <a:cxnLst/>
              <a:rect l="l" t="t" r="r" b="b"/>
              <a:pathLst>
                <a:path w="1896" h="3801" extrusionOk="0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68"/>
            <p:cNvSpPr/>
            <p:nvPr/>
          </p:nvSpPr>
          <p:spPr>
            <a:xfrm>
              <a:off x="3204000" y="3040003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68"/>
            <p:cNvSpPr/>
            <p:nvPr/>
          </p:nvSpPr>
          <p:spPr>
            <a:xfrm>
              <a:off x="3389133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68"/>
            <p:cNvSpPr/>
            <p:nvPr/>
          </p:nvSpPr>
          <p:spPr>
            <a:xfrm>
              <a:off x="3282307" y="3040213"/>
              <a:ext cx="28282" cy="8141"/>
            </a:xfrm>
            <a:custGeom>
              <a:avLst/>
              <a:gdLst/>
              <a:ahLst/>
              <a:cxnLst/>
              <a:rect l="l" t="t" r="r" b="b"/>
              <a:pathLst>
                <a:path w="1077" h="310" extrusionOk="0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68"/>
            <p:cNvSpPr/>
            <p:nvPr/>
          </p:nvSpPr>
          <p:spPr>
            <a:xfrm>
              <a:off x="3175508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1" name="Google Shape;9761;p68"/>
          <p:cNvGrpSpPr/>
          <p:nvPr/>
        </p:nvGrpSpPr>
        <p:grpSpPr>
          <a:xfrm>
            <a:off x="5741031" y="3386057"/>
            <a:ext cx="394609" cy="294585"/>
            <a:chOff x="5741031" y="3386057"/>
            <a:chExt cx="394609" cy="294585"/>
          </a:xfrm>
        </p:grpSpPr>
        <p:sp>
          <p:nvSpPr>
            <p:cNvPr id="9762" name="Google Shape;9762;p68"/>
            <p:cNvSpPr/>
            <p:nvPr/>
          </p:nvSpPr>
          <p:spPr>
            <a:xfrm>
              <a:off x="6054182" y="3473766"/>
              <a:ext cx="50025" cy="43749"/>
            </a:xfrm>
            <a:custGeom>
              <a:avLst/>
              <a:gdLst/>
              <a:ahLst/>
              <a:cxnLst/>
              <a:rect l="l" t="t" r="r" b="b"/>
              <a:pathLst>
                <a:path w="1905" h="1666" extrusionOk="0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68"/>
            <p:cNvSpPr/>
            <p:nvPr/>
          </p:nvSpPr>
          <p:spPr>
            <a:xfrm>
              <a:off x="6054182" y="3473766"/>
              <a:ext cx="34453" cy="44012"/>
            </a:xfrm>
            <a:custGeom>
              <a:avLst/>
              <a:gdLst/>
              <a:ahLst/>
              <a:cxnLst/>
              <a:rect l="l" t="t" r="r" b="b"/>
              <a:pathLst>
                <a:path w="1312" h="1676" extrusionOk="0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68"/>
            <p:cNvSpPr/>
            <p:nvPr/>
          </p:nvSpPr>
          <p:spPr>
            <a:xfrm>
              <a:off x="6022775" y="3580329"/>
              <a:ext cx="112603" cy="100313"/>
            </a:xfrm>
            <a:custGeom>
              <a:avLst/>
              <a:gdLst/>
              <a:ahLst/>
              <a:cxnLst/>
              <a:rect l="l" t="t" r="r" b="b"/>
              <a:pathLst>
                <a:path w="4288" h="3820" extrusionOk="0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68"/>
            <p:cNvSpPr/>
            <p:nvPr/>
          </p:nvSpPr>
          <p:spPr>
            <a:xfrm>
              <a:off x="6059959" y="3580066"/>
              <a:ext cx="38471" cy="25183"/>
            </a:xfrm>
            <a:custGeom>
              <a:avLst/>
              <a:gdLst/>
              <a:ahLst/>
              <a:cxnLst/>
              <a:rect l="l" t="t" r="r" b="b"/>
              <a:pathLst>
                <a:path w="1465" h="959" extrusionOk="0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68"/>
            <p:cNvSpPr/>
            <p:nvPr/>
          </p:nvSpPr>
          <p:spPr>
            <a:xfrm>
              <a:off x="6022775" y="3613259"/>
              <a:ext cx="112603" cy="67383"/>
            </a:xfrm>
            <a:custGeom>
              <a:avLst/>
              <a:gdLst/>
              <a:ahLst/>
              <a:cxnLst/>
              <a:rect l="l" t="t" r="r" b="b"/>
              <a:pathLst>
                <a:path w="4288" h="2566" extrusionOk="0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68"/>
            <p:cNvSpPr/>
            <p:nvPr/>
          </p:nvSpPr>
          <p:spPr>
            <a:xfrm>
              <a:off x="6035327" y="3492358"/>
              <a:ext cx="87735" cy="87735"/>
            </a:xfrm>
            <a:custGeom>
              <a:avLst/>
              <a:gdLst/>
              <a:ahLst/>
              <a:cxnLst/>
              <a:rect l="l" t="t" r="r" b="b"/>
              <a:pathLst>
                <a:path w="3341" h="3341" extrusionOk="0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68"/>
            <p:cNvSpPr/>
            <p:nvPr/>
          </p:nvSpPr>
          <p:spPr>
            <a:xfrm>
              <a:off x="6051424" y="3492358"/>
              <a:ext cx="73397" cy="78964"/>
            </a:xfrm>
            <a:custGeom>
              <a:avLst/>
              <a:gdLst/>
              <a:ahLst/>
              <a:cxnLst/>
              <a:rect l="l" t="t" r="r" b="b"/>
              <a:pathLst>
                <a:path w="2795" h="3007" extrusionOk="0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68"/>
            <p:cNvSpPr/>
            <p:nvPr/>
          </p:nvSpPr>
          <p:spPr>
            <a:xfrm>
              <a:off x="6041603" y="3531118"/>
              <a:ext cx="75182" cy="61553"/>
            </a:xfrm>
            <a:custGeom>
              <a:avLst/>
              <a:gdLst/>
              <a:ahLst/>
              <a:cxnLst/>
              <a:rect l="l" t="t" r="r" b="b"/>
              <a:pathLst>
                <a:path w="2863" h="2344" extrusionOk="0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68"/>
            <p:cNvSpPr/>
            <p:nvPr/>
          </p:nvSpPr>
          <p:spPr>
            <a:xfrm>
              <a:off x="6041603" y="3531118"/>
              <a:ext cx="74920" cy="61054"/>
            </a:xfrm>
            <a:custGeom>
              <a:avLst/>
              <a:gdLst/>
              <a:ahLst/>
              <a:cxnLst/>
              <a:rect l="l" t="t" r="r" b="b"/>
              <a:pathLst>
                <a:path w="2853" h="2325" extrusionOk="0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68"/>
            <p:cNvSpPr/>
            <p:nvPr/>
          </p:nvSpPr>
          <p:spPr>
            <a:xfrm>
              <a:off x="6110483" y="3625811"/>
              <a:ext cx="25157" cy="54568"/>
            </a:xfrm>
            <a:custGeom>
              <a:avLst/>
              <a:gdLst/>
              <a:ahLst/>
              <a:cxnLst/>
              <a:rect l="l" t="t" r="r" b="b"/>
              <a:pathLst>
                <a:path w="958" h="2078" extrusionOk="0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68"/>
            <p:cNvSpPr/>
            <p:nvPr/>
          </p:nvSpPr>
          <p:spPr>
            <a:xfrm>
              <a:off x="5759886" y="3498660"/>
              <a:ext cx="31197" cy="68880"/>
            </a:xfrm>
            <a:custGeom>
              <a:avLst/>
              <a:gdLst/>
              <a:ahLst/>
              <a:cxnLst/>
              <a:rect l="l" t="t" r="r" b="b"/>
              <a:pathLst>
                <a:path w="1188" h="2623" extrusionOk="0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68"/>
            <p:cNvSpPr/>
            <p:nvPr/>
          </p:nvSpPr>
          <p:spPr>
            <a:xfrm>
              <a:off x="5772202" y="3492121"/>
              <a:ext cx="75419" cy="75681"/>
            </a:xfrm>
            <a:custGeom>
              <a:avLst/>
              <a:gdLst/>
              <a:ahLst/>
              <a:cxnLst/>
              <a:rect l="l" t="t" r="r" b="b"/>
              <a:pathLst>
                <a:path w="287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68"/>
            <p:cNvSpPr/>
            <p:nvPr/>
          </p:nvSpPr>
          <p:spPr>
            <a:xfrm>
              <a:off x="5784754" y="3586369"/>
              <a:ext cx="37736" cy="27652"/>
            </a:xfrm>
            <a:custGeom>
              <a:avLst/>
              <a:gdLst/>
              <a:ahLst/>
              <a:cxnLst/>
              <a:rect l="l" t="t" r="r" b="b"/>
              <a:pathLst>
                <a:path w="1437" h="1053" extrusionOk="0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68"/>
            <p:cNvSpPr/>
            <p:nvPr/>
          </p:nvSpPr>
          <p:spPr>
            <a:xfrm>
              <a:off x="5785017" y="3586369"/>
              <a:ext cx="37736" cy="15362"/>
            </a:xfrm>
            <a:custGeom>
              <a:avLst/>
              <a:gdLst/>
              <a:ahLst/>
              <a:cxnLst/>
              <a:rect l="l" t="t" r="r" b="b"/>
              <a:pathLst>
                <a:path w="1437" h="585" extrusionOk="0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68"/>
            <p:cNvSpPr/>
            <p:nvPr/>
          </p:nvSpPr>
          <p:spPr>
            <a:xfrm>
              <a:off x="5741031" y="3601704"/>
              <a:ext cx="125444" cy="78675"/>
            </a:xfrm>
            <a:custGeom>
              <a:avLst/>
              <a:gdLst/>
              <a:ahLst/>
              <a:cxnLst/>
              <a:rect l="l" t="t" r="r" b="b"/>
              <a:pathLst>
                <a:path w="4777" h="2996" extrusionOk="0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68"/>
            <p:cNvSpPr/>
            <p:nvPr/>
          </p:nvSpPr>
          <p:spPr>
            <a:xfrm>
              <a:off x="5797332" y="3614257"/>
              <a:ext cx="12579" cy="66123"/>
            </a:xfrm>
            <a:custGeom>
              <a:avLst/>
              <a:gdLst/>
              <a:ahLst/>
              <a:cxnLst/>
              <a:rect l="l" t="t" r="r" b="b"/>
              <a:pathLst>
                <a:path w="479" h="2518" extrusionOk="0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68"/>
            <p:cNvSpPr/>
            <p:nvPr/>
          </p:nvSpPr>
          <p:spPr>
            <a:xfrm>
              <a:off x="5766162" y="3523791"/>
              <a:ext cx="75182" cy="68880"/>
            </a:xfrm>
            <a:custGeom>
              <a:avLst/>
              <a:gdLst/>
              <a:ahLst/>
              <a:cxnLst/>
              <a:rect l="l" t="t" r="r" b="b"/>
              <a:pathLst>
                <a:path w="2863" h="2623" extrusionOk="0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68"/>
            <p:cNvSpPr/>
            <p:nvPr/>
          </p:nvSpPr>
          <p:spPr>
            <a:xfrm>
              <a:off x="5766162" y="3523791"/>
              <a:ext cx="74920" cy="67383"/>
            </a:xfrm>
            <a:custGeom>
              <a:avLst/>
              <a:gdLst/>
              <a:ahLst/>
              <a:cxnLst/>
              <a:rect l="l" t="t" r="r" b="b"/>
              <a:pathLst>
                <a:path w="2853" h="2566" extrusionOk="0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68"/>
            <p:cNvSpPr/>
            <p:nvPr/>
          </p:nvSpPr>
          <p:spPr>
            <a:xfrm>
              <a:off x="5797595" y="3614257"/>
              <a:ext cx="12579" cy="12605"/>
            </a:xfrm>
            <a:custGeom>
              <a:avLst/>
              <a:gdLst/>
              <a:ahLst/>
              <a:cxnLst/>
              <a:rect l="l" t="t" r="r" b="b"/>
              <a:pathLst>
                <a:path w="479" h="480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68"/>
            <p:cNvSpPr/>
            <p:nvPr/>
          </p:nvSpPr>
          <p:spPr>
            <a:xfrm>
              <a:off x="577824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68"/>
            <p:cNvSpPr/>
            <p:nvPr/>
          </p:nvSpPr>
          <p:spPr>
            <a:xfrm>
              <a:off x="580387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68"/>
            <p:cNvSpPr/>
            <p:nvPr/>
          </p:nvSpPr>
          <p:spPr>
            <a:xfrm>
              <a:off x="5847857" y="3386057"/>
              <a:ext cx="187234" cy="219192"/>
            </a:xfrm>
            <a:custGeom>
              <a:avLst/>
              <a:gdLst/>
              <a:ahLst/>
              <a:cxnLst/>
              <a:rect l="l" t="t" r="r" b="b"/>
              <a:pathLst>
                <a:path w="7130" h="8347" extrusionOk="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68"/>
            <p:cNvSpPr/>
            <p:nvPr/>
          </p:nvSpPr>
          <p:spPr>
            <a:xfrm>
              <a:off x="5891816" y="3386057"/>
              <a:ext cx="143275" cy="219192"/>
            </a:xfrm>
            <a:custGeom>
              <a:avLst/>
              <a:gdLst/>
              <a:ahLst/>
              <a:cxnLst/>
              <a:rect l="l" t="t" r="r" b="b"/>
              <a:pathLst>
                <a:path w="5456" h="8347" extrusionOk="0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68"/>
            <p:cNvSpPr/>
            <p:nvPr/>
          </p:nvSpPr>
          <p:spPr>
            <a:xfrm>
              <a:off x="5835042" y="3555198"/>
              <a:ext cx="212890" cy="125181"/>
            </a:xfrm>
            <a:custGeom>
              <a:avLst/>
              <a:gdLst/>
              <a:ahLst/>
              <a:cxnLst/>
              <a:rect l="l" t="t" r="r" b="b"/>
              <a:pathLst>
                <a:path w="8107" h="4767" extrusionOk="0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68"/>
            <p:cNvSpPr/>
            <p:nvPr/>
          </p:nvSpPr>
          <p:spPr>
            <a:xfrm>
              <a:off x="5835042" y="3600181"/>
              <a:ext cx="212890" cy="80198"/>
            </a:xfrm>
            <a:custGeom>
              <a:avLst/>
              <a:gdLst/>
              <a:ahLst/>
              <a:cxnLst/>
              <a:rect l="l" t="t" r="r" b="b"/>
              <a:pathLst>
                <a:path w="8107" h="3054" extrusionOk="0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68"/>
            <p:cNvSpPr/>
            <p:nvPr/>
          </p:nvSpPr>
          <p:spPr>
            <a:xfrm>
              <a:off x="5910172" y="3555198"/>
              <a:ext cx="62604" cy="25105"/>
            </a:xfrm>
            <a:custGeom>
              <a:avLst/>
              <a:gdLst/>
              <a:ahLst/>
              <a:cxnLst/>
              <a:rect l="l" t="t" r="r" b="b"/>
              <a:pathLst>
                <a:path w="2384" h="956" extrusionOk="0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68"/>
            <p:cNvSpPr/>
            <p:nvPr/>
          </p:nvSpPr>
          <p:spPr>
            <a:xfrm>
              <a:off x="5878765" y="3449764"/>
              <a:ext cx="125418" cy="117907"/>
            </a:xfrm>
            <a:custGeom>
              <a:avLst/>
              <a:gdLst/>
              <a:ahLst/>
              <a:cxnLst/>
              <a:rect l="l" t="t" r="r" b="b"/>
              <a:pathLst>
                <a:path w="4776" h="4490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68"/>
            <p:cNvSpPr/>
            <p:nvPr/>
          </p:nvSpPr>
          <p:spPr>
            <a:xfrm>
              <a:off x="5878765" y="3449764"/>
              <a:ext cx="122398" cy="117277"/>
            </a:xfrm>
            <a:custGeom>
              <a:avLst/>
              <a:gdLst/>
              <a:ahLst/>
              <a:cxnLst/>
              <a:rect l="l" t="t" r="r" b="b"/>
              <a:pathLst>
                <a:path w="4661" h="4466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68"/>
            <p:cNvSpPr/>
            <p:nvPr/>
          </p:nvSpPr>
          <p:spPr>
            <a:xfrm>
              <a:off x="5835042" y="3620796"/>
              <a:ext cx="43986" cy="59584"/>
            </a:xfrm>
            <a:custGeom>
              <a:avLst/>
              <a:gdLst/>
              <a:ahLst/>
              <a:cxnLst/>
              <a:rect l="l" t="t" r="r" b="b"/>
              <a:pathLst>
                <a:path w="1675" h="2269" extrusionOk="0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68"/>
            <p:cNvSpPr/>
            <p:nvPr/>
          </p:nvSpPr>
          <p:spPr>
            <a:xfrm>
              <a:off x="6003920" y="3620796"/>
              <a:ext cx="44012" cy="59584"/>
            </a:xfrm>
            <a:custGeom>
              <a:avLst/>
              <a:gdLst/>
              <a:ahLst/>
              <a:cxnLst/>
              <a:rect l="l" t="t" r="r" b="b"/>
              <a:pathLst>
                <a:path w="1676" h="2269" extrusionOk="0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2" name="Google Shape;9792;p68"/>
          <p:cNvSpPr/>
          <p:nvPr/>
        </p:nvSpPr>
        <p:spPr>
          <a:xfrm>
            <a:off x="6560317" y="3564757"/>
            <a:ext cx="13366" cy="86711"/>
          </a:xfrm>
          <a:custGeom>
            <a:avLst/>
            <a:gdLst/>
            <a:ahLst/>
            <a:cxnLst/>
            <a:rect l="l" t="t" r="r" b="b"/>
            <a:pathLst>
              <a:path w="509" h="3302" extrusionOk="0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93" name="Google Shape;9793;p68"/>
          <p:cNvGrpSpPr/>
          <p:nvPr/>
        </p:nvGrpSpPr>
        <p:grpSpPr>
          <a:xfrm>
            <a:off x="6179074" y="3368726"/>
            <a:ext cx="394609" cy="328749"/>
            <a:chOff x="6179074" y="3368726"/>
            <a:chExt cx="394609" cy="328749"/>
          </a:xfrm>
        </p:grpSpPr>
        <p:sp>
          <p:nvSpPr>
            <p:cNvPr id="9794" name="Google Shape;9794;p68"/>
            <p:cNvSpPr/>
            <p:nvPr/>
          </p:nvSpPr>
          <p:spPr>
            <a:xfrm>
              <a:off x="6363052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68"/>
            <p:cNvSpPr/>
            <p:nvPr/>
          </p:nvSpPr>
          <p:spPr>
            <a:xfrm>
              <a:off x="6361791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68"/>
            <p:cNvSpPr/>
            <p:nvPr/>
          </p:nvSpPr>
          <p:spPr>
            <a:xfrm>
              <a:off x="6336660" y="3442096"/>
              <a:ext cx="79174" cy="97556"/>
            </a:xfrm>
            <a:custGeom>
              <a:avLst/>
              <a:gdLst/>
              <a:ahLst/>
              <a:cxnLst/>
              <a:rect l="l" t="t" r="r" b="b"/>
              <a:pathLst>
                <a:path w="3015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68"/>
            <p:cNvSpPr/>
            <p:nvPr/>
          </p:nvSpPr>
          <p:spPr>
            <a:xfrm>
              <a:off x="6349974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68"/>
            <p:cNvSpPr/>
            <p:nvPr/>
          </p:nvSpPr>
          <p:spPr>
            <a:xfrm>
              <a:off x="63368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68"/>
            <p:cNvSpPr/>
            <p:nvPr/>
          </p:nvSpPr>
          <p:spPr>
            <a:xfrm>
              <a:off x="6402494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68"/>
            <p:cNvSpPr/>
            <p:nvPr/>
          </p:nvSpPr>
          <p:spPr>
            <a:xfrm>
              <a:off x="6356014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68"/>
            <p:cNvSpPr/>
            <p:nvPr/>
          </p:nvSpPr>
          <p:spPr>
            <a:xfrm>
              <a:off x="6373109" y="3552913"/>
              <a:ext cx="6775" cy="98554"/>
            </a:xfrm>
            <a:custGeom>
              <a:avLst/>
              <a:gdLst/>
              <a:ahLst/>
              <a:cxnLst/>
              <a:rect l="l" t="t" r="r" b="b"/>
              <a:pathLst>
                <a:path w="258" h="3753" extrusionOk="0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68"/>
            <p:cNvSpPr/>
            <p:nvPr/>
          </p:nvSpPr>
          <p:spPr>
            <a:xfrm>
              <a:off x="6349974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68"/>
            <p:cNvSpPr/>
            <p:nvPr/>
          </p:nvSpPr>
          <p:spPr>
            <a:xfrm>
              <a:off x="634997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68"/>
            <p:cNvSpPr/>
            <p:nvPr/>
          </p:nvSpPr>
          <p:spPr>
            <a:xfrm>
              <a:off x="6349974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68"/>
            <p:cNvSpPr/>
            <p:nvPr/>
          </p:nvSpPr>
          <p:spPr>
            <a:xfrm>
              <a:off x="6349974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68"/>
            <p:cNvSpPr/>
            <p:nvPr/>
          </p:nvSpPr>
          <p:spPr>
            <a:xfrm>
              <a:off x="6468354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68"/>
            <p:cNvSpPr/>
            <p:nvPr/>
          </p:nvSpPr>
          <p:spPr>
            <a:xfrm>
              <a:off x="6467094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68"/>
            <p:cNvSpPr/>
            <p:nvPr/>
          </p:nvSpPr>
          <p:spPr>
            <a:xfrm>
              <a:off x="6441963" y="3442096"/>
              <a:ext cx="78938" cy="97556"/>
            </a:xfrm>
            <a:custGeom>
              <a:avLst/>
              <a:gdLst/>
              <a:ahLst/>
              <a:cxnLst/>
              <a:rect l="l" t="t" r="r" b="b"/>
              <a:pathLst>
                <a:path w="3006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68"/>
            <p:cNvSpPr/>
            <p:nvPr/>
          </p:nvSpPr>
          <p:spPr>
            <a:xfrm>
              <a:off x="6455277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68"/>
            <p:cNvSpPr/>
            <p:nvPr/>
          </p:nvSpPr>
          <p:spPr>
            <a:xfrm>
              <a:off x="6441963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68"/>
            <p:cNvSpPr/>
            <p:nvPr/>
          </p:nvSpPr>
          <p:spPr>
            <a:xfrm>
              <a:off x="65077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68"/>
            <p:cNvSpPr/>
            <p:nvPr/>
          </p:nvSpPr>
          <p:spPr>
            <a:xfrm>
              <a:off x="6461317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68"/>
            <p:cNvSpPr/>
            <p:nvPr/>
          </p:nvSpPr>
          <p:spPr>
            <a:xfrm>
              <a:off x="6478412" y="3552913"/>
              <a:ext cx="6539" cy="98554"/>
            </a:xfrm>
            <a:custGeom>
              <a:avLst/>
              <a:gdLst/>
              <a:ahLst/>
              <a:cxnLst/>
              <a:rect l="l" t="t" r="r" b="b"/>
              <a:pathLst>
                <a:path w="249" h="3753" extrusionOk="0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68"/>
            <p:cNvSpPr/>
            <p:nvPr/>
          </p:nvSpPr>
          <p:spPr>
            <a:xfrm>
              <a:off x="6455277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68"/>
            <p:cNvSpPr/>
            <p:nvPr/>
          </p:nvSpPr>
          <p:spPr>
            <a:xfrm>
              <a:off x="6455277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68"/>
            <p:cNvSpPr/>
            <p:nvPr/>
          </p:nvSpPr>
          <p:spPr>
            <a:xfrm>
              <a:off x="6455277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68"/>
            <p:cNvSpPr/>
            <p:nvPr/>
          </p:nvSpPr>
          <p:spPr>
            <a:xfrm>
              <a:off x="6455277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68"/>
            <p:cNvSpPr/>
            <p:nvPr/>
          </p:nvSpPr>
          <p:spPr>
            <a:xfrm>
              <a:off x="6257985" y="3421508"/>
              <a:ext cx="26181" cy="26155"/>
            </a:xfrm>
            <a:custGeom>
              <a:avLst/>
              <a:gdLst/>
              <a:ahLst/>
              <a:cxnLst/>
              <a:rect l="l" t="t" r="r" b="b"/>
              <a:pathLst>
                <a:path w="997" h="996" extrusionOk="0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68"/>
            <p:cNvSpPr/>
            <p:nvPr/>
          </p:nvSpPr>
          <p:spPr>
            <a:xfrm>
              <a:off x="6256725" y="3421508"/>
              <a:ext cx="28676" cy="19695"/>
            </a:xfrm>
            <a:custGeom>
              <a:avLst/>
              <a:gdLst/>
              <a:ahLst/>
              <a:cxnLst/>
              <a:rect l="l" t="t" r="r" b="b"/>
              <a:pathLst>
                <a:path w="1092" h="750" extrusionOk="0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68"/>
            <p:cNvSpPr/>
            <p:nvPr/>
          </p:nvSpPr>
          <p:spPr>
            <a:xfrm>
              <a:off x="6231594" y="3442096"/>
              <a:ext cx="78964" cy="97556"/>
            </a:xfrm>
            <a:custGeom>
              <a:avLst/>
              <a:gdLst/>
              <a:ahLst/>
              <a:cxnLst/>
              <a:rect l="l" t="t" r="r" b="b"/>
              <a:pathLst>
                <a:path w="3007" h="3715" extrusionOk="0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68"/>
            <p:cNvSpPr/>
            <p:nvPr/>
          </p:nvSpPr>
          <p:spPr>
            <a:xfrm>
              <a:off x="6244672" y="3539862"/>
              <a:ext cx="52809" cy="111605"/>
            </a:xfrm>
            <a:custGeom>
              <a:avLst/>
              <a:gdLst/>
              <a:ahLst/>
              <a:cxnLst/>
              <a:rect l="l" t="t" r="r" b="b"/>
              <a:pathLst>
                <a:path w="201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68"/>
            <p:cNvSpPr/>
            <p:nvPr/>
          </p:nvSpPr>
          <p:spPr>
            <a:xfrm>
              <a:off x="623159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68"/>
            <p:cNvSpPr/>
            <p:nvPr/>
          </p:nvSpPr>
          <p:spPr>
            <a:xfrm>
              <a:off x="629745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68"/>
            <p:cNvSpPr/>
            <p:nvPr/>
          </p:nvSpPr>
          <p:spPr>
            <a:xfrm>
              <a:off x="6250948" y="3434691"/>
              <a:ext cx="40257" cy="105198"/>
            </a:xfrm>
            <a:custGeom>
              <a:avLst/>
              <a:gdLst/>
              <a:ahLst/>
              <a:cxnLst/>
              <a:rect l="l" t="t" r="r" b="b"/>
              <a:pathLst>
                <a:path w="1533" h="4006" extrusionOk="0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68"/>
            <p:cNvSpPr/>
            <p:nvPr/>
          </p:nvSpPr>
          <p:spPr>
            <a:xfrm>
              <a:off x="6268043" y="3552913"/>
              <a:ext cx="6565" cy="98554"/>
            </a:xfrm>
            <a:custGeom>
              <a:avLst/>
              <a:gdLst/>
              <a:ahLst/>
              <a:cxnLst/>
              <a:rect l="l" t="t" r="r" b="b"/>
              <a:pathLst>
                <a:path w="250" h="3753" extrusionOk="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68"/>
            <p:cNvSpPr/>
            <p:nvPr/>
          </p:nvSpPr>
          <p:spPr>
            <a:xfrm>
              <a:off x="6244672" y="3368726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68"/>
            <p:cNvSpPr/>
            <p:nvPr/>
          </p:nvSpPr>
          <p:spPr>
            <a:xfrm>
              <a:off x="624493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68"/>
            <p:cNvSpPr/>
            <p:nvPr/>
          </p:nvSpPr>
          <p:spPr>
            <a:xfrm>
              <a:off x="6244672" y="3368726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68"/>
            <p:cNvSpPr/>
            <p:nvPr/>
          </p:nvSpPr>
          <p:spPr>
            <a:xfrm>
              <a:off x="6244934" y="3368726"/>
              <a:ext cx="35950" cy="24159"/>
            </a:xfrm>
            <a:custGeom>
              <a:avLst/>
              <a:gdLst/>
              <a:ahLst/>
              <a:cxnLst/>
              <a:rect l="l" t="t" r="r" b="b"/>
              <a:pathLst>
                <a:path w="1369" h="92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68"/>
            <p:cNvSpPr/>
            <p:nvPr/>
          </p:nvSpPr>
          <p:spPr>
            <a:xfrm>
              <a:off x="6205229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68"/>
            <p:cNvSpPr/>
            <p:nvPr/>
          </p:nvSpPr>
          <p:spPr>
            <a:xfrm>
              <a:off x="6203969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68"/>
            <p:cNvSpPr/>
            <p:nvPr/>
          </p:nvSpPr>
          <p:spPr>
            <a:xfrm>
              <a:off x="6179074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68"/>
            <p:cNvSpPr/>
            <p:nvPr/>
          </p:nvSpPr>
          <p:spPr>
            <a:xfrm>
              <a:off x="6192152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68"/>
            <p:cNvSpPr/>
            <p:nvPr/>
          </p:nvSpPr>
          <p:spPr>
            <a:xfrm>
              <a:off x="61790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68"/>
            <p:cNvSpPr/>
            <p:nvPr/>
          </p:nvSpPr>
          <p:spPr>
            <a:xfrm>
              <a:off x="6244672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68"/>
            <p:cNvSpPr/>
            <p:nvPr/>
          </p:nvSpPr>
          <p:spPr>
            <a:xfrm>
              <a:off x="6198191" y="3546270"/>
              <a:ext cx="40467" cy="105198"/>
            </a:xfrm>
            <a:custGeom>
              <a:avLst/>
              <a:gdLst/>
              <a:ahLst/>
              <a:cxnLst/>
              <a:rect l="l" t="t" r="r" b="b"/>
              <a:pathLst>
                <a:path w="1541" h="4006" extrusionOk="0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68"/>
            <p:cNvSpPr/>
            <p:nvPr/>
          </p:nvSpPr>
          <p:spPr>
            <a:xfrm>
              <a:off x="6215260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68"/>
            <p:cNvSpPr/>
            <p:nvPr/>
          </p:nvSpPr>
          <p:spPr>
            <a:xfrm>
              <a:off x="6192152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68"/>
            <p:cNvSpPr/>
            <p:nvPr/>
          </p:nvSpPr>
          <p:spPr>
            <a:xfrm>
              <a:off x="6192204" y="3480567"/>
              <a:ext cx="36160" cy="59269"/>
            </a:xfrm>
            <a:custGeom>
              <a:avLst/>
              <a:gdLst/>
              <a:ahLst/>
              <a:cxnLst/>
              <a:rect l="l" t="t" r="r" b="b"/>
              <a:pathLst>
                <a:path w="1377" h="2257" extrusionOk="0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68"/>
            <p:cNvSpPr/>
            <p:nvPr/>
          </p:nvSpPr>
          <p:spPr>
            <a:xfrm>
              <a:off x="6192152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68"/>
            <p:cNvSpPr/>
            <p:nvPr/>
          </p:nvSpPr>
          <p:spPr>
            <a:xfrm>
              <a:off x="6192414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68"/>
            <p:cNvSpPr/>
            <p:nvPr/>
          </p:nvSpPr>
          <p:spPr>
            <a:xfrm>
              <a:off x="6310532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68"/>
            <p:cNvSpPr/>
            <p:nvPr/>
          </p:nvSpPr>
          <p:spPr>
            <a:xfrm>
              <a:off x="6309271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68"/>
            <p:cNvSpPr/>
            <p:nvPr/>
          </p:nvSpPr>
          <p:spPr>
            <a:xfrm>
              <a:off x="6284140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68"/>
            <p:cNvSpPr/>
            <p:nvPr/>
          </p:nvSpPr>
          <p:spPr>
            <a:xfrm>
              <a:off x="6297454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68"/>
            <p:cNvSpPr/>
            <p:nvPr/>
          </p:nvSpPr>
          <p:spPr>
            <a:xfrm>
              <a:off x="6297454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68"/>
            <p:cNvSpPr/>
            <p:nvPr/>
          </p:nvSpPr>
          <p:spPr>
            <a:xfrm>
              <a:off x="6297454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68"/>
            <p:cNvSpPr/>
            <p:nvPr/>
          </p:nvSpPr>
          <p:spPr>
            <a:xfrm>
              <a:off x="6284140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68"/>
            <p:cNvSpPr/>
            <p:nvPr/>
          </p:nvSpPr>
          <p:spPr>
            <a:xfrm>
              <a:off x="63499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68"/>
            <p:cNvSpPr/>
            <p:nvPr/>
          </p:nvSpPr>
          <p:spPr>
            <a:xfrm>
              <a:off x="6303494" y="3546532"/>
              <a:ext cx="40467" cy="104935"/>
            </a:xfrm>
            <a:custGeom>
              <a:avLst/>
              <a:gdLst/>
              <a:ahLst/>
              <a:cxnLst/>
              <a:rect l="l" t="t" r="r" b="b"/>
              <a:pathLst>
                <a:path w="1541" h="3996" extrusionOk="0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68"/>
            <p:cNvSpPr/>
            <p:nvPr/>
          </p:nvSpPr>
          <p:spPr>
            <a:xfrm>
              <a:off x="6320563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68"/>
            <p:cNvSpPr/>
            <p:nvPr/>
          </p:nvSpPr>
          <p:spPr>
            <a:xfrm>
              <a:off x="6297454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68"/>
            <p:cNvSpPr/>
            <p:nvPr/>
          </p:nvSpPr>
          <p:spPr>
            <a:xfrm>
              <a:off x="6297454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68"/>
            <p:cNvSpPr/>
            <p:nvPr/>
          </p:nvSpPr>
          <p:spPr>
            <a:xfrm>
              <a:off x="6415808" y="3533087"/>
              <a:ext cx="26181" cy="26418"/>
            </a:xfrm>
            <a:custGeom>
              <a:avLst/>
              <a:gdLst/>
              <a:ahLst/>
              <a:cxnLst/>
              <a:rect l="l" t="t" r="r" b="b"/>
              <a:pathLst>
                <a:path w="997" h="1006" extrusionOk="0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68"/>
            <p:cNvSpPr/>
            <p:nvPr/>
          </p:nvSpPr>
          <p:spPr>
            <a:xfrm>
              <a:off x="6414574" y="3533087"/>
              <a:ext cx="28676" cy="19931"/>
            </a:xfrm>
            <a:custGeom>
              <a:avLst/>
              <a:gdLst/>
              <a:ahLst/>
              <a:cxnLst/>
              <a:rect l="l" t="t" r="r" b="b"/>
              <a:pathLst>
                <a:path w="109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68"/>
            <p:cNvSpPr/>
            <p:nvPr/>
          </p:nvSpPr>
          <p:spPr>
            <a:xfrm>
              <a:off x="6389443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68"/>
            <p:cNvSpPr/>
            <p:nvPr/>
          </p:nvSpPr>
          <p:spPr>
            <a:xfrm>
              <a:off x="6402494" y="3651441"/>
              <a:ext cx="52809" cy="46034"/>
            </a:xfrm>
            <a:custGeom>
              <a:avLst/>
              <a:gdLst/>
              <a:ahLst/>
              <a:cxnLst/>
              <a:rect l="l" t="t" r="r" b="b"/>
              <a:pathLst>
                <a:path w="201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68"/>
            <p:cNvSpPr/>
            <p:nvPr/>
          </p:nvSpPr>
          <p:spPr>
            <a:xfrm>
              <a:off x="6389443" y="3564757"/>
              <a:ext cx="13077" cy="86711"/>
            </a:xfrm>
            <a:custGeom>
              <a:avLst/>
              <a:gdLst/>
              <a:ahLst/>
              <a:cxnLst/>
              <a:rect l="l" t="t" r="r" b="b"/>
              <a:pathLst>
                <a:path w="49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68"/>
            <p:cNvSpPr/>
            <p:nvPr/>
          </p:nvSpPr>
          <p:spPr>
            <a:xfrm>
              <a:off x="6455277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68"/>
            <p:cNvSpPr/>
            <p:nvPr/>
          </p:nvSpPr>
          <p:spPr>
            <a:xfrm>
              <a:off x="6408797" y="3546270"/>
              <a:ext cx="40230" cy="105198"/>
            </a:xfrm>
            <a:custGeom>
              <a:avLst/>
              <a:gdLst/>
              <a:ahLst/>
              <a:cxnLst/>
              <a:rect l="l" t="t" r="r" b="b"/>
              <a:pathLst>
                <a:path w="1532" h="4006" extrusionOk="0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68"/>
            <p:cNvSpPr/>
            <p:nvPr/>
          </p:nvSpPr>
          <p:spPr>
            <a:xfrm>
              <a:off x="6425866" y="3664781"/>
              <a:ext cx="6329" cy="32694"/>
            </a:xfrm>
            <a:custGeom>
              <a:avLst/>
              <a:gdLst/>
              <a:ahLst/>
              <a:cxnLst/>
              <a:rect l="l" t="t" r="r" b="b"/>
              <a:pathLst>
                <a:path w="241" h="1245" extrusionOk="0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68"/>
            <p:cNvSpPr/>
            <p:nvPr/>
          </p:nvSpPr>
          <p:spPr>
            <a:xfrm>
              <a:off x="6402494" y="3480567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68"/>
            <p:cNvSpPr/>
            <p:nvPr/>
          </p:nvSpPr>
          <p:spPr>
            <a:xfrm>
              <a:off x="640275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68"/>
            <p:cNvSpPr/>
            <p:nvPr/>
          </p:nvSpPr>
          <p:spPr>
            <a:xfrm>
              <a:off x="6402494" y="3480567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68"/>
            <p:cNvSpPr/>
            <p:nvPr/>
          </p:nvSpPr>
          <p:spPr>
            <a:xfrm>
              <a:off x="6402757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68"/>
            <p:cNvSpPr/>
            <p:nvPr/>
          </p:nvSpPr>
          <p:spPr>
            <a:xfrm>
              <a:off x="6520874" y="3533087"/>
              <a:ext cx="26418" cy="26418"/>
            </a:xfrm>
            <a:custGeom>
              <a:avLst/>
              <a:gdLst/>
              <a:ahLst/>
              <a:cxnLst/>
              <a:rect l="l" t="t" r="r" b="b"/>
              <a:pathLst>
                <a:path w="1006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68"/>
            <p:cNvSpPr/>
            <p:nvPr/>
          </p:nvSpPr>
          <p:spPr>
            <a:xfrm>
              <a:off x="6519614" y="3533087"/>
              <a:ext cx="28939" cy="19931"/>
            </a:xfrm>
            <a:custGeom>
              <a:avLst/>
              <a:gdLst/>
              <a:ahLst/>
              <a:cxnLst/>
              <a:rect l="l" t="t" r="r" b="b"/>
              <a:pathLst>
                <a:path w="110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68"/>
            <p:cNvSpPr/>
            <p:nvPr/>
          </p:nvSpPr>
          <p:spPr>
            <a:xfrm>
              <a:off x="6494483" y="3553938"/>
              <a:ext cx="79200" cy="97530"/>
            </a:xfrm>
            <a:custGeom>
              <a:avLst/>
              <a:gdLst/>
              <a:ahLst/>
              <a:cxnLst/>
              <a:rect l="l" t="t" r="r" b="b"/>
              <a:pathLst>
                <a:path w="301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68"/>
            <p:cNvSpPr/>
            <p:nvPr/>
          </p:nvSpPr>
          <p:spPr>
            <a:xfrm>
              <a:off x="6507797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68"/>
            <p:cNvSpPr/>
            <p:nvPr/>
          </p:nvSpPr>
          <p:spPr>
            <a:xfrm>
              <a:off x="6494483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68"/>
            <p:cNvSpPr/>
            <p:nvPr/>
          </p:nvSpPr>
          <p:spPr>
            <a:xfrm>
              <a:off x="6513837" y="3546532"/>
              <a:ext cx="40493" cy="104935"/>
            </a:xfrm>
            <a:custGeom>
              <a:avLst/>
              <a:gdLst/>
              <a:ahLst/>
              <a:cxnLst/>
              <a:rect l="l" t="t" r="r" b="b"/>
              <a:pathLst>
                <a:path w="1542" h="3996" extrusionOk="0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68"/>
            <p:cNvSpPr/>
            <p:nvPr/>
          </p:nvSpPr>
          <p:spPr>
            <a:xfrm>
              <a:off x="6530932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68"/>
            <p:cNvSpPr/>
            <p:nvPr/>
          </p:nvSpPr>
          <p:spPr>
            <a:xfrm>
              <a:off x="6507797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68"/>
            <p:cNvSpPr/>
            <p:nvPr/>
          </p:nvSpPr>
          <p:spPr>
            <a:xfrm>
              <a:off x="650779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68"/>
            <p:cNvSpPr/>
            <p:nvPr/>
          </p:nvSpPr>
          <p:spPr>
            <a:xfrm>
              <a:off x="6507797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68"/>
            <p:cNvSpPr/>
            <p:nvPr/>
          </p:nvSpPr>
          <p:spPr>
            <a:xfrm>
              <a:off x="6507797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7" name="Google Shape;9877;p68"/>
          <p:cNvGrpSpPr/>
          <p:nvPr/>
        </p:nvGrpSpPr>
        <p:grpSpPr>
          <a:xfrm>
            <a:off x="7054924" y="3367728"/>
            <a:ext cx="394583" cy="331007"/>
            <a:chOff x="7054924" y="3367728"/>
            <a:chExt cx="394583" cy="331007"/>
          </a:xfrm>
        </p:grpSpPr>
        <p:sp>
          <p:nvSpPr>
            <p:cNvPr id="9878" name="Google Shape;9878;p68"/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68"/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68"/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68"/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68"/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68"/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68"/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68"/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68"/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68"/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68"/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68"/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68"/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68"/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68"/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3" name="Google Shape;9893;p68"/>
          <p:cNvGrpSpPr/>
          <p:nvPr/>
        </p:nvGrpSpPr>
        <p:grpSpPr>
          <a:xfrm>
            <a:off x="7492967" y="3361425"/>
            <a:ext cx="394583" cy="343586"/>
            <a:chOff x="7492967" y="3361425"/>
            <a:chExt cx="394583" cy="343586"/>
          </a:xfrm>
        </p:grpSpPr>
        <p:sp>
          <p:nvSpPr>
            <p:cNvPr id="9894" name="Google Shape;9894;p68"/>
            <p:cNvSpPr/>
            <p:nvPr/>
          </p:nvSpPr>
          <p:spPr>
            <a:xfrm>
              <a:off x="7492967" y="3450394"/>
              <a:ext cx="394583" cy="254617"/>
            </a:xfrm>
            <a:custGeom>
              <a:avLst/>
              <a:gdLst/>
              <a:ahLst/>
              <a:cxnLst/>
              <a:rect l="l" t="t" r="r" b="b"/>
              <a:pathLst>
                <a:path w="15026" h="9696" extrusionOk="0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68"/>
            <p:cNvSpPr/>
            <p:nvPr/>
          </p:nvSpPr>
          <p:spPr>
            <a:xfrm>
              <a:off x="7492967" y="3450657"/>
              <a:ext cx="394583" cy="19117"/>
            </a:xfrm>
            <a:custGeom>
              <a:avLst/>
              <a:gdLst/>
              <a:ahLst/>
              <a:cxnLst/>
              <a:rect l="l" t="t" r="r" b="b"/>
              <a:pathLst>
                <a:path w="15026" h="728" extrusionOk="0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68"/>
            <p:cNvSpPr/>
            <p:nvPr/>
          </p:nvSpPr>
          <p:spPr>
            <a:xfrm>
              <a:off x="7531149" y="3501418"/>
              <a:ext cx="127203" cy="165385"/>
            </a:xfrm>
            <a:custGeom>
              <a:avLst/>
              <a:gdLst/>
              <a:ahLst/>
              <a:cxnLst/>
              <a:rect l="l" t="t" r="r" b="b"/>
              <a:pathLst>
                <a:path w="4844" h="629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68"/>
            <p:cNvSpPr/>
            <p:nvPr/>
          </p:nvSpPr>
          <p:spPr>
            <a:xfrm>
              <a:off x="7690232" y="3501418"/>
              <a:ext cx="159109" cy="31696"/>
            </a:xfrm>
            <a:custGeom>
              <a:avLst/>
              <a:gdLst/>
              <a:ahLst/>
              <a:cxnLst/>
              <a:rect l="l" t="t" r="r" b="b"/>
              <a:pathLst>
                <a:path w="6059" h="1207" extrusionOk="0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68"/>
            <p:cNvSpPr/>
            <p:nvPr/>
          </p:nvSpPr>
          <p:spPr>
            <a:xfrm>
              <a:off x="7690495" y="3552441"/>
              <a:ext cx="120665" cy="25393"/>
            </a:xfrm>
            <a:custGeom>
              <a:avLst/>
              <a:gdLst/>
              <a:ahLst/>
              <a:cxnLst/>
              <a:rect l="l" t="t" r="r" b="b"/>
              <a:pathLst>
                <a:path w="4595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68"/>
            <p:cNvSpPr/>
            <p:nvPr/>
          </p:nvSpPr>
          <p:spPr>
            <a:xfrm>
              <a:off x="7687974" y="3596925"/>
              <a:ext cx="80697" cy="12579"/>
            </a:xfrm>
            <a:custGeom>
              <a:avLst/>
              <a:gdLst/>
              <a:ahLst/>
              <a:cxnLst/>
              <a:rect l="l" t="t" r="r" b="b"/>
              <a:pathLst>
                <a:path w="3073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68"/>
            <p:cNvSpPr/>
            <p:nvPr/>
          </p:nvSpPr>
          <p:spPr>
            <a:xfrm>
              <a:off x="7777205" y="3596925"/>
              <a:ext cx="42489" cy="12579"/>
            </a:xfrm>
            <a:custGeom>
              <a:avLst/>
              <a:gdLst/>
              <a:ahLst/>
              <a:cxnLst/>
              <a:rect l="l" t="t" r="r" b="b"/>
              <a:pathLst>
                <a:path w="1618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68"/>
            <p:cNvSpPr/>
            <p:nvPr/>
          </p:nvSpPr>
          <p:spPr>
            <a:xfrm>
              <a:off x="7688236" y="3635107"/>
              <a:ext cx="29674" cy="12605"/>
            </a:xfrm>
            <a:custGeom>
              <a:avLst/>
              <a:gdLst/>
              <a:ahLst/>
              <a:cxnLst/>
              <a:rect l="l" t="t" r="r" b="b"/>
              <a:pathLst>
                <a:path w="1130" h="480" extrusionOk="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68"/>
            <p:cNvSpPr/>
            <p:nvPr/>
          </p:nvSpPr>
          <p:spPr>
            <a:xfrm>
              <a:off x="7726182" y="3635107"/>
              <a:ext cx="67882" cy="12605"/>
            </a:xfrm>
            <a:custGeom>
              <a:avLst/>
              <a:gdLst/>
              <a:ahLst/>
              <a:cxnLst/>
              <a:rect l="l" t="t" r="r" b="b"/>
              <a:pathLst>
                <a:path w="2585" h="480" extrusionOk="0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68"/>
            <p:cNvSpPr/>
            <p:nvPr/>
          </p:nvSpPr>
          <p:spPr>
            <a:xfrm>
              <a:off x="7688236" y="366050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68"/>
            <p:cNvSpPr/>
            <p:nvPr/>
          </p:nvSpPr>
          <p:spPr>
            <a:xfrm>
              <a:off x="7726182" y="3660501"/>
              <a:ext cx="67882" cy="12579"/>
            </a:xfrm>
            <a:custGeom>
              <a:avLst/>
              <a:gdLst/>
              <a:ahLst/>
              <a:cxnLst/>
              <a:rect l="l" t="t" r="r" b="b"/>
              <a:pathLst>
                <a:path w="2585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68"/>
            <p:cNvSpPr/>
            <p:nvPr/>
          </p:nvSpPr>
          <p:spPr>
            <a:xfrm>
              <a:off x="7658825" y="3361425"/>
              <a:ext cx="62866" cy="114625"/>
            </a:xfrm>
            <a:custGeom>
              <a:avLst/>
              <a:gdLst/>
              <a:ahLst/>
              <a:cxnLst/>
              <a:rect l="l" t="t" r="r" b="b"/>
              <a:pathLst>
                <a:path w="2394" h="4365" extrusionOk="0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68"/>
            <p:cNvSpPr/>
            <p:nvPr/>
          </p:nvSpPr>
          <p:spPr>
            <a:xfrm>
              <a:off x="7556542" y="3584110"/>
              <a:ext cx="76417" cy="82693"/>
            </a:xfrm>
            <a:custGeom>
              <a:avLst/>
              <a:gdLst/>
              <a:ahLst/>
              <a:cxnLst/>
              <a:rect l="l" t="t" r="r" b="b"/>
              <a:pathLst>
                <a:path w="2910" h="3149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68"/>
            <p:cNvSpPr/>
            <p:nvPr/>
          </p:nvSpPr>
          <p:spPr>
            <a:xfrm>
              <a:off x="7580912" y="3584110"/>
              <a:ext cx="27941" cy="18986"/>
            </a:xfrm>
            <a:custGeom>
              <a:avLst/>
              <a:gdLst/>
              <a:ahLst/>
              <a:cxnLst/>
              <a:rect l="l" t="t" r="r" b="b"/>
              <a:pathLst>
                <a:path w="1064" h="723" extrusionOk="0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68"/>
            <p:cNvSpPr/>
            <p:nvPr/>
          </p:nvSpPr>
          <p:spPr>
            <a:xfrm>
              <a:off x="7556542" y="3604199"/>
              <a:ext cx="76417" cy="62604"/>
            </a:xfrm>
            <a:custGeom>
              <a:avLst/>
              <a:gdLst/>
              <a:ahLst/>
              <a:cxnLst/>
              <a:rect l="l" t="t" r="r" b="b"/>
              <a:pathLst>
                <a:path w="2910" h="2384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68"/>
            <p:cNvSpPr/>
            <p:nvPr/>
          </p:nvSpPr>
          <p:spPr>
            <a:xfrm>
              <a:off x="75565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68"/>
            <p:cNvSpPr/>
            <p:nvPr/>
          </p:nvSpPr>
          <p:spPr>
            <a:xfrm>
              <a:off x="76138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68"/>
            <p:cNvSpPr/>
            <p:nvPr/>
          </p:nvSpPr>
          <p:spPr>
            <a:xfrm>
              <a:off x="7569357" y="3533087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68"/>
            <p:cNvSpPr/>
            <p:nvPr/>
          </p:nvSpPr>
          <p:spPr>
            <a:xfrm>
              <a:off x="7569357" y="3533087"/>
              <a:ext cx="34952" cy="57457"/>
            </a:xfrm>
            <a:custGeom>
              <a:avLst/>
              <a:gdLst/>
              <a:ahLst/>
              <a:cxnLst/>
              <a:rect l="l" t="t" r="r" b="b"/>
              <a:pathLst>
                <a:path w="1331" h="2188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68"/>
            <p:cNvSpPr/>
            <p:nvPr/>
          </p:nvSpPr>
          <p:spPr>
            <a:xfrm>
              <a:off x="7569121" y="3533087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68"/>
            <p:cNvSpPr/>
            <p:nvPr/>
          </p:nvSpPr>
          <p:spPr>
            <a:xfrm>
              <a:off x="7569357" y="3533087"/>
              <a:ext cx="34952" cy="23135"/>
            </a:xfrm>
            <a:custGeom>
              <a:avLst/>
              <a:gdLst/>
              <a:ahLst/>
              <a:cxnLst/>
              <a:rect l="l" t="t" r="r" b="b"/>
              <a:pathLst>
                <a:path w="1331" h="881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68"/>
            <p:cNvSpPr/>
            <p:nvPr/>
          </p:nvSpPr>
          <p:spPr>
            <a:xfrm>
              <a:off x="7677680" y="3444118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68"/>
            <p:cNvSpPr/>
            <p:nvPr/>
          </p:nvSpPr>
          <p:spPr>
            <a:xfrm>
              <a:off x="7659324" y="3361425"/>
              <a:ext cx="61869" cy="12605"/>
            </a:xfrm>
            <a:custGeom>
              <a:avLst/>
              <a:gdLst/>
              <a:ahLst/>
              <a:cxnLst/>
              <a:rect l="l" t="t" r="r" b="b"/>
              <a:pathLst>
                <a:path w="2356" h="480" extrusionOk="0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7" name="Google Shape;9917;p68"/>
          <p:cNvGrpSpPr/>
          <p:nvPr/>
        </p:nvGrpSpPr>
        <p:grpSpPr>
          <a:xfrm>
            <a:off x="7935527" y="3353154"/>
            <a:ext cx="385287" cy="360156"/>
            <a:chOff x="7935527" y="3353154"/>
            <a:chExt cx="385287" cy="360156"/>
          </a:xfrm>
        </p:grpSpPr>
        <p:sp>
          <p:nvSpPr>
            <p:cNvPr id="9918" name="Google Shape;9918;p68"/>
            <p:cNvSpPr/>
            <p:nvPr/>
          </p:nvSpPr>
          <p:spPr>
            <a:xfrm>
              <a:off x="7935789" y="3428283"/>
              <a:ext cx="385024" cy="285026"/>
            </a:xfrm>
            <a:custGeom>
              <a:avLst/>
              <a:gdLst/>
              <a:ahLst/>
              <a:cxnLst/>
              <a:rect l="l" t="t" r="r" b="b"/>
              <a:pathLst>
                <a:path w="14662" h="10854" extrusionOk="0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68"/>
            <p:cNvSpPr/>
            <p:nvPr/>
          </p:nvSpPr>
          <p:spPr>
            <a:xfrm>
              <a:off x="7935527" y="3428283"/>
              <a:ext cx="192775" cy="285026"/>
            </a:xfrm>
            <a:custGeom>
              <a:avLst/>
              <a:gdLst/>
              <a:ahLst/>
              <a:cxnLst/>
              <a:rect l="l" t="t" r="r" b="b"/>
              <a:pathLst>
                <a:path w="7341" h="10854" extrusionOk="0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68"/>
            <p:cNvSpPr/>
            <p:nvPr/>
          </p:nvSpPr>
          <p:spPr>
            <a:xfrm>
              <a:off x="7968956" y="3461949"/>
              <a:ext cx="318429" cy="217932"/>
            </a:xfrm>
            <a:custGeom>
              <a:avLst/>
              <a:gdLst/>
              <a:ahLst/>
              <a:cxnLst/>
              <a:rect l="l" t="t" r="r" b="b"/>
              <a:pathLst>
                <a:path w="12126" h="8299" extrusionOk="0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68"/>
            <p:cNvSpPr/>
            <p:nvPr/>
          </p:nvSpPr>
          <p:spPr>
            <a:xfrm>
              <a:off x="7968956" y="3461712"/>
              <a:ext cx="159346" cy="218168"/>
            </a:xfrm>
            <a:custGeom>
              <a:avLst/>
              <a:gdLst/>
              <a:ahLst/>
              <a:cxnLst/>
              <a:rect l="l" t="t" r="r" b="b"/>
              <a:pathLst>
                <a:path w="6068" h="8308" extrusionOk="0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68"/>
            <p:cNvSpPr/>
            <p:nvPr/>
          </p:nvSpPr>
          <p:spPr>
            <a:xfrm>
              <a:off x="8052646" y="3353154"/>
              <a:ext cx="151074" cy="126179"/>
            </a:xfrm>
            <a:custGeom>
              <a:avLst/>
              <a:gdLst/>
              <a:ahLst/>
              <a:cxnLst/>
              <a:rect l="l" t="t" r="r" b="b"/>
              <a:pathLst>
                <a:path w="5753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68"/>
            <p:cNvSpPr/>
            <p:nvPr/>
          </p:nvSpPr>
          <p:spPr>
            <a:xfrm>
              <a:off x="8086574" y="3514994"/>
              <a:ext cx="149551" cy="106616"/>
            </a:xfrm>
            <a:custGeom>
              <a:avLst/>
              <a:gdLst/>
              <a:ahLst/>
              <a:cxnLst/>
              <a:rect l="l" t="t" r="r" b="b"/>
              <a:pathLst>
                <a:path w="5695" h="4060" extrusionOk="0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68"/>
            <p:cNvSpPr/>
            <p:nvPr/>
          </p:nvSpPr>
          <p:spPr>
            <a:xfrm>
              <a:off x="8042589" y="3593643"/>
              <a:ext cx="44012" cy="37867"/>
            </a:xfrm>
            <a:custGeom>
              <a:avLst/>
              <a:gdLst/>
              <a:ahLst/>
              <a:cxnLst/>
              <a:rect l="l" t="t" r="r" b="b"/>
              <a:pathLst>
                <a:path w="1676" h="144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68"/>
            <p:cNvSpPr/>
            <p:nvPr/>
          </p:nvSpPr>
          <p:spPr>
            <a:xfrm>
              <a:off x="8001571" y="3505645"/>
              <a:ext cx="44432" cy="38156"/>
            </a:xfrm>
            <a:custGeom>
              <a:avLst/>
              <a:gdLst/>
              <a:ahLst/>
              <a:cxnLst/>
              <a:rect l="l" t="t" r="r" b="b"/>
              <a:pathLst>
                <a:path w="1692" h="1453" extrusionOk="0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68"/>
            <p:cNvSpPr/>
            <p:nvPr/>
          </p:nvSpPr>
          <p:spPr>
            <a:xfrm>
              <a:off x="8220133" y="3606510"/>
              <a:ext cx="41780" cy="37263"/>
            </a:xfrm>
            <a:custGeom>
              <a:avLst/>
              <a:gdLst/>
              <a:ahLst/>
              <a:cxnLst/>
              <a:rect l="l" t="t" r="r" b="b"/>
              <a:pathLst>
                <a:path w="1591" h="1419" extrusionOk="0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68"/>
            <p:cNvSpPr/>
            <p:nvPr/>
          </p:nvSpPr>
          <p:spPr>
            <a:xfrm>
              <a:off x="8110129" y="3522242"/>
              <a:ext cx="44458" cy="38550"/>
            </a:xfrm>
            <a:custGeom>
              <a:avLst/>
              <a:gdLst/>
              <a:ahLst/>
              <a:cxnLst/>
              <a:rect l="l" t="t" r="r" b="b"/>
              <a:pathLst>
                <a:path w="1693" h="1468" extrusionOk="0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68"/>
            <p:cNvSpPr/>
            <p:nvPr/>
          </p:nvSpPr>
          <p:spPr>
            <a:xfrm>
              <a:off x="8052646" y="3353154"/>
              <a:ext cx="75655" cy="126179"/>
            </a:xfrm>
            <a:custGeom>
              <a:avLst/>
              <a:gdLst/>
              <a:ahLst/>
              <a:cxnLst/>
              <a:rect l="l" t="t" r="r" b="b"/>
              <a:pathLst>
                <a:path w="2881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68"/>
            <p:cNvSpPr/>
            <p:nvPr/>
          </p:nvSpPr>
          <p:spPr>
            <a:xfrm>
              <a:off x="8105429" y="3419933"/>
              <a:ext cx="39968" cy="34269"/>
            </a:xfrm>
            <a:custGeom>
              <a:avLst/>
              <a:gdLst/>
              <a:ahLst/>
              <a:cxnLst/>
              <a:rect l="l" t="t" r="r" b="b"/>
              <a:pathLst>
                <a:path w="1522" h="1305" extrusionOk="0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0" name="Google Shape;9930;p68"/>
          <p:cNvGrpSpPr/>
          <p:nvPr/>
        </p:nvGrpSpPr>
        <p:grpSpPr>
          <a:xfrm>
            <a:off x="5319821" y="1986242"/>
            <a:ext cx="348103" cy="348103"/>
            <a:chOff x="5319821" y="1986242"/>
            <a:chExt cx="348103" cy="348103"/>
          </a:xfrm>
        </p:grpSpPr>
        <p:sp>
          <p:nvSpPr>
            <p:cNvPr id="9931" name="Google Shape;9931;p68"/>
            <p:cNvSpPr/>
            <p:nvPr/>
          </p:nvSpPr>
          <p:spPr>
            <a:xfrm>
              <a:off x="5319821" y="2134506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68"/>
            <p:cNvSpPr/>
            <p:nvPr/>
          </p:nvSpPr>
          <p:spPr>
            <a:xfrm>
              <a:off x="5320083" y="2164258"/>
              <a:ext cx="29437" cy="85634"/>
            </a:xfrm>
            <a:custGeom>
              <a:avLst/>
              <a:gdLst/>
              <a:ahLst/>
              <a:cxnLst/>
              <a:rect l="l" t="t" r="r" b="b"/>
              <a:pathLst>
                <a:path w="1121" h="3261" extrusionOk="0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68"/>
            <p:cNvSpPr/>
            <p:nvPr/>
          </p:nvSpPr>
          <p:spPr>
            <a:xfrm>
              <a:off x="5341695" y="2134506"/>
              <a:ext cx="13104" cy="47793"/>
            </a:xfrm>
            <a:custGeom>
              <a:avLst/>
              <a:gdLst/>
              <a:ahLst/>
              <a:cxnLst/>
              <a:rect l="l" t="t" r="r" b="b"/>
              <a:pathLst>
                <a:path w="499" h="1820" extrusionOk="0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68"/>
            <p:cNvSpPr/>
            <p:nvPr/>
          </p:nvSpPr>
          <p:spPr>
            <a:xfrm>
              <a:off x="5363701" y="2140047"/>
              <a:ext cx="8429" cy="43276"/>
            </a:xfrm>
            <a:custGeom>
              <a:avLst/>
              <a:gdLst/>
              <a:ahLst/>
              <a:cxnLst/>
              <a:rect l="l" t="t" r="r" b="b"/>
              <a:pathLst>
                <a:path w="321" h="1648" extrusionOk="0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68"/>
            <p:cNvSpPr/>
            <p:nvPr/>
          </p:nvSpPr>
          <p:spPr>
            <a:xfrm>
              <a:off x="5382241" y="2143907"/>
              <a:ext cx="8981" cy="43171"/>
            </a:xfrm>
            <a:custGeom>
              <a:avLst/>
              <a:gdLst/>
              <a:ahLst/>
              <a:cxnLst/>
              <a:rect l="l" t="t" r="r" b="b"/>
              <a:pathLst>
                <a:path w="342" h="1644" extrusionOk="0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68"/>
            <p:cNvSpPr/>
            <p:nvPr/>
          </p:nvSpPr>
          <p:spPr>
            <a:xfrm>
              <a:off x="5403012" y="2147846"/>
              <a:ext cx="6565" cy="39784"/>
            </a:xfrm>
            <a:custGeom>
              <a:avLst/>
              <a:gdLst/>
              <a:ahLst/>
              <a:cxnLst/>
              <a:rect l="l" t="t" r="r" b="b"/>
              <a:pathLst>
                <a:path w="250" h="1515" extrusionOk="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68"/>
            <p:cNvSpPr/>
            <p:nvPr/>
          </p:nvSpPr>
          <p:spPr>
            <a:xfrm>
              <a:off x="5396736" y="1986242"/>
              <a:ext cx="43749" cy="30173"/>
            </a:xfrm>
            <a:custGeom>
              <a:avLst/>
              <a:gdLst/>
              <a:ahLst/>
              <a:cxnLst/>
              <a:rect l="l" t="t" r="r" b="b"/>
              <a:pathLst>
                <a:path w="1666" h="1149" extrusionOk="0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68"/>
            <p:cNvSpPr/>
            <p:nvPr/>
          </p:nvSpPr>
          <p:spPr>
            <a:xfrm>
              <a:off x="5398233" y="1987003"/>
              <a:ext cx="35976" cy="29411"/>
            </a:xfrm>
            <a:custGeom>
              <a:avLst/>
              <a:gdLst/>
              <a:ahLst/>
              <a:cxnLst/>
              <a:rect l="l" t="t" r="r" b="b"/>
              <a:pathLst>
                <a:path w="1370" h="1120" extrusionOk="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68"/>
            <p:cNvSpPr/>
            <p:nvPr/>
          </p:nvSpPr>
          <p:spPr>
            <a:xfrm>
              <a:off x="5425648" y="1988500"/>
              <a:ext cx="61081" cy="49290"/>
            </a:xfrm>
            <a:custGeom>
              <a:avLst/>
              <a:gdLst/>
              <a:ahLst/>
              <a:cxnLst/>
              <a:rect l="l" t="t" r="r" b="b"/>
              <a:pathLst>
                <a:path w="2326" h="1877" extrusionOk="0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68"/>
            <p:cNvSpPr/>
            <p:nvPr/>
          </p:nvSpPr>
          <p:spPr>
            <a:xfrm>
              <a:off x="5548782" y="2038000"/>
              <a:ext cx="32956" cy="37998"/>
            </a:xfrm>
            <a:custGeom>
              <a:avLst/>
              <a:gdLst/>
              <a:ahLst/>
              <a:cxnLst/>
              <a:rect l="l" t="t" r="r" b="b"/>
              <a:pathLst>
                <a:path w="1255" h="1447" extrusionOk="0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68"/>
            <p:cNvSpPr/>
            <p:nvPr/>
          </p:nvSpPr>
          <p:spPr>
            <a:xfrm>
              <a:off x="5552038" y="2038000"/>
              <a:ext cx="29700" cy="24159"/>
            </a:xfrm>
            <a:custGeom>
              <a:avLst/>
              <a:gdLst/>
              <a:ahLst/>
              <a:cxnLst/>
              <a:rect l="l" t="t" r="r" b="b"/>
              <a:pathLst>
                <a:path w="1131" h="920" extrusionOk="0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68"/>
            <p:cNvSpPr/>
            <p:nvPr/>
          </p:nvSpPr>
          <p:spPr>
            <a:xfrm>
              <a:off x="5432161" y="1988500"/>
              <a:ext cx="54568" cy="34453"/>
            </a:xfrm>
            <a:custGeom>
              <a:avLst/>
              <a:gdLst/>
              <a:ahLst/>
              <a:cxnLst/>
              <a:rect l="l" t="t" r="r" b="b"/>
              <a:pathLst>
                <a:path w="2078" h="1312" extrusionOk="0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68"/>
            <p:cNvSpPr/>
            <p:nvPr/>
          </p:nvSpPr>
          <p:spPr>
            <a:xfrm>
              <a:off x="5563093" y="2104097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68"/>
            <p:cNvSpPr/>
            <p:nvPr/>
          </p:nvSpPr>
          <p:spPr>
            <a:xfrm>
              <a:off x="5563618" y="2133849"/>
              <a:ext cx="29175" cy="85634"/>
            </a:xfrm>
            <a:custGeom>
              <a:avLst/>
              <a:gdLst/>
              <a:ahLst/>
              <a:cxnLst/>
              <a:rect l="l" t="t" r="r" b="b"/>
              <a:pathLst>
                <a:path w="1111" h="3261" extrusionOk="0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68"/>
            <p:cNvSpPr/>
            <p:nvPr/>
          </p:nvSpPr>
          <p:spPr>
            <a:xfrm>
              <a:off x="5448258" y="1994934"/>
              <a:ext cx="115124" cy="129803"/>
            </a:xfrm>
            <a:custGeom>
              <a:avLst/>
              <a:gdLst/>
              <a:ahLst/>
              <a:cxnLst/>
              <a:rect l="l" t="t" r="r" b="b"/>
              <a:pathLst>
                <a:path w="4384" h="4943" extrusionOk="0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68"/>
            <p:cNvSpPr/>
            <p:nvPr/>
          </p:nvSpPr>
          <p:spPr>
            <a:xfrm>
              <a:off x="5448258" y="2028205"/>
              <a:ext cx="25157" cy="96033"/>
            </a:xfrm>
            <a:custGeom>
              <a:avLst/>
              <a:gdLst/>
              <a:ahLst/>
              <a:cxnLst/>
              <a:rect l="l" t="t" r="r" b="b"/>
              <a:pathLst>
                <a:path w="958" h="3657" extrusionOk="0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68"/>
            <p:cNvSpPr/>
            <p:nvPr/>
          </p:nvSpPr>
          <p:spPr>
            <a:xfrm>
              <a:off x="5567636" y="2048058"/>
              <a:ext cx="32195" cy="33902"/>
            </a:xfrm>
            <a:custGeom>
              <a:avLst/>
              <a:gdLst/>
              <a:ahLst/>
              <a:cxnLst/>
              <a:rect l="l" t="t" r="r" b="b"/>
              <a:pathLst>
                <a:path w="1226" h="1291" extrusionOk="0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68"/>
            <p:cNvSpPr/>
            <p:nvPr/>
          </p:nvSpPr>
          <p:spPr>
            <a:xfrm>
              <a:off x="5454561" y="2149842"/>
              <a:ext cx="86212" cy="184266"/>
            </a:xfrm>
            <a:custGeom>
              <a:avLst/>
              <a:gdLst/>
              <a:ahLst/>
              <a:cxnLst/>
              <a:rect l="l" t="t" r="r" b="b"/>
              <a:pathLst>
                <a:path w="3283" h="7017" extrusionOk="0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68"/>
            <p:cNvSpPr/>
            <p:nvPr/>
          </p:nvSpPr>
          <p:spPr>
            <a:xfrm>
              <a:off x="5578193" y="2244089"/>
              <a:ext cx="85975" cy="90019"/>
            </a:xfrm>
            <a:custGeom>
              <a:avLst/>
              <a:gdLst/>
              <a:ahLst/>
              <a:cxnLst/>
              <a:rect l="l" t="t" r="r" b="b"/>
              <a:pathLst>
                <a:path w="3274" h="3428" extrusionOk="0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68"/>
            <p:cNvSpPr/>
            <p:nvPr/>
          </p:nvSpPr>
          <p:spPr>
            <a:xfrm>
              <a:off x="5473389" y="2149842"/>
              <a:ext cx="67383" cy="184266"/>
            </a:xfrm>
            <a:custGeom>
              <a:avLst/>
              <a:gdLst/>
              <a:ahLst/>
              <a:cxnLst/>
              <a:rect l="l" t="t" r="r" b="b"/>
              <a:pathLst>
                <a:path w="2566" h="7017" extrusionOk="0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68"/>
            <p:cNvSpPr/>
            <p:nvPr/>
          </p:nvSpPr>
          <p:spPr>
            <a:xfrm>
              <a:off x="5595262" y="2244089"/>
              <a:ext cx="69143" cy="90019"/>
            </a:xfrm>
            <a:custGeom>
              <a:avLst/>
              <a:gdLst/>
              <a:ahLst/>
              <a:cxnLst/>
              <a:rect l="l" t="t" r="r" b="b"/>
              <a:pathLst>
                <a:path w="2633" h="3428" extrusionOk="0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68"/>
            <p:cNvSpPr/>
            <p:nvPr/>
          </p:nvSpPr>
          <p:spPr>
            <a:xfrm>
              <a:off x="5334421" y="2274997"/>
              <a:ext cx="86973" cy="59348"/>
            </a:xfrm>
            <a:custGeom>
              <a:avLst/>
              <a:gdLst/>
              <a:ahLst/>
              <a:cxnLst/>
              <a:rect l="l" t="t" r="r" b="b"/>
              <a:pathLst>
                <a:path w="3312" h="2260" extrusionOk="0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68"/>
            <p:cNvSpPr/>
            <p:nvPr/>
          </p:nvSpPr>
          <p:spPr>
            <a:xfrm>
              <a:off x="5353512" y="2274997"/>
              <a:ext cx="67619" cy="59085"/>
            </a:xfrm>
            <a:custGeom>
              <a:avLst/>
              <a:gdLst/>
              <a:ahLst/>
              <a:cxnLst/>
              <a:rect l="l" t="t" r="r" b="b"/>
              <a:pathLst>
                <a:path w="2575" h="2250" extrusionOk="0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68"/>
            <p:cNvSpPr/>
            <p:nvPr/>
          </p:nvSpPr>
          <p:spPr>
            <a:xfrm>
              <a:off x="5454298" y="2121192"/>
              <a:ext cx="86973" cy="32457"/>
            </a:xfrm>
            <a:custGeom>
              <a:avLst/>
              <a:gdLst/>
              <a:ahLst/>
              <a:cxnLst/>
              <a:rect l="l" t="t" r="r" b="b"/>
              <a:pathLst>
                <a:path w="3312" h="1236" extrusionOk="0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68"/>
            <p:cNvSpPr/>
            <p:nvPr/>
          </p:nvSpPr>
          <p:spPr>
            <a:xfrm>
              <a:off x="5473389" y="2121192"/>
              <a:ext cx="67882" cy="32457"/>
            </a:xfrm>
            <a:custGeom>
              <a:avLst/>
              <a:gdLst/>
              <a:ahLst/>
              <a:cxnLst/>
              <a:rect l="l" t="t" r="r" b="b"/>
              <a:pathLst>
                <a:path w="2585" h="1236" extrusionOk="0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68"/>
            <p:cNvSpPr/>
            <p:nvPr/>
          </p:nvSpPr>
          <p:spPr>
            <a:xfrm>
              <a:off x="5476146" y="1994435"/>
              <a:ext cx="24658" cy="44537"/>
            </a:xfrm>
            <a:custGeom>
              <a:avLst/>
              <a:gdLst/>
              <a:ahLst/>
              <a:cxnLst/>
              <a:rect l="l" t="t" r="r" b="b"/>
              <a:pathLst>
                <a:path w="939" h="1696" extrusionOk="0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68"/>
            <p:cNvSpPr/>
            <p:nvPr/>
          </p:nvSpPr>
          <p:spPr>
            <a:xfrm>
              <a:off x="5497758" y="2003731"/>
              <a:ext cx="18382" cy="41281"/>
            </a:xfrm>
            <a:custGeom>
              <a:avLst/>
              <a:gdLst/>
              <a:ahLst/>
              <a:cxnLst/>
              <a:rect l="l" t="t" r="r" b="b"/>
              <a:pathLst>
                <a:path w="700" h="1572" extrusionOk="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68"/>
            <p:cNvSpPr/>
            <p:nvPr/>
          </p:nvSpPr>
          <p:spPr>
            <a:xfrm>
              <a:off x="5515615" y="2011872"/>
              <a:ext cx="18618" cy="41176"/>
            </a:xfrm>
            <a:custGeom>
              <a:avLst/>
              <a:gdLst/>
              <a:ahLst/>
              <a:cxnLst/>
              <a:rect l="l" t="t" r="r" b="b"/>
              <a:pathLst>
                <a:path w="709" h="1568" extrusionOk="0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68"/>
            <p:cNvSpPr/>
            <p:nvPr/>
          </p:nvSpPr>
          <p:spPr>
            <a:xfrm>
              <a:off x="5534706" y="2020669"/>
              <a:ext cx="16360" cy="37657"/>
            </a:xfrm>
            <a:custGeom>
              <a:avLst/>
              <a:gdLst/>
              <a:ahLst/>
              <a:cxnLst/>
              <a:rect l="l" t="t" r="r" b="b"/>
              <a:pathLst>
                <a:path w="623" h="1434" extrusionOk="0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68"/>
            <p:cNvSpPr/>
            <p:nvPr/>
          </p:nvSpPr>
          <p:spPr>
            <a:xfrm>
              <a:off x="5585230" y="2104097"/>
              <a:ext cx="13077" cy="47793"/>
            </a:xfrm>
            <a:custGeom>
              <a:avLst/>
              <a:gdLst/>
              <a:ahLst/>
              <a:cxnLst/>
              <a:rect l="l" t="t" r="r" b="b"/>
              <a:pathLst>
                <a:path w="498" h="1820" extrusionOk="0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68"/>
            <p:cNvSpPr/>
            <p:nvPr/>
          </p:nvSpPr>
          <p:spPr>
            <a:xfrm>
              <a:off x="5606947" y="2109480"/>
              <a:ext cx="8456" cy="43171"/>
            </a:xfrm>
            <a:custGeom>
              <a:avLst/>
              <a:gdLst/>
              <a:ahLst/>
              <a:cxnLst/>
              <a:rect l="l" t="t" r="r" b="b"/>
              <a:pathLst>
                <a:path w="322" h="1644" extrusionOk="0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68"/>
            <p:cNvSpPr/>
            <p:nvPr/>
          </p:nvSpPr>
          <p:spPr>
            <a:xfrm>
              <a:off x="5625513" y="2113314"/>
              <a:ext cx="8981" cy="43093"/>
            </a:xfrm>
            <a:custGeom>
              <a:avLst/>
              <a:gdLst/>
              <a:ahLst/>
              <a:cxnLst/>
              <a:rect l="l" t="t" r="r" b="b"/>
              <a:pathLst>
                <a:path w="342" h="1641" extrusionOk="0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68"/>
            <p:cNvSpPr/>
            <p:nvPr/>
          </p:nvSpPr>
          <p:spPr>
            <a:xfrm>
              <a:off x="5646285" y="2117437"/>
              <a:ext cx="6801" cy="39731"/>
            </a:xfrm>
            <a:custGeom>
              <a:avLst/>
              <a:gdLst/>
              <a:ahLst/>
              <a:cxnLst/>
              <a:rect l="l" t="t" r="r" b="b"/>
              <a:pathLst>
                <a:path w="259" h="1513" extrusionOk="0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68"/>
            <p:cNvSpPr/>
            <p:nvPr/>
          </p:nvSpPr>
          <p:spPr>
            <a:xfrm>
              <a:off x="5577694" y="2215439"/>
              <a:ext cx="86973" cy="32694"/>
            </a:xfrm>
            <a:custGeom>
              <a:avLst/>
              <a:gdLst/>
              <a:ahLst/>
              <a:cxnLst/>
              <a:rect l="l" t="t" r="r" b="b"/>
              <a:pathLst>
                <a:path w="3312" h="1245" extrusionOk="0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68"/>
            <p:cNvSpPr/>
            <p:nvPr/>
          </p:nvSpPr>
          <p:spPr>
            <a:xfrm>
              <a:off x="5595262" y="2215439"/>
              <a:ext cx="69405" cy="32694"/>
            </a:xfrm>
            <a:custGeom>
              <a:avLst/>
              <a:gdLst/>
              <a:ahLst/>
              <a:cxnLst/>
              <a:rect l="l" t="t" r="r" b="b"/>
              <a:pathLst>
                <a:path w="2643" h="1245" extrusionOk="0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68"/>
            <p:cNvSpPr/>
            <p:nvPr/>
          </p:nvSpPr>
          <p:spPr>
            <a:xfrm>
              <a:off x="5334421" y="2246111"/>
              <a:ext cx="86973" cy="32431"/>
            </a:xfrm>
            <a:custGeom>
              <a:avLst/>
              <a:gdLst/>
              <a:ahLst/>
              <a:cxnLst/>
              <a:rect l="l" t="t" r="r" b="b"/>
              <a:pathLst>
                <a:path w="3312" h="1235" extrusionOk="0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68"/>
            <p:cNvSpPr/>
            <p:nvPr/>
          </p:nvSpPr>
          <p:spPr>
            <a:xfrm>
              <a:off x="5353512" y="2246111"/>
              <a:ext cx="67882" cy="32431"/>
            </a:xfrm>
            <a:custGeom>
              <a:avLst/>
              <a:gdLst/>
              <a:ahLst/>
              <a:cxnLst/>
              <a:rect l="l" t="t" r="r" b="b"/>
              <a:pathLst>
                <a:path w="2585" h="1235" extrusionOk="0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8" name="Google Shape;9968;p68"/>
          <p:cNvGrpSpPr/>
          <p:nvPr/>
        </p:nvGrpSpPr>
        <p:grpSpPr>
          <a:xfrm>
            <a:off x="5765926" y="1976683"/>
            <a:ext cx="348339" cy="348103"/>
            <a:chOff x="5765926" y="1976683"/>
            <a:chExt cx="348339" cy="348103"/>
          </a:xfrm>
        </p:grpSpPr>
        <p:sp>
          <p:nvSpPr>
            <p:cNvPr id="9969" name="Google Shape;9969;p68"/>
            <p:cNvSpPr/>
            <p:nvPr/>
          </p:nvSpPr>
          <p:spPr>
            <a:xfrm>
              <a:off x="5765926" y="1976683"/>
              <a:ext cx="263808" cy="173946"/>
            </a:xfrm>
            <a:custGeom>
              <a:avLst/>
              <a:gdLst/>
              <a:ahLst/>
              <a:cxnLst/>
              <a:rect l="l" t="t" r="r" b="b"/>
              <a:pathLst>
                <a:path w="10046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68"/>
            <p:cNvSpPr/>
            <p:nvPr/>
          </p:nvSpPr>
          <p:spPr>
            <a:xfrm>
              <a:off x="5940082" y="1976683"/>
              <a:ext cx="174183" cy="263677"/>
            </a:xfrm>
            <a:custGeom>
              <a:avLst/>
              <a:gdLst/>
              <a:ahLst/>
              <a:cxnLst/>
              <a:rect l="l" t="t" r="r" b="b"/>
              <a:pathLst>
                <a:path w="6633" h="10041" extrusionOk="0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68"/>
            <p:cNvSpPr/>
            <p:nvPr/>
          </p:nvSpPr>
          <p:spPr>
            <a:xfrm>
              <a:off x="5850194" y="2150603"/>
              <a:ext cx="263834" cy="174183"/>
            </a:xfrm>
            <a:custGeom>
              <a:avLst/>
              <a:gdLst/>
              <a:ahLst/>
              <a:cxnLst/>
              <a:rect l="l" t="t" r="r" b="b"/>
              <a:pathLst>
                <a:path w="10047" h="6633" extrusionOk="0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68"/>
            <p:cNvSpPr/>
            <p:nvPr/>
          </p:nvSpPr>
          <p:spPr>
            <a:xfrm>
              <a:off x="5765926" y="2060873"/>
              <a:ext cx="173920" cy="263913"/>
            </a:xfrm>
            <a:custGeom>
              <a:avLst/>
              <a:gdLst/>
              <a:ahLst/>
              <a:cxnLst/>
              <a:rect l="l" t="t" r="r" b="b"/>
              <a:pathLst>
                <a:path w="6623" h="10050" extrusionOk="0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68"/>
            <p:cNvSpPr/>
            <p:nvPr/>
          </p:nvSpPr>
          <p:spPr>
            <a:xfrm>
              <a:off x="5765926" y="2150603"/>
              <a:ext cx="39469" cy="174183"/>
            </a:xfrm>
            <a:custGeom>
              <a:avLst/>
              <a:gdLst/>
              <a:ahLst/>
              <a:cxnLst/>
              <a:rect l="l" t="t" r="r" b="b"/>
              <a:pathLst>
                <a:path w="1503" h="6633" extrusionOk="0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68"/>
            <p:cNvSpPr/>
            <p:nvPr/>
          </p:nvSpPr>
          <p:spPr>
            <a:xfrm>
              <a:off x="5810778" y="2061057"/>
              <a:ext cx="47898" cy="89573"/>
            </a:xfrm>
            <a:custGeom>
              <a:avLst/>
              <a:gdLst/>
              <a:ahLst/>
              <a:cxnLst/>
              <a:rect l="l" t="t" r="r" b="b"/>
              <a:pathLst>
                <a:path w="1824" h="3411" extrusionOk="0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68"/>
            <p:cNvSpPr/>
            <p:nvPr/>
          </p:nvSpPr>
          <p:spPr>
            <a:xfrm>
              <a:off x="5765926" y="1976683"/>
              <a:ext cx="39469" cy="173946"/>
            </a:xfrm>
            <a:custGeom>
              <a:avLst/>
              <a:gdLst/>
              <a:ahLst/>
              <a:cxnLst/>
              <a:rect l="l" t="t" r="r" b="b"/>
              <a:pathLst>
                <a:path w="1503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68"/>
            <p:cNvSpPr/>
            <p:nvPr/>
          </p:nvSpPr>
          <p:spPr>
            <a:xfrm>
              <a:off x="6004655" y="2032906"/>
              <a:ext cx="39232" cy="61553"/>
            </a:xfrm>
            <a:custGeom>
              <a:avLst/>
              <a:gdLst/>
              <a:ahLst/>
              <a:cxnLst/>
              <a:rect l="l" t="t" r="r" b="b"/>
              <a:pathLst>
                <a:path w="1494" h="2344" extrusionOk="0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68"/>
            <p:cNvSpPr/>
            <p:nvPr/>
          </p:nvSpPr>
          <p:spPr>
            <a:xfrm>
              <a:off x="5939819" y="1976683"/>
              <a:ext cx="22662" cy="73160"/>
            </a:xfrm>
            <a:custGeom>
              <a:avLst/>
              <a:gdLst/>
              <a:ahLst/>
              <a:cxnLst/>
              <a:rect l="l" t="t" r="r" b="b"/>
              <a:pathLst>
                <a:path w="863" h="2786" extrusionOk="0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68"/>
            <p:cNvSpPr/>
            <p:nvPr/>
          </p:nvSpPr>
          <p:spPr>
            <a:xfrm>
              <a:off x="5940082" y="2077732"/>
              <a:ext cx="22400" cy="72898"/>
            </a:xfrm>
            <a:custGeom>
              <a:avLst/>
              <a:gdLst/>
              <a:ahLst/>
              <a:cxnLst/>
              <a:rect l="l" t="t" r="r" b="b"/>
              <a:pathLst>
                <a:path w="853" h="2776" extrusionOk="0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68"/>
            <p:cNvSpPr/>
            <p:nvPr/>
          </p:nvSpPr>
          <p:spPr>
            <a:xfrm>
              <a:off x="5987324" y="2150839"/>
              <a:ext cx="45272" cy="89573"/>
            </a:xfrm>
            <a:custGeom>
              <a:avLst/>
              <a:gdLst/>
              <a:ahLst/>
              <a:cxnLst/>
              <a:rect l="l" t="t" r="r" b="b"/>
              <a:pathLst>
                <a:path w="1724" h="3411" extrusionOk="0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68"/>
            <p:cNvSpPr/>
            <p:nvPr/>
          </p:nvSpPr>
          <p:spPr>
            <a:xfrm>
              <a:off x="5928764" y="2150603"/>
              <a:ext cx="22400" cy="73160"/>
            </a:xfrm>
            <a:custGeom>
              <a:avLst/>
              <a:gdLst/>
              <a:ahLst/>
              <a:cxnLst/>
              <a:rect l="l" t="t" r="r" b="b"/>
              <a:pathLst>
                <a:path w="853" h="2786" extrusionOk="0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68"/>
            <p:cNvSpPr/>
            <p:nvPr/>
          </p:nvSpPr>
          <p:spPr>
            <a:xfrm>
              <a:off x="5847332" y="2206826"/>
              <a:ext cx="39232" cy="61737"/>
            </a:xfrm>
            <a:custGeom>
              <a:avLst/>
              <a:gdLst/>
              <a:ahLst/>
              <a:cxnLst/>
              <a:rect l="l" t="t" r="r" b="b"/>
              <a:pathLst>
                <a:path w="1494" h="2351" extrusionOk="0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68"/>
            <p:cNvSpPr/>
            <p:nvPr/>
          </p:nvSpPr>
          <p:spPr>
            <a:xfrm>
              <a:off x="5928764" y="2251625"/>
              <a:ext cx="28177" cy="73160"/>
            </a:xfrm>
            <a:custGeom>
              <a:avLst/>
              <a:gdLst/>
              <a:ahLst/>
              <a:cxnLst/>
              <a:rect l="l" t="t" r="r" b="b"/>
              <a:pathLst>
                <a:path w="1073" h="2786" extrusionOk="0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3" name="Google Shape;9983;p68"/>
          <p:cNvGrpSpPr/>
          <p:nvPr/>
        </p:nvGrpSpPr>
        <p:grpSpPr>
          <a:xfrm>
            <a:off x="6191390" y="1981489"/>
            <a:ext cx="389068" cy="347787"/>
            <a:chOff x="6191390" y="1981489"/>
            <a:chExt cx="389068" cy="347787"/>
          </a:xfrm>
        </p:grpSpPr>
        <p:sp>
          <p:nvSpPr>
            <p:cNvPr id="9984" name="Google Shape;9984;p68"/>
            <p:cNvSpPr/>
            <p:nvPr/>
          </p:nvSpPr>
          <p:spPr>
            <a:xfrm>
              <a:off x="6260769" y="2030464"/>
              <a:ext cx="250074" cy="250100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68"/>
            <p:cNvSpPr/>
            <p:nvPr/>
          </p:nvSpPr>
          <p:spPr>
            <a:xfrm>
              <a:off x="6236137" y="2032985"/>
              <a:ext cx="238021" cy="247553"/>
            </a:xfrm>
            <a:custGeom>
              <a:avLst/>
              <a:gdLst/>
              <a:ahLst/>
              <a:cxnLst/>
              <a:rect l="l" t="t" r="r" b="b"/>
              <a:pathLst>
                <a:path w="9064" h="9427" extrusionOk="0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68"/>
            <p:cNvSpPr/>
            <p:nvPr/>
          </p:nvSpPr>
          <p:spPr>
            <a:xfrm>
              <a:off x="6312291" y="2031724"/>
              <a:ext cx="198552" cy="246818"/>
            </a:xfrm>
            <a:custGeom>
              <a:avLst/>
              <a:gdLst/>
              <a:ahLst/>
              <a:cxnLst/>
              <a:rect l="l" t="t" r="r" b="b"/>
              <a:pathLst>
                <a:path w="7561" h="9399" extrusionOk="0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68"/>
            <p:cNvSpPr/>
            <p:nvPr/>
          </p:nvSpPr>
          <p:spPr>
            <a:xfrm>
              <a:off x="6342175" y="2077469"/>
              <a:ext cx="15861" cy="25656"/>
            </a:xfrm>
            <a:custGeom>
              <a:avLst/>
              <a:gdLst/>
              <a:ahLst/>
              <a:cxnLst/>
              <a:rect l="l" t="t" r="r" b="b"/>
              <a:pathLst>
                <a:path w="604" h="977" extrusionOk="0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68"/>
            <p:cNvSpPr/>
            <p:nvPr/>
          </p:nvSpPr>
          <p:spPr>
            <a:xfrm>
              <a:off x="6312527" y="2161396"/>
              <a:ext cx="143774" cy="117146"/>
            </a:xfrm>
            <a:custGeom>
              <a:avLst/>
              <a:gdLst/>
              <a:ahLst/>
              <a:cxnLst/>
              <a:rect l="l" t="t" r="r" b="b"/>
              <a:pathLst>
                <a:path w="5475" h="4461" extrusionOk="0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68"/>
            <p:cNvSpPr/>
            <p:nvPr/>
          </p:nvSpPr>
          <p:spPr>
            <a:xfrm>
              <a:off x="6241730" y="2077679"/>
              <a:ext cx="338728" cy="251597"/>
            </a:xfrm>
            <a:custGeom>
              <a:avLst/>
              <a:gdLst/>
              <a:ahLst/>
              <a:cxnLst/>
              <a:rect l="l" t="t" r="r" b="b"/>
              <a:pathLst>
                <a:path w="12899" h="9581" extrusionOk="0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68"/>
            <p:cNvSpPr/>
            <p:nvPr/>
          </p:nvSpPr>
          <p:spPr>
            <a:xfrm>
              <a:off x="6191390" y="1981489"/>
              <a:ext cx="338807" cy="251676"/>
            </a:xfrm>
            <a:custGeom>
              <a:avLst/>
              <a:gdLst/>
              <a:ahLst/>
              <a:cxnLst/>
              <a:rect l="l" t="t" r="r" b="b"/>
              <a:pathLst>
                <a:path w="12902" h="9584" extrusionOk="0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1" name="Google Shape;9991;p68"/>
          <p:cNvGrpSpPr/>
          <p:nvPr/>
        </p:nvGrpSpPr>
        <p:grpSpPr>
          <a:xfrm>
            <a:off x="6657846" y="2007591"/>
            <a:ext cx="348103" cy="295714"/>
            <a:chOff x="6657846" y="2007591"/>
            <a:chExt cx="348103" cy="295714"/>
          </a:xfrm>
        </p:grpSpPr>
        <p:sp>
          <p:nvSpPr>
            <p:cNvPr id="9992" name="Google Shape;9992;p68"/>
            <p:cNvSpPr/>
            <p:nvPr/>
          </p:nvSpPr>
          <p:spPr>
            <a:xfrm>
              <a:off x="6820186" y="2082984"/>
              <a:ext cx="179224" cy="163153"/>
            </a:xfrm>
            <a:custGeom>
              <a:avLst/>
              <a:gdLst/>
              <a:ahLst/>
              <a:cxnLst/>
              <a:rect l="l" t="t" r="r" b="b"/>
              <a:pathLst>
                <a:path w="6825" h="6213" extrusionOk="0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68"/>
            <p:cNvSpPr/>
            <p:nvPr/>
          </p:nvSpPr>
          <p:spPr>
            <a:xfrm>
              <a:off x="6900620" y="2007591"/>
              <a:ext cx="105329" cy="193431"/>
            </a:xfrm>
            <a:custGeom>
              <a:avLst/>
              <a:gdLst/>
              <a:ahLst/>
              <a:cxnLst/>
              <a:rect l="l" t="t" r="r" b="b"/>
              <a:pathLst>
                <a:path w="4011" h="7366" extrusionOk="0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68"/>
            <p:cNvSpPr/>
            <p:nvPr/>
          </p:nvSpPr>
          <p:spPr>
            <a:xfrm>
              <a:off x="6972494" y="2152862"/>
              <a:ext cx="32930" cy="48292"/>
            </a:xfrm>
            <a:custGeom>
              <a:avLst/>
              <a:gdLst/>
              <a:ahLst/>
              <a:cxnLst/>
              <a:rect l="l" t="t" r="r" b="b"/>
              <a:pathLst>
                <a:path w="1254" h="1839" extrusionOk="0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68"/>
            <p:cNvSpPr/>
            <p:nvPr/>
          </p:nvSpPr>
          <p:spPr>
            <a:xfrm>
              <a:off x="6832003" y="2137027"/>
              <a:ext cx="136237" cy="90439"/>
            </a:xfrm>
            <a:custGeom>
              <a:avLst/>
              <a:gdLst/>
              <a:ahLst/>
              <a:cxnLst/>
              <a:rect l="l" t="t" r="r" b="b"/>
              <a:pathLst>
                <a:path w="5188" h="3444" extrusionOk="0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68"/>
            <p:cNvSpPr/>
            <p:nvPr/>
          </p:nvSpPr>
          <p:spPr>
            <a:xfrm>
              <a:off x="6885284" y="2182509"/>
              <a:ext cx="79935" cy="44957"/>
            </a:xfrm>
            <a:custGeom>
              <a:avLst/>
              <a:gdLst/>
              <a:ahLst/>
              <a:cxnLst/>
              <a:rect l="l" t="t" r="r" b="b"/>
              <a:pathLst>
                <a:path w="3044" h="1712" extrusionOk="0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8"/>
            <p:cNvSpPr/>
            <p:nvPr/>
          </p:nvSpPr>
          <p:spPr>
            <a:xfrm>
              <a:off x="6806872" y="2160661"/>
              <a:ext cx="136237" cy="90229"/>
            </a:xfrm>
            <a:custGeom>
              <a:avLst/>
              <a:gdLst/>
              <a:ahLst/>
              <a:cxnLst/>
              <a:rect l="l" t="t" r="r" b="b"/>
              <a:pathLst>
                <a:path w="5188" h="3436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68"/>
            <p:cNvSpPr/>
            <p:nvPr/>
          </p:nvSpPr>
          <p:spPr>
            <a:xfrm>
              <a:off x="6868688" y="2211920"/>
              <a:ext cx="71165" cy="38944"/>
            </a:xfrm>
            <a:custGeom>
              <a:avLst/>
              <a:gdLst/>
              <a:ahLst/>
              <a:cxnLst/>
              <a:rect l="l" t="t" r="r" b="b"/>
              <a:pathLst>
                <a:path w="2710" h="1483" extrusionOk="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68"/>
            <p:cNvSpPr/>
            <p:nvPr/>
          </p:nvSpPr>
          <p:spPr>
            <a:xfrm>
              <a:off x="6781741" y="2184032"/>
              <a:ext cx="136237" cy="90334"/>
            </a:xfrm>
            <a:custGeom>
              <a:avLst/>
              <a:gdLst/>
              <a:ahLst/>
              <a:cxnLst/>
              <a:rect l="l" t="t" r="r" b="b"/>
              <a:pathLst>
                <a:path w="5188" h="3440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68"/>
            <p:cNvSpPr/>
            <p:nvPr/>
          </p:nvSpPr>
          <p:spPr>
            <a:xfrm>
              <a:off x="6852354" y="2240570"/>
              <a:ext cx="61842" cy="33770"/>
            </a:xfrm>
            <a:custGeom>
              <a:avLst/>
              <a:gdLst/>
              <a:ahLst/>
              <a:cxnLst/>
              <a:rect l="l" t="t" r="r" b="b"/>
              <a:pathLst>
                <a:path w="2355" h="1286" extrusionOk="0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68"/>
            <p:cNvSpPr/>
            <p:nvPr/>
          </p:nvSpPr>
          <p:spPr>
            <a:xfrm>
              <a:off x="6756610" y="2207404"/>
              <a:ext cx="136237" cy="90413"/>
            </a:xfrm>
            <a:custGeom>
              <a:avLst/>
              <a:gdLst/>
              <a:ahLst/>
              <a:cxnLst/>
              <a:rect l="l" t="t" r="r" b="b"/>
              <a:pathLst>
                <a:path w="5188" h="3443" extrusionOk="0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68"/>
            <p:cNvSpPr/>
            <p:nvPr/>
          </p:nvSpPr>
          <p:spPr>
            <a:xfrm>
              <a:off x="6836021" y="2267723"/>
              <a:ext cx="53308" cy="29989"/>
            </a:xfrm>
            <a:custGeom>
              <a:avLst/>
              <a:gdLst/>
              <a:ahLst/>
              <a:cxnLst/>
              <a:rect l="l" t="t" r="r" b="b"/>
              <a:pathLst>
                <a:path w="2030" h="1142" extrusionOk="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68"/>
            <p:cNvSpPr/>
            <p:nvPr/>
          </p:nvSpPr>
          <p:spPr>
            <a:xfrm>
              <a:off x="6674180" y="2094564"/>
              <a:ext cx="173421" cy="157087"/>
            </a:xfrm>
            <a:custGeom>
              <a:avLst/>
              <a:gdLst/>
              <a:ahLst/>
              <a:cxnLst/>
              <a:rect l="l" t="t" r="r" b="b"/>
              <a:pathLst>
                <a:path w="6604" h="5982" extrusionOk="0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68"/>
            <p:cNvSpPr/>
            <p:nvPr/>
          </p:nvSpPr>
          <p:spPr>
            <a:xfrm>
              <a:off x="6657846" y="2031488"/>
              <a:ext cx="107587" cy="185606"/>
            </a:xfrm>
            <a:custGeom>
              <a:avLst/>
              <a:gdLst/>
              <a:ahLst/>
              <a:cxnLst/>
              <a:rect l="l" t="t" r="r" b="b"/>
              <a:pathLst>
                <a:path w="4097" h="7068" extrusionOk="0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8"/>
            <p:cNvSpPr/>
            <p:nvPr/>
          </p:nvSpPr>
          <p:spPr>
            <a:xfrm>
              <a:off x="6657846" y="2031488"/>
              <a:ext cx="82693" cy="173684"/>
            </a:xfrm>
            <a:custGeom>
              <a:avLst/>
              <a:gdLst/>
              <a:ahLst/>
              <a:cxnLst/>
              <a:rect l="l" t="t" r="r" b="b"/>
              <a:pathLst>
                <a:path w="3149" h="6614" extrusionOk="0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68"/>
            <p:cNvSpPr/>
            <p:nvPr/>
          </p:nvSpPr>
          <p:spPr>
            <a:xfrm>
              <a:off x="6657846" y="2162158"/>
              <a:ext cx="51785" cy="54752"/>
            </a:xfrm>
            <a:custGeom>
              <a:avLst/>
              <a:gdLst/>
              <a:ahLst/>
              <a:cxnLst/>
              <a:rect l="l" t="t" r="r" b="b"/>
              <a:pathLst>
                <a:path w="1972" h="2085" extrusionOk="0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68"/>
            <p:cNvSpPr/>
            <p:nvPr/>
          </p:nvSpPr>
          <p:spPr>
            <a:xfrm>
              <a:off x="6657846" y="2162158"/>
              <a:ext cx="27153" cy="43014"/>
            </a:xfrm>
            <a:custGeom>
              <a:avLst/>
              <a:gdLst/>
              <a:ahLst/>
              <a:cxnLst/>
              <a:rect l="l" t="t" r="r" b="b"/>
              <a:pathLst>
                <a:path w="1034" h="1638" extrusionOk="0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8"/>
            <p:cNvSpPr/>
            <p:nvPr/>
          </p:nvSpPr>
          <p:spPr>
            <a:xfrm>
              <a:off x="6710104" y="2184557"/>
              <a:ext cx="73160" cy="58665"/>
            </a:xfrm>
            <a:custGeom>
              <a:avLst/>
              <a:gdLst/>
              <a:ahLst/>
              <a:cxnLst/>
              <a:rect l="l" t="t" r="r" b="b"/>
              <a:pathLst>
                <a:path w="2786" h="2234" extrusionOk="0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68"/>
            <p:cNvSpPr/>
            <p:nvPr/>
          </p:nvSpPr>
          <p:spPr>
            <a:xfrm>
              <a:off x="6713386" y="2185529"/>
              <a:ext cx="69878" cy="57536"/>
            </a:xfrm>
            <a:custGeom>
              <a:avLst/>
              <a:gdLst/>
              <a:ahLst/>
              <a:cxnLst/>
              <a:rect l="l" t="t" r="r" b="b"/>
              <a:pathLst>
                <a:path w="2661" h="2191" extrusionOk="0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68"/>
            <p:cNvSpPr/>
            <p:nvPr/>
          </p:nvSpPr>
          <p:spPr>
            <a:xfrm>
              <a:off x="6738018" y="2210266"/>
              <a:ext cx="65099" cy="52888"/>
            </a:xfrm>
            <a:custGeom>
              <a:avLst/>
              <a:gdLst/>
              <a:ahLst/>
              <a:cxnLst/>
              <a:rect l="l" t="t" r="r" b="b"/>
              <a:pathLst>
                <a:path w="2479" h="2014" extrusionOk="0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68"/>
            <p:cNvSpPr/>
            <p:nvPr/>
          </p:nvSpPr>
          <p:spPr>
            <a:xfrm>
              <a:off x="6741274" y="2211421"/>
              <a:ext cx="61842" cy="51732"/>
            </a:xfrm>
            <a:custGeom>
              <a:avLst/>
              <a:gdLst/>
              <a:ahLst/>
              <a:cxnLst/>
              <a:rect l="l" t="t" r="r" b="b"/>
              <a:pathLst>
                <a:path w="2355" h="1970" extrusionOk="0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68"/>
            <p:cNvSpPr/>
            <p:nvPr/>
          </p:nvSpPr>
          <p:spPr>
            <a:xfrm>
              <a:off x="6765906" y="2236263"/>
              <a:ext cx="57063" cy="47084"/>
            </a:xfrm>
            <a:custGeom>
              <a:avLst/>
              <a:gdLst/>
              <a:ahLst/>
              <a:cxnLst/>
              <a:rect l="l" t="t" r="r" b="b"/>
              <a:pathLst>
                <a:path w="2173" h="1793" extrusionOk="0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68"/>
            <p:cNvSpPr/>
            <p:nvPr/>
          </p:nvSpPr>
          <p:spPr>
            <a:xfrm>
              <a:off x="6769163" y="2237051"/>
              <a:ext cx="53807" cy="46296"/>
            </a:xfrm>
            <a:custGeom>
              <a:avLst/>
              <a:gdLst/>
              <a:ahLst/>
              <a:cxnLst/>
              <a:rect l="l" t="t" r="r" b="b"/>
              <a:pathLst>
                <a:path w="2049" h="1763" extrusionOk="0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68"/>
            <p:cNvSpPr/>
            <p:nvPr/>
          </p:nvSpPr>
          <p:spPr>
            <a:xfrm>
              <a:off x="6793794" y="2262156"/>
              <a:ext cx="49027" cy="41149"/>
            </a:xfrm>
            <a:custGeom>
              <a:avLst/>
              <a:gdLst/>
              <a:ahLst/>
              <a:cxnLst/>
              <a:rect l="l" t="t" r="r" b="b"/>
              <a:pathLst>
                <a:path w="1867" h="1567" extrusionOk="0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8"/>
            <p:cNvSpPr/>
            <p:nvPr/>
          </p:nvSpPr>
          <p:spPr>
            <a:xfrm>
              <a:off x="6797313" y="2263180"/>
              <a:ext cx="45509" cy="40125"/>
            </a:xfrm>
            <a:custGeom>
              <a:avLst/>
              <a:gdLst/>
              <a:ahLst/>
              <a:cxnLst/>
              <a:rect l="l" t="t" r="r" b="b"/>
              <a:pathLst>
                <a:path w="1733" h="1528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8"/>
            <p:cNvSpPr/>
            <p:nvPr/>
          </p:nvSpPr>
          <p:spPr>
            <a:xfrm>
              <a:off x="6799335" y="2099843"/>
              <a:ext cx="70639" cy="108848"/>
            </a:xfrm>
            <a:custGeom>
              <a:avLst/>
              <a:gdLst/>
              <a:ahLst/>
              <a:cxnLst/>
              <a:rect l="l" t="t" r="r" b="b"/>
              <a:pathLst>
                <a:path w="2690" h="4145" extrusionOk="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8"/>
            <p:cNvSpPr/>
            <p:nvPr/>
          </p:nvSpPr>
          <p:spPr>
            <a:xfrm>
              <a:off x="6799335" y="2100053"/>
              <a:ext cx="29936" cy="108638"/>
            </a:xfrm>
            <a:custGeom>
              <a:avLst/>
              <a:gdLst/>
              <a:ahLst/>
              <a:cxnLst/>
              <a:rect l="l" t="t" r="r" b="b"/>
              <a:pathLst>
                <a:path w="1140" h="4137" extrusionOk="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8" name="Google Shape;10018;p68"/>
          <p:cNvGrpSpPr/>
          <p:nvPr/>
        </p:nvGrpSpPr>
        <p:grpSpPr>
          <a:xfrm>
            <a:off x="7104188" y="1971904"/>
            <a:ext cx="347341" cy="348103"/>
            <a:chOff x="7104188" y="1971904"/>
            <a:chExt cx="347341" cy="348103"/>
          </a:xfrm>
        </p:grpSpPr>
        <p:sp>
          <p:nvSpPr>
            <p:cNvPr id="10019" name="Google Shape;10019;p68"/>
            <p:cNvSpPr/>
            <p:nvPr/>
          </p:nvSpPr>
          <p:spPr>
            <a:xfrm>
              <a:off x="7204947" y="1994277"/>
              <a:ext cx="167906" cy="153752"/>
            </a:xfrm>
            <a:custGeom>
              <a:avLst/>
              <a:gdLst/>
              <a:ahLst/>
              <a:cxnLst/>
              <a:rect l="l" t="t" r="r" b="b"/>
              <a:pathLst>
                <a:path w="6394" h="5855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68"/>
            <p:cNvSpPr/>
            <p:nvPr/>
          </p:nvSpPr>
          <p:spPr>
            <a:xfrm>
              <a:off x="7204711" y="1994277"/>
              <a:ext cx="156851" cy="112130"/>
            </a:xfrm>
            <a:custGeom>
              <a:avLst/>
              <a:gdLst/>
              <a:ahLst/>
              <a:cxnLst/>
              <a:rect l="l" t="t" r="r" b="b"/>
              <a:pathLst>
                <a:path w="5973" h="4270" extrusionOk="0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68"/>
            <p:cNvSpPr/>
            <p:nvPr/>
          </p:nvSpPr>
          <p:spPr>
            <a:xfrm>
              <a:off x="7104923" y="2129490"/>
              <a:ext cx="122923" cy="123159"/>
            </a:xfrm>
            <a:custGeom>
              <a:avLst/>
              <a:gdLst/>
              <a:ahLst/>
              <a:cxnLst/>
              <a:rect l="l" t="t" r="r" b="b"/>
              <a:pathLst>
                <a:path w="4681" h="4690" extrusionOk="0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68"/>
            <p:cNvSpPr/>
            <p:nvPr/>
          </p:nvSpPr>
          <p:spPr>
            <a:xfrm>
              <a:off x="7138352" y="2129490"/>
              <a:ext cx="89494" cy="123159"/>
            </a:xfrm>
            <a:custGeom>
              <a:avLst/>
              <a:gdLst/>
              <a:ahLst/>
              <a:cxnLst/>
              <a:rect l="l" t="t" r="r" b="b"/>
              <a:pathLst>
                <a:path w="3408" h="4690" extrusionOk="0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68"/>
            <p:cNvSpPr/>
            <p:nvPr/>
          </p:nvSpPr>
          <p:spPr>
            <a:xfrm>
              <a:off x="7104188" y="2222477"/>
              <a:ext cx="123159" cy="97293"/>
            </a:xfrm>
            <a:custGeom>
              <a:avLst/>
              <a:gdLst/>
              <a:ahLst/>
              <a:cxnLst/>
              <a:rect l="l" t="t" r="r" b="b"/>
              <a:pathLst>
                <a:path w="4690" h="3705" extrusionOk="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68"/>
            <p:cNvSpPr/>
            <p:nvPr/>
          </p:nvSpPr>
          <p:spPr>
            <a:xfrm>
              <a:off x="7144891" y="2222477"/>
              <a:ext cx="41753" cy="27678"/>
            </a:xfrm>
            <a:custGeom>
              <a:avLst/>
              <a:gdLst/>
              <a:ahLst/>
              <a:cxnLst/>
              <a:rect l="l" t="t" r="r" b="b"/>
              <a:pathLst>
                <a:path w="1590" h="1054" extrusionOk="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68"/>
            <p:cNvSpPr/>
            <p:nvPr/>
          </p:nvSpPr>
          <p:spPr>
            <a:xfrm>
              <a:off x="7104188" y="2258663"/>
              <a:ext cx="123159" cy="61343"/>
            </a:xfrm>
            <a:custGeom>
              <a:avLst/>
              <a:gdLst/>
              <a:ahLst/>
              <a:cxnLst/>
              <a:rect l="l" t="t" r="r" b="b"/>
              <a:pathLst>
                <a:path w="4690" h="2336" extrusionOk="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68"/>
            <p:cNvSpPr/>
            <p:nvPr/>
          </p:nvSpPr>
          <p:spPr>
            <a:xfrm>
              <a:off x="7124539" y="2169011"/>
              <a:ext cx="82194" cy="67304"/>
            </a:xfrm>
            <a:custGeom>
              <a:avLst/>
              <a:gdLst/>
              <a:ahLst/>
              <a:cxnLst/>
              <a:rect l="l" t="t" r="r" b="b"/>
              <a:pathLst>
                <a:path w="3130" h="2563" extrusionOk="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68"/>
            <p:cNvSpPr/>
            <p:nvPr/>
          </p:nvSpPr>
          <p:spPr>
            <a:xfrm>
              <a:off x="7124277" y="2169011"/>
              <a:ext cx="82456" cy="66569"/>
            </a:xfrm>
            <a:custGeom>
              <a:avLst/>
              <a:gdLst/>
              <a:ahLst/>
              <a:cxnLst/>
              <a:rect l="l" t="t" r="r" b="b"/>
              <a:pathLst>
                <a:path w="3140" h="2535" extrusionOk="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68"/>
            <p:cNvSpPr/>
            <p:nvPr/>
          </p:nvSpPr>
          <p:spPr>
            <a:xfrm>
              <a:off x="7104188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68"/>
            <p:cNvSpPr/>
            <p:nvPr/>
          </p:nvSpPr>
          <p:spPr>
            <a:xfrm>
              <a:off x="7199932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68"/>
            <p:cNvSpPr/>
            <p:nvPr/>
          </p:nvSpPr>
          <p:spPr>
            <a:xfrm>
              <a:off x="7337140" y="2141806"/>
              <a:ext cx="33718" cy="73922"/>
            </a:xfrm>
            <a:custGeom>
              <a:avLst/>
              <a:gdLst/>
              <a:ahLst/>
              <a:cxnLst/>
              <a:rect l="l" t="t" r="r" b="b"/>
              <a:pathLst>
                <a:path w="1284" h="2815" extrusionOk="0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68"/>
            <p:cNvSpPr/>
            <p:nvPr/>
          </p:nvSpPr>
          <p:spPr>
            <a:xfrm>
              <a:off x="7350717" y="2135031"/>
              <a:ext cx="80697" cy="80697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68"/>
            <p:cNvSpPr/>
            <p:nvPr/>
          </p:nvSpPr>
          <p:spPr>
            <a:xfrm>
              <a:off x="7364030" y="2235791"/>
              <a:ext cx="40493" cy="29936"/>
            </a:xfrm>
            <a:custGeom>
              <a:avLst/>
              <a:gdLst/>
              <a:ahLst/>
              <a:cxnLst/>
              <a:rect l="l" t="t" r="r" b="b"/>
              <a:pathLst>
                <a:path w="1542" h="1140" extrusionOk="0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68"/>
            <p:cNvSpPr/>
            <p:nvPr/>
          </p:nvSpPr>
          <p:spPr>
            <a:xfrm>
              <a:off x="7364030" y="2236053"/>
              <a:ext cx="40493" cy="16281"/>
            </a:xfrm>
            <a:custGeom>
              <a:avLst/>
              <a:gdLst/>
              <a:ahLst/>
              <a:cxnLst/>
              <a:rect l="l" t="t" r="r" b="b"/>
              <a:pathLst>
                <a:path w="1542" h="620" extrusionOk="0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68"/>
            <p:cNvSpPr/>
            <p:nvPr/>
          </p:nvSpPr>
          <p:spPr>
            <a:xfrm>
              <a:off x="7317051" y="2252124"/>
              <a:ext cx="134477" cy="67882"/>
            </a:xfrm>
            <a:custGeom>
              <a:avLst/>
              <a:gdLst/>
              <a:ahLst/>
              <a:cxnLst/>
              <a:rect l="l" t="t" r="r" b="b"/>
              <a:pathLst>
                <a:path w="5121" h="2585" extrusionOk="0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68"/>
            <p:cNvSpPr/>
            <p:nvPr/>
          </p:nvSpPr>
          <p:spPr>
            <a:xfrm>
              <a:off x="7377607" y="2265701"/>
              <a:ext cx="13340" cy="54306"/>
            </a:xfrm>
            <a:custGeom>
              <a:avLst/>
              <a:gdLst/>
              <a:ahLst/>
              <a:cxnLst/>
              <a:rect l="l" t="t" r="r" b="b"/>
              <a:pathLst>
                <a:path w="508" h="2068" extrusionOk="0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68"/>
            <p:cNvSpPr/>
            <p:nvPr/>
          </p:nvSpPr>
          <p:spPr>
            <a:xfrm>
              <a:off x="7343941" y="2168906"/>
              <a:ext cx="80697" cy="73712"/>
            </a:xfrm>
            <a:custGeom>
              <a:avLst/>
              <a:gdLst/>
              <a:ahLst/>
              <a:cxnLst/>
              <a:rect l="l" t="t" r="r" b="b"/>
              <a:pathLst>
                <a:path w="3073" h="2807" extrusionOk="0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68"/>
            <p:cNvSpPr/>
            <p:nvPr/>
          </p:nvSpPr>
          <p:spPr>
            <a:xfrm>
              <a:off x="7343941" y="2168906"/>
              <a:ext cx="80434" cy="72189"/>
            </a:xfrm>
            <a:custGeom>
              <a:avLst/>
              <a:gdLst/>
              <a:ahLst/>
              <a:cxnLst/>
              <a:rect l="l" t="t" r="r" b="b"/>
              <a:pathLst>
                <a:path w="3063" h="2749" extrusionOk="0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68"/>
            <p:cNvSpPr/>
            <p:nvPr/>
          </p:nvSpPr>
          <p:spPr>
            <a:xfrm>
              <a:off x="7317051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68"/>
            <p:cNvSpPr/>
            <p:nvPr/>
          </p:nvSpPr>
          <p:spPr>
            <a:xfrm>
              <a:off x="7424612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68"/>
            <p:cNvSpPr/>
            <p:nvPr/>
          </p:nvSpPr>
          <p:spPr>
            <a:xfrm>
              <a:off x="7377607" y="2265701"/>
              <a:ext cx="13340" cy="13340"/>
            </a:xfrm>
            <a:custGeom>
              <a:avLst/>
              <a:gdLst/>
              <a:ahLst/>
              <a:cxnLst/>
              <a:rect l="l" t="t" r="r" b="b"/>
              <a:pathLst>
                <a:path w="508" h="508" extrusionOk="0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68"/>
            <p:cNvSpPr/>
            <p:nvPr/>
          </p:nvSpPr>
          <p:spPr>
            <a:xfrm>
              <a:off x="7356756" y="2246899"/>
              <a:ext cx="27415" cy="28229"/>
            </a:xfrm>
            <a:custGeom>
              <a:avLst/>
              <a:gdLst/>
              <a:ahLst/>
              <a:cxnLst/>
              <a:rect l="l" t="t" r="r" b="b"/>
              <a:pathLst>
                <a:path w="1044" h="1075" extrusionOk="0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68"/>
            <p:cNvSpPr/>
            <p:nvPr/>
          </p:nvSpPr>
          <p:spPr>
            <a:xfrm>
              <a:off x="7384146" y="2246899"/>
              <a:ext cx="27678" cy="28229"/>
            </a:xfrm>
            <a:custGeom>
              <a:avLst/>
              <a:gdLst/>
              <a:ahLst/>
              <a:cxnLst/>
              <a:rect l="l" t="t" r="r" b="b"/>
              <a:pathLst>
                <a:path w="1054" h="1075" extrusionOk="0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68"/>
            <p:cNvSpPr/>
            <p:nvPr/>
          </p:nvSpPr>
          <p:spPr>
            <a:xfrm>
              <a:off x="7159964" y="1971904"/>
              <a:ext cx="190516" cy="164151"/>
            </a:xfrm>
            <a:custGeom>
              <a:avLst/>
              <a:gdLst/>
              <a:ahLst/>
              <a:cxnLst/>
              <a:rect l="l" t="t" r="r" b="b"/>
              <a:pathLst>
                <a:path w="7255" h="6251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68"/>
            <p:cNvSpPr/>
            <p:nvPr/>
          </p:nvSpPr>
          <p:spPr>
            <a:xfrm>
              <a:off x="7191896" y="2000055"/>
              <a:ext cx="31670" cy="11082"/>
            </a:xfrm>
            <a:custGeom>
              <a:avLst/>
              <a:gdLst/>
              <a:ahLst/>
              <a:cxnLst/>
              <a:rect l="l" t="t" r="r" b="b"/>
              <a:pathLst>
                <a:path w="1206" h="422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68"/>
            <p:cNvSpPr/>
            <p:nvPr/>
          </p:nvSpPr>
          <p:spPr>
            <a:xfrm>
              <a:off x="7231102" y="2000055"/>
              <a:ext cx="87735" cy="11082"/>
            </a:xfrm>
            <a:custGeom>
              <a:avLst/>
              <a:gdLst/>
              <a:ahLst/>
              <a:cxnLst/>
              <a:rect l="l" t="t" r="r" b="b"/>
              <a:pathLst>
                <a:path w="3341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68"/>
            <p:cNvSpPr/>
            <p:nvPr/>
          </p:nvSpPr>
          <p:spPr>
            <a:xfrm>
              <a:off x="7191896" y="2027969"/>
              <a:ext cx="126941" cy="11318"/>
            </a:xfrm>
            <a:custGeom>
              <a:avLst/>
              <a:gdLst/>
              <a:ahLst/>
              <a:cxnLst/>
              <a:rect l="l" t="t" r="r" b="b"/>
              <a:pathLst>
                <a:path w="4834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68"/>
            <p:cNvSpPr/>
            <p:nvPr/>
          </p:nvSpPr>
          <p:spPr>
            <a:xfrm>
              <a:off x="7191896" y="2056093"/>
              <a:ext cx="87735" cy="11108"/>
            </a:xfrm>
            <a:custGeom>
              <a:avLst/>
              <a:gdLst/>
              <a:ahLst/>
              <a:cxnLst/>
              <a:rect l="l" t="t" r="r" b="b"/>
              <a:pathLst>
                <a:path w="3341" h="423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68"/>
            <p:cNvSpPr/>
            <p:nvPr/>
          </p:nvSpPr>
          <p:spPr>
            <a:xfrm>
              <a:off x="7286878" y="2056093"/>
              <a:ext cx="31958" cy="11108"/>
            </a:xfrm>
            <a:custGeom>
              <a:avLst/>
              <a:gdLst/>
              <a:ahLst/>
              <a:cxnLst/>
              <a:rect l="l" t="t" r="r" b="b"/>
              <a:pathLst>
                <a:path w="1217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9" name="Google Shape;10049;p68"/>
          <p:cNvGrpSpPr/>
          <p:nvPr/>
        </p:nvGrpSpPr>
        <p:grpSpPr>
          <a:xfrm>
            <a:off x="7551264" y="1971904"/>
            <a:ext cx="344321" cy="348155"/>
            <a:chOff x="7551264" y="1971904"/>
            <a:chExt cx="344321" cy="348155"/>
          </a:xfrm>
        </p:grpSpPr>
        <p:sp>
          <p:nvSpPr>
            <p:cNvPr id="10050" name="Google Shape;10050;p68"/>
            <p:cNvSpPr/>
            <p:nvPr/>
          </p:nvSpPr>
          <p:spPr>
            <a:xfrm>
              <a:off x="7820665" y="1973164"/>
              <a:ext cx="9086" cy="73659"/>
            </a:xfrm>
            <a:custGeom>
              <a:avLst/>
              <a:gdLst/>
              <a:ahLst/>
              <a:cxnLst/>
              <a:rect l="l" t="t" r="r" b="b"/>
              <a:pathLst>
                <a:path w="346" h="2805" extrusionOk="0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68"/>
            <p:cNvSpPr/>
            <p:nvPr/>
          </p:nvSpPr>
          <p:spPr>
            <a:xfrm>
              <a:off x="7625396" y="1971904"/>
              <a:ext cx="270189" cy="348103"/>
            </a:xfrm>
            <a:custGeom>
              <a:avLst/>
              <a:gdLst/>
              <a:ahLst/>
              <a:cxnLst/>
              <a:rect l="l" t="t" r="r" b="b"/>
              <a:pathLst>
                <a:path w="10289" h="13256" extrusionOk="0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68"/>
            <p:cNvSpPr/>
            <p:nvPr/>
          </p:nvSpPr>
          <p:spPr>
            <a:xfrm>
              <a:off x="7625396" y="1971904"/>
              <a:ext cx="86238" cy="348103"/>
            </a:xfrm>
            <a:custGeom>
              <a:avLst/>
              <a:gdLst/>
              <a:ahLst/>
              <a:cxnLst/>
              <a:rect l="l" t="t" r="r" b="b"/>
              <a:pathLst>
                <a:path w="3284" h="13256" extrusionOk="0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68"/>
            <p:cNvSpPr/>
            <p:nvPr/>
          </p:nvSpPr>
          <p:spPr>
            <a:xfrm>
              <a:off x="7685715" y="2063893"/>
              <a:ext cx="103333" cy="11344"/>
            </a:xfrm>
            <a:custGeom>
              <a:avLst/>
              <a:gdLst/>
              <a:ahLst/>
              <a:cxnLst/>
              <a:rect l="l" t="t" r="r" b="b"/>
              <a:pathLst>
                <a:path w="3935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68"/>
            <p:cNvSpPr/>
            <p:nvPr/>
          </p:nvSpPr>
          <p:spPr>
            <a:xfrm>
              <a:off x="7685715" y="2102337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68"/>
            <p:cNvSpPr/>
            <p:nvPr/>
          </p:nvSpPr>
          <p:spPr>
            <a:xfrm>
              <a:off x="7685715" y="2140808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68"/>
            <p:cNvSpPr/>
            <p:nvPr/>
          </p:nvSpPr>
          <p:spPr>
            <a:xfrm>
              <a:off x="7685715" y="2179253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68"/>
            <p:cNvSpPr/>
            <p:nvPr/>
          </p:nvSpPr>
          <p:spPr>
            <a:xfrm>
              <a:off x="7685715" y="2217461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68"/>
            <p:cNvSpPr/>
            <p:nvPr/>
          </p:nvSpPr>
          <p:spPr>
            <a:xfrm>
              <a:off x="7552367" y="2239309"/>
              <a:ext cx="152492" cy="80487"/>
            </a:xfrm>
            <a:custGeom>
              <a:avLst/>
              <a:gdLst/>
              <a:ahLst/>
              <a:cxnLst/>
              <a:rect l="l" t="t" r="r" b="b"/>
              <a:pathLst>
                <a:path w="5807" h="3065" extrusionOk="0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68"/>
            <p:cNvSpPr/>
            <p:nvPr/>
          </p:nvSpPr>
          <p:spPr>
            <a:xfrm>
              <a:off x="7551264" y="2239808"/>
              <a:ext cx="61842" cy="80251"/>
            </a:xfrm>
            <a:custGeom>
              <a:avLst/>
              <a:gdLst/>
              <a:ahLst/>
              <a:cxnLst/>
              <a:rect l="l" t="t" r="r" b="b"/>
              <a:pathLst>
                <a:path w="2355" h="3056" extrusionOk="0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68"/>
            <p:cNvSpPr/>
            <p:nvPr/>
          </p:nvSpPr>
          <p:spPr>
            <a:xfrm>
              <a:off x="7579677" y="2113156"/>
              <a:ext cx="96532" cy="68381"/>
            </a:xfrm>
            <a:custGeom>
              <a:avLst/>
              <a:gdLst/>
              <a:ahLst/>
              <a:cxnLst/>
              <a:rect l="l" t="t" r="r" b="b"/>
              <a:pathLst>
                <a:path w="3676" h="2604" extrusionOk="0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68"/>
            <p:cNvSpPr/>
            <p:nvPr/>
          </p:nvSpPr>
          <p:spPr>
            <a:xfrm>
              <a:off x="7579677" y="2113393"/>
              <a:ext cx="52284" cy="68145"/>
            </a:xfrm>
            <a:custGeom>
              <a:avLst/>
              <a:gdLst/>
              <a:ahLst/>
              <a:cxnLst/>
              <a:rect l="l" t="t" r="r" b="b"/>
              <a:pathLst>
                <a:path w="1991" h="2595" extrusionOk="0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68"/>
            <p:cNvSpPr/>
            <p:nvPr/>
          </p:nvSpPr>
          <p:spPr>
            <a:xfrm>
              <a:off x="7662843" y="2174263"/>
              <a:ext cx="20903" cy="28387"/>
            </a:xfrm>
            <a:custGeom>
              <a:avLst/>
              <a:gdLst/>
              <a:ahLst/>
              <a:cxnLst/>
              <a:rect l="l" t="t" r="r" b="b"/>
              <a:pathLst>
                <a:path w="796" h="1081" extrusionOk="0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68"/>
            <p:cNvSpPr/>
            <p:nvPr/>
          </p:nvSpPr>
          <p:spPr>
            <a:xfrm>
              <a:off x="7571878" y="2174237"/>
              <a:ext cx="21139" cy="28361"/>
            </a:xfrm>
            <a:custGeom>
              <a:avLst/>
              <a:gdLst/>
              <a:ahLst/>
              <a:cxnLst/>
              <a:rect l="l" t="t" r="r" b="b"/>
              <a:pathLst>
                <a:path w="805" h="1080" extrusionOk="0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68"/>
            <p:cNvSpPr/>
            <p:nvPr/>
          </p:nvSpPr>
          <p:spPr>
            <a:xfrm>
              <a:off x="7610087" y="2223869"/>
              <a:ext cx="35714" cy="40362"/>
            </a:xfrm>
            <a:custGeom>
              <a:avLst/>
              <a:gdLst/>
              <a:ahLst/>
              <a:cxnLst/>
              <a:rect l="l" t="t" r="r" b="b"/>
              <a:pathLst>
                <a:path w="1360" h="1537" extrusionOk="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68"/>
            <p:cNvSpPr/>
            <p:nvPr/>
          </p:nvSpPr>
          <p:spPr>
            <a:xfrm>
              <a:off x="7610087" y="2224105"/>
              <a:ext cx="21875" cy="40362"/>
            </a:xfrm>
            <a:custGeom>
              <a:avLst/>
              <a:gdLst/>
              <a:ahLst/>
              <a:cxnLst/>
              <a:rect l="l" t="t" r="r" b="b"/>
              <a:pathLst>
                <a:path w="833" h="1537" extrusionOk="0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68"/>
            <p:cNvSpPr/>
            <p:nvPr/>
          </p:nvSpPr>
          <p:spPr>
            <a:xfrm>
              <a:off x="7589971" y="2153072"/>
              <a:ext cx="75918" cy="81248"/>
            </a:xfrm>
            <a:custGeom>
              <a:avLst/>
              <a:gdLst/>
              <a:ahLst/>
              <a:cxnLst/>
              <a:rect l="l" t="t" r="r" b="b"/>
              <a:pathLst>
                <a:path w="2891" h="3094" extrusionOk="0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68"/>
            <p:cNvSpPr/>
            <p:nvPr/>
          </p:nvSpPr>
          <p:spPr>
            <a:xfrm>
              <a:off x="7589971" y="2153072"/>
              <a:ext cx="55067" cy="81248"/>
            </a:xfrm>
            <a:custGeom>
              <a:avLst/>
              <a:gdLst/>
              <a:ahLst/>
              <a:cxnLst/>
              <a:rect l="l" t="t" r="r" b="b"/>
              <a:pathLst>
                <a:path w="2097" h="3094" extrusionOk="0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68"/>
            <p:cNvSpPr/>
            <p:nvPr/>
          </p:nvSpPr>
          <p:spPr>
            <a:xfrm>
              <a:off x="7820665" y="1973164"/>
              <a:ext cx="73922" cy="73659"/>
            </a:xfrm>
            <a:custGeom>
              <a:avLst/>
              <a:gdLst/>
              <a:ahLst/>
              <a:cxnLst/>
              <a:rect l="l" t="t" r="r" b="b"/>
              <a:pathLst>
                <a:path w="2815" h="2805" extrusionOk="0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9" name="Google Shape;10069;p68"/>
          <p:cNvGrpSpPr/>
          <p:nvPr/>
        </p:nvGrpSpPr>
        <p:grpSpPr>
          <a:xfrm>
            <a:off x="7992065" y="1971904"/>
            <a:ext cx="351621" cy="348103"/>
            <a:chOff x="7992065" y="1971904"/>
            <a:chExt cx="351621" cy="348103"/>
          </a:xfrm>
        </p:grpSpPr>
        <p:sp>
          <p:nvSpPr>
            <p:cNvPr id="10070" name="Google Shape;10070;p68"/>
            <p:cNvSpPr/>
            <p:nvPr/>
          </p:nvSpPr>
          <p:spPr>
            <a:xfrm>
              <a:off x="8136074" y="1971904"/>
              <a:ext cx="67383" cy="67383"/>
            </a:xfrm>
            <a:custGeom>
              <a:avLst/>
              <a:gdLst/>
              <a:ahLst/>
              <a:cxnLst/>
              <a:rect l="l" t="t" r="r" b="b"/>
              <a:pathLst>
                <a:path w="2566" h="2566" extrusionOk="0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8"/>
            <p:cNvSpPr/>
            <p:nvPr/>
          </p:nvSpPr>
          <p:spPr>
            <a:xfrm>
              <a:off x="8022552" y="2180014"/>
              <a:ext cx="137025" cy="95376"/>
            </a:xfrm>
            <a:custGeom>
              <a:avLst/>
              <a:gdLst/>
              <a:ahLst/>
              <a:cxnLst/>
              <a:rect l="l" t="t" r="r" b="b"/>
              <a:pathLst>
                <a:path w="5218" h="3632" extrusionOk="0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68"/>
            <p:cNvSpPr/>
            <p:nvPr/>
          </p:nvSpPr>
          <p:spPr>
            <a:xfrm>
              <a:off x="8109946" y="2050080"/>
              <a:ext cx="120849" cy="62604"/>
            </a:xfrm>
            <a:custGeom>
              <a:avLst/>
              <a:gdLst/>
              <a:ahLst/>
              <a:cxnLst/>
              <a:rect l="l" t="t" r="r" b="b"/>
              <a:pathLst>
                <a:path w="4602" h="2384" extrusionOk="0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68"/>
            <p:cNvSpPr/>
            <p:nvPr/>
          </p:nvSpPr>
          <p:spPr>
            <a:xfrm>
              <a:off x="8179613" y="2180014"/>
              <a:ext cx="137130" cy="95376"/>
            </a:xfrm>
            <a:custGeom>
              <a:avLst/>
              <a:gdLst/>
              <a:ahLst/>
              <a:cxnLst/>
              <a:rect l="l" t="t" r="r" b="b"/>
              <a:pathLst>
                <a:path w="5222" h="3632" extrusionOk="0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8"/>
            <p:cNvSpPr/>
            <p:nvPr/>
          </p:nvSpPr>
          <p:spPr>
            <a:xfrm>
              <a:off x="8129037" y="1973427"/>
              <a:ext cx="66884" cy="65939"/>
            </a:xfrm>
            <a:custGeom>
              <a:avLst/>
              <a:gdLst/>
              <a:ahLst/>
              <a:cxnLst/>
              <a:rect l="l" t="t" r="r" b="b"/>
              <a:pathLst>
                <a:path w="2547" h="2511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68"/>
            <p:cNvSpPr/>
            <p:nvPr/>
          </p:nvSpPr>
          <p:spPr>
            <a:xfrm>
              <a:off x="8068717" y="2123450"/>
              <a:ext cx="44773" cy="45010"/>
            </a:xfrm>
            <a:custGeom>
              <a:avLst/>
              <a:gdLst/>
              <a:ahLst/>
              <a:cxnLst/>
              <a:rect l="l" t="t" r="r" b="b"/>
              <a:pathLst>
                <a:path w="1705" h="1714" extrusionOk="0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68"/>
            <p:cNvSpPr/>
            <p:nvPr/>
          </p:nvSpPr>
          <p:spPr>
            <a:xfrm>
              <a:off x="8063964" y="2124474"/>
              <a:ext cx="44484" cy="43854"/>
            </a:xfrm>
            <a:custGeom>
              <a:avLst/>
              <a:gdLst/>
              <a:ahLst/>
              <a:cxnLst/>
              <a:rect l="l" t="t" r="r" b="b"/>
              <a:pathLst>
                <a:path w="1694" h="1670" extrusionOk="0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68"/>
            <p:cNvSpPr/>
            <p:nvPr/>
          </p:nvSpPr>
          <p:spPr>
            <a:xfrm>
              <a:off x="8225805" y="2123450"/>
              <a:ext cx="44747" cy="45010"/>
            </a:xfrm>
            <a:custGeom>
              <a:avLst/>
              <a:gdLst/>
              <a:ahLst/>
              <a:cxnLst/>
              <a:rect l="l" t="t" r="r" b="b"/>
              <a:pathLst>
                <a:path w="1704" h="1714" extrusionOk="0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68"/>
            <p:cNvSpPr/>
            <p:nvPr/>
          </p:nvSpPr>
          <p:spPr>
            <a:xfrm>
              <a:off x="8221025" y="2124474"/>
              <a:ext cx="44747" cy="43854"/>
            </a:xfrm>
            <a:custGeom>
              <a:avLst/>
              <a:gdLst/>
              <a:ahLst/>
              <a:cxnLst/>
              <a:rect l="l" t="t" r="r" b="b"/>
              <a:pathLst>
                <a:path w="1704" h="1670" extrusionOk="0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68"/>
            <p:cNvSpPr/>
            <p:nvPr/>
          </p:nvSpPr>
          <p:spPr>
            <a:xfrm>
              <a:off x="7995583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68"/>
            <p:cNvSpPr/>
            <p:nvPr/>
          </p:nvSpPr>
          <p:spPr>
            <a:xfrm>
              <a:off x="7992065" y="2286814"/>
              <a:ext cx="33718" cy="33193"/>
            </a:xfrm>
            <a:custGeom>
              <a:avLst/>
              <a:gdLst/>
              <a:ahLst/>
              <a:cxnLst/>
              <a:rect l="l" t="t" r="r" b="b"/>
              <a:pathLst>
                <a:path w="1284" h="1264" extrusionOk="0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68"/>
            <p:cNvSpPr/>
            <p:nvPr/>
          </p:nvSpPr>
          <p:spPr>
            <a:xfrm>
              <a:off x="8152907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68"/>
            <p:cNvSpPr/>
            <p:nvPr/>
          </p:nvSpPr>
          <p:spPr>
            <a:xfrm>
              <a:off x="8149388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68"/>
            <p:cNvSpPr/>
            <p:nvPr/>
          </p:nvSpPr>
          <p:spPr>
            <a:xfrm>
              <a:off x="8309994" y="2286315"/>
              <a:ext cx="33692" cy="33692"/>
            </a:xfrm>
            <a:custGeom>
              <a:avLst/>
              <a:gdLst/>
              <a:ahLst/>
              <a:cxnLst/>
              <a:rect l="l" t="t" r="r" b="b"/>
              <a:pathLst>
                <a:path w="1283" h="1283" extrusionOk="0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68"/>
            <p:cNvSpPr/>
            <p:nvPr/>
          </p:nvSpPr>
          <p:spPr>
            <a:xfrm>
              <a:off x="8306475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5" name="Google Shape;10085;p68"/>
          <p:cNvGrpSpPr/>
          <p:nvPr/>
        </p:nvGrpSpPr>
        <p:grpSpPr>
          <a:xfrm>
            <a:off x="4911189" y="3793455"/>
            <a:ext cx="296580" cy="364935"/>
            <a:chOff x="4911189" y="3793455"/>
            <a:chExt cx="296580" cy="364935"/>
          </a:xfrm>
        </p:grpSpPr>
        <p:sp>
          <p:nvSpPr>
            <p:cNvPr id="10086" name="Google Shape;10086;p68"/>
            <p:cNvSpPr/>
            <p:nvPr/>
          </p:nvSpPr>
          <p:spPr>
            <a:xfrm>
              <a:off x="4951157" y="3861810"/>
              <a:ext cx="31932" cy="35215"/>
            </a:xfrm>
            <a:custGeom>
              <a:avLst/>
              <a:gdLst/>
              <a:ahLst/>
              <a:cxnLst/>
              <a:rect l="l" t="t" r="r" b="b"/>
              <a:pathLst>
                <a:path w="1216" h="1341" extrusionOk="0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68"/>
            <p:cNvSpPr/>
            <p:nvPr/>
          </p:nvSpPr>
          <p:spPr>
            <a:xfrm>
              <a:off x="5136132" y="3861810"/>
              <a:ext cx="31932" cy="34952"/>
            </a:xfrm>
            <a:custGeom>
              <a:avLst/>
              <a:gdLst/>
              <a:ahLst/>
              <a:cxnLst/>
              <a:rect l="l" t="t" r="r" b="b"/>
              <a:pathLst>
                <a:path w="1216" h="1331" extrusionOk="0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68"/>
            <p:cNvSpPr/>
            <p:nvPr/>
          </p:nvSpPr>
          <p:spPr>
            <a:xfrm>
              <a:off x="5043382" y="3833659"/>
              <a:ext cx="32457" cy="33193"/>
            </a:xfrm>
            <a:custGeom>
              <a:avLst/>
              <a:gdLst/>
              <a:ahLst/>
              <a:cxnLst/>
              <a:rect l="l" t="t" r="r" b="b"/>
              <a:pathLst>
                <a:path w="1236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68"/>
            <p:cNvSpPr/>
            <p:nvPr/>
          </p:nvSpPr>
          <p:spPr>
            <a:xfrm>
              <a:off x="5043382" y="3833659"/>
              <a:ext cx="21901" cy="33193"/>
            </a:xfrm>
            <a:custGeom>
              <a:avLst/>
              <a:gdLst/>
              <a:ahLst/>
              <a:cxnLst/>
              <a:rect l="l" t="t" r="r" b="b"/>
              <a:pathLst>
                <a:path w="834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68"/>
            <p:cNvSpPr/>
            <p:nvPr/>
          </p:nvSpPr>
          <p:spPr>
            <a:xfrm>
              <a:off x="4911189" y="3861810"/>
              <a:ext cx="296580" cy="296580"/>
            </a:xfrm>
            <a:custGeom>
              <a:avLst/>
              <a:gdLst/>
              <a:ahLst/>
              <a:cxnLst/>
              <a:rect l="l" t="t" r="r" b="b"/>
              <a:pathLst>
                <a:path w="11294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68"/>
            <p:cNvSpPr/>
            <p:nvPr/>
          </p:nvSpPr>
          <p:spPr>
            <a:xfrm>
              <a:off x="4911189" y="3861810"/>
              <a:ext cx="161630" cy="296580"/>
            </a:xfrm>
            <a:custGeom>
              <a:avLst/>
              <a:gdLst/>
              <a:ahLst/>
              <a:cxnLst/>
              <a:rect l="l" t="t" r="r" b="b"/>
              <a:pathLst>
                <a:path w="6155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68"/>
            <p:cNvSpPr/>
            <p:nvPr/>
          </p:nvSpPr>
          <p:spPr>
            <a:xfrm>
              <a:off x="4925527" y="3885680"/>
              <a:ext cx="258372" cy="248577"/>
            </a:xfrm>
            <a:custGeom>
              <a:avLst/>
              <a:gdLst/>
              <a:ahLst/>
              <a:cxnLst/>
              <a:rect l="l" t="t" r="r" b="b"/>
              <a:pathLst>
                <a:path w="9839" h="9466" extrusionOk="0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68"/>
            <p:cNvSpPr/>
            <p:nvPr/>
          </p:nvSpPr>
          <p:spPr>
            <a:xfrm>
              <a:off x="4937317" y="3885680"/>
              <a:ext cx="129724" cy="248577"/>
            </a:xfrm>
            <a:custGeom>
              <a:avLst/>
              <a:gdLst/>
              <a:ahLst/>
              <a:cxnLst/>
              <a:rect l="l" t="t" r="r" b="b"/>
              <a:pathLst>
                <a:path w="4940" h="9466" extrusionOk="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68"/>
            <p:cNvSpPr/>
            <p:nvPr/>
          </p:nvSpPr>
          <p:spPr>
            <a:xfrm>
              <a:off x="4942596" y="3902381"/>
              <a:ext cx="223972" cy="215279"/>
            </a:xfrm>
            <a:custGeom>
              <a:avLst/>
              <a:gdLst/>
              <a:ahLst/>
              <a:cxnLst/>
              <a:rect l="l" t="t" r="r" b="b"/>
              <a:pathLst>
                <a:path w="8529" h="8198" extrusionOk="0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68"/>
            <p:cNvSpPr/>
            <p:nvPr/>
          </p:nvSpPr>
          <p:spPr>
            <a:xfrm>
              <a:off x="4951157" y="3902381"/>
              <a:ext cx="121400" cy="215385"/>
            </a:xfrm>
            <a:custGeom>
              <a:avLst/>
              <a:gdLst/>
              <a:ahLst/>
              <a:cxnLst/>
              <a:rect l="l" t="t" r="r" b="b"/>
              <a:pathLst>
                <a:path w="4623" h="8202" extrusionOk="0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68"/>
            <p:cNvSpPr/>
            <p:nvPr/>
          </p:nvSpPr>
          <p:spPr>
            <a:xfrm>
              <a:off x="5054069" y="3937255"/>
              <a:ext cx="10950" cy="76128"/>
            </a:xfrm>
            <a:custGeom>
              <a:avLst/>
              <a:gdLst/>
              <a:ahLst/>
              <a:cxnLst/>
              <a:rect l="l" t="t" r="r" b="b"/>
              <a:pathLst>
                <a:path w="417" h="2899" extrusionOk="0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68"/>
            <p:cNvSpPr/>
            <p:nvPr/>
          </p:nvSpPr>
          <p:spPr>
            <a:xfrm>
              <a:off x="5139388" y="3833685"/>
              <a:ext cx="57326" cy="48712"/>
            </a:xfrm>
            <a:custGeom>
              <a:avLst/>
              <a:gdLst/>
              <a:ahLst/>
              <a:cxnLst/>
              <a:rect l="l" t="t" r="r" b="b"/>
              <a:pathLst>
                <a:path w="2183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68"/>
            <p:cNvSpPr/>
            <p:nvPr/>
          </p:nvSpPr>
          <p:spPr>
            <a:xfrm>
              <a:off x="4922507" y="3833685"/>
              <a:ext cx="57063" cy="48712"/>
            </a:xfrm>
            <a:custGeom>
              <a:avLst/>
              <a:gdLst/>
              <a:ahLst/>
              <a:cxnLst/>
              <a:rect l="l" t="t" r="r" b="b"/>
              <a:pathLst>
                <a:path w="2173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68"/>
            <p:cNvSpPr/>
            <p:nvPr/>
          </p:nvSpPr>
          <p:spPr>
            <a:xfrm>
              <a:off x="5023792" y="3793455"/>
              <a:ext cx="71637" cy="42988"/>
            </a:xfrm>
            <a:custGeom>
              <a:avLst/>
              <a:gdLst/>
              <a:ahLst/>
              <a:cxnLst/>
              <a:rect l="l" t="t" r="r" b="b"/>
              <a:pathLst>
                <a:path w="2728" h="1637" extrusionOk="0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68"/>
            <p:cNvSpPr/>
            <p:nvPr/>
          </p:nvSpPr>
          <p:spPr>
            <a:xfrm>
              <a:off x="5139388" y="3833685"/>
              <a:ext cx="51049" cy="48712"/>
            </a:xfrm>
            <a:custGeom>
              <a:avLst/>
              <a:gdLst/>
              <a:ahLst/>
              <a:cxnLst/>
              <a:rect l="l" t="t" r="r" b="b"/>
              <a:pathLst>
                <a:path w="1944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68"/>
            <p:cNvSpPr/>
            <p:nvPr/>
          </p:nvSpPr>
          <p:spPr>
            <a:xfrm>
              <a:off x="4922507" y="3833685"/>
              <a:ext cx="50787" cy="48712"/>
            </a:xfrm>
            <a:custGeom>
              <a:avLst/>
              <a:gdLst/>
              <a:ahLst/>
              <a:cxnLst/>
              <a:rect l="l" t="t" r="r" b="b"/>
              <a:pathLst>
                <a:path w="1934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68"/>
            <p:cNvSpPr/>
            <p:nvPr/>
          </p:nvSpPr>
          <p:spPr>
            <a:xfrm>
              <a:off x="5024028" y="3793455"/>
              <a:ext cx="30934" cy="42988"/>
            </a:xfrm>
            <a:custGeom>
              <a:avLst/>
              <a:gdLst/>
              <a:ahLst/>
              <a:cxnLst/>
              <a:rect l="l" t="t" r="r" b="b"/>
              <a:pathLst>
                <a:path w="1178" h="1637" extrusionOk="0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68"/>
            <p:cNvSpPr/>
            <p:nvPr/>
          </p:nvSpPr>
          <p:spPr>
            <a:xfrm>
              <a:off x="4937580" y="3896998"/>
              <a:ext cx="235001" cy="226046"/>
            </a:xfrm>
            <a:custGeom>
              <a:avLst/>
              <a:gdLst/>
              <a:ahLst/>
              <a:cxnLst/>
              <a:rect l="l" t="t" r="r" b="b"/>
              <a:pathLst>
                <a:path w="8949" h="8608" extrusionOk="0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68"/>
            <p:cNvSpPr/>
            <p:nvPr/>
          </p:nvSpPr>
          <p:spPr>
            <a:xfrm>
              <a:off x="5044905" y="3995263"/>
              <a:ext cx="29411" cy="29411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68"/>
            <p:cNvSpPr/>
            <p:nvPr/>
          </p:nvSpPr>
          <p:spPr>
            <a:xfrm>
              <a:off x="5044642" y="3995132"/>
              <a:ext cx="24396" cy="29674"/>
            </a:xfrm>
            <a:custGeom>
              <a:avLst/>
              <a:gdLst/>
              <a:ahLst/>
              <a:cxnLst/>
              <a:rect l="l" t="t" r="r" b="b"/>
              <a:pathLst>
                <a:path w="929" h="1130" extrusionOk="0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6" name="Google Shape;10106;p68"/>
          <p:cNvGrpSpPr/>
          <p:nvPr/>
        </p:nvGrpSpPr>
        <p:grpSpPr>
          <a:xfrm>
            <a:off x="5341433" y="3793271"/>
            <a:ext cx="330272" cy="329117"/>
            <a:chOff x="5341433" y="3793271"/>
            <a:chExt cx="330272" cy="329117"/>
          </a:xfrm>
        </p:grpSpPr>
        <p:sp>
          <p:nvSpPr>
            <p:cNvPr id="10107" name="Google Shape;10107;p68"/>
            <p:cNvSpPr/>
            <p:nvPr/>
          </p:nvSpPr>
          <p:spPr>
            <a:xfrm>
              <a:off x="5436441" y="3976408"/>
              <a:ext cx="52546" cy="52546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68"/>
            <p:cNvSpPr/>
            <p:nvPr/>
          </p:nvSpPr>
          <p:spPr>
            <a:xfrm>
              <a:off x="5436179" y="3976146"/>
              <a:ext cx="42515" cy="52310"/>
            </a:xfrm>
            <a:custGeom>
              <a:avLst/>
              <a:gdLst/>
              <a:ahLst/>
              <a:cxnLst/>
              <a:rect l="l" t="t" r="r" b="b"/>
              <a:pathLst>
                <a:path w="1619" h="1992" extrusionOk="0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68"/>
            <p:cNvSpPr/>
            <p:nvPr/>
          </p:nvSpPr>
          <p:spPr>
            <a:xfrm>
              <a:off x="5431925" y="3793350"/>
              <a:ext cx="239780" cy="228830"/>
            </a:xfrm>
            <a:custGeom>
              <a:avLst/>
              <a:gdLst/>
              <a:ahLst/>
              <a:cxnLst/>
              <a:rect l="l" t="t" r="r" b="b"/>
              <a:pathLst>
                <a:path w="9131" h="8714" extrusionOk="0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68"/>
            <p:cNvSpPr/>
            <p:nvPr/>
          </p:nvSpPr>
          <p:spPr>
            <a:xfrm>
              <a:off x="5427408" y="3793271"/>
              <a:ext cx="139756" cy="228830"/>
            </a:xfrm>
            <a:custGeom>
              <a:avLst/>
              <a:gdLst/>
              <a:ahLst/>
              <a:cxnLst/>
              <a:rect l="l" t="t" r="r" b="b"/>
              <a:pathLst>
                <a:path w="5322" h="8714" extrusionOk="0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68"/>
            <p:cNvSpPr/>
            <p:nvPr/>
          </p:nvSpPr>
          <p:spPr>
            <a:xfrm>
              <a:off x="5464828" y="3814936"/>
              <a:ext cx="194061" cy="185343"/>
            </a:xfrm>
            <a:custGeom>
              <a:avLst/>
              <a:gdLst/>
              <a:ahLst/>
              <a:cxnLst/>
              <a:rect l="l" t="t" r="r" b="b"/>
              <a:pathLst>
                <a:path w="7390" h="7058" extrusionOk="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68"/>
            <p:cNvSpPr/>
            <p:nvPr/>
          </p:nvSpPr>
          <p:spPr>
            <a:xfrm>
              <a:off x="5456793" y="3815251"/>
              <a:ext cx="110607" cy="185080"/>
            </a:xfrm>
            <a:custGeom>
              <a:avLst/>
              <a:gdLst/>
              <a:ahLst/>
              <a:cxnLst/>
              <a:rect l="l" t="t" r="r" b="b"/>
              <a:pathLst>
                <a:path w="4212" h="7048" extrusionOk="0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68"/>
            <p:cNvSpPr/>
            <p:nvPr/>
          </p:nvSpPr>
          <p:spPr>
            <a:xfrm>
              <a:off x="5531949" y="3851752"/>
              <a:ext cx="50787" cy="50550"/>
            </a:xfrm>
            <a:custGeom>
              <a:avLst/>
              <a:gdLst/>
              <a:ahLst/>
              <a:cxnLst/>
              <a:rect l="l" t="t" r="r" b="b"/>
              <a:pathLst>
                <a:path w="1934" h="1925" extrusionOk="0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68"/>
            <p:cNvSpPr/>
            <p:nvPr/>
          </p:nvSpPr>
          <p:spPr>
            <a:xfrm>
              <a:off x="5532185" y="3851726"/>
              <a:ext cx="35215" cy="50577"/>
            </a:xfrm>
            <a:custGeom>
              <a:avLst/>
              <a:gdLst/>
              <a:ahLst/>
              <a:cxnLst/>
              <a:rect l="l" t="t" r="r" b="b"/>
              <a:pathLst>
                <a:path w="1341" h="1926" extrusionOk="0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68"/>
            <p:cNvSpPr/>
            <p:nvPr/>
          </p:nvSpPr>
          <p:spPr>
            <a:xfrm>
              <a:off x="5515852" y="3902276"/>
              <a:ext cx="82955" cy="53045"/>
            </a:xfrm>
            <a:custGeom>
              <a:avLst/>
              <a:gdLst/>
              <a:ahLst/>
              <a:cxnLst/>
              <a:rect l="l" t="t" r="r" b="b"/>
              <a:pathLst>
                <a:path w="3159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68"/>
            <p:cNvSpPr/>
            <p:nvPr/>
          </p:nvSpPr>
          <p:spPr>
            <a:xfrm>
              <a:off x="5515852" y="3902276"/>
              <a:ext cx="47032" cy="53045"/>
            </a:xfrm>
            <a:custGeom>
              <a:avLst/>
              <a:gdLst/>
              <a:ahLst/>
              <a:cxnLst/>
              <a:rect l="l" t="t" r="r" b="b"/>
              <a:pathLst>
                <a:path w="1791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68"/>
            <p:cNvSpPr/>
            <p:nvPr/>
          </p:nvSpPr>
          <p:spPr>
            <a:xfrm>
              <a:off x="5531686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68"/>
            <p:cNvSpPr/>
            <p:nvPr/>
          </p:nvSpPr>
          <p:spPr>
            <a:xfrm>
              <a:off x="5572915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68"/>
            <p:cNvSpPr/>
            <p:nvPr/>
          </p:nvSpPr>
          <p:spPr>
            <a:xfrm>
              <a:off x="5341433" y="4004874"/>
              <a:ext cx="120166" cy="117514"/>
            </a:xfrm>
            <a:custGeom>
              <a:avLst/>
              <a:gdLst/>
              <a:ahLst/>
              <a:cxnLst/>
              <a:rect l="l" t="t" r="r" b="b"/>
              <a:pathLst>
                <a:path w="4576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68"/>
            <p:cNvSpPr/>
            <p:nvPr/>
          </p:nvSpPr>
          <p:spPr>
            <a:xfrm>
              <a:off x="5341433" y="4004874"/>
              <a:ext cx="105093" cy="117514"/>
            </a:xfrm>
            <a:custGeom>
              <a:avLst/>
              <a:gdLst/>
              <a:ahLst/>
              <a:cxnLst/>
              <a:rect l="l" t="t" r="r" b="b"/>
              <a:pathLst>
                <a:path w="4002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68"/>
            <p:cNvSpPr/>
            <p:nvPr/>
          </p:nvSpPr>
          <p:spPr>
            <a:xfrm>
              <a:off x="5417587" y="4004874"/>
              <a:ext cx="43749" cy="42436"/>
            </a:xfrm>
            <a:custGeom>
              <a:avLst/>
              <a:gdLst/>
              <a:ahLst/>
              <a:cxnLst/>
              <a:rect l="l" t="t" r="r" b="b"/>
              <a:pathLst>
                <a:path w="1666" h="1616" extrusionOk="0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68"/>
            <p:cNvSpPr/>
            <p:nvPr/>
          </p:nvSpPr>
          <p:spPr>
            <a:xfrm>
              <a:off x="5417587" y="4004795"/>
              <a:ext cx="28939" cy="23398"/>
            </a:xfrm>
            <a:custGeom>
              <a:avLst/>
              <a:gdLst/>
              <a:ahLst/>
              <a:cxnLst/>
              <a:rect l="l" t="t" r="r" b="b"/>
              <a:pathLst>
                <a:path w="1102" h="891" extrusionOk="0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68"/>
          <p:cNvGrpSpPr/>
          <p:nvPr/>
        </p:nvGrpSpPr>
        <p:grpSpPr>
          <a:xfrm>
            <a:off x="5744051" y="3766250"/>
            <a:ext cx="428511" cy="383186"/>
            <a:chOff x="5744051" y="3766250"/>
            <a:chExt cx="428511" cy="383186"/>
          </a:xfrm>
        </p:grpSpPr>
        <p:sp>
          <p:nvSpPr>
            <p:cNvPr id="10124" name="Google Shape;10124;p68"/>
            <p:cNvSpPr/>
            <p:nvPr/>
          </p:nvSpPr>
          <p:spPr>
            <a:xfrm>
              <a:off x="5872489" y="3804510"/>
              <a:ext cx="130696" cy="130460"/>
            </a:xfrm>
            <a:custGeom>
              <a:avLst/>
              <a:gdLst/>
              <a:ahLst/>
              <a:cxnLst/>
              <a:rect l="l" t="t" r="r" b="b"/>
              <a:pathLst>
                <a:path w="4977" h="4968" extrusionOk="0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68"/>
            <p:cNvSpPr/>
            <p:nvPr/>
          </p:nvSpPr>
          <p:spPr>
            <a:xfrm>
              <a:off x="5871963" y="3804169"/>
              <a:ext cx="74185" cy="130775"/>
            </a:xfrm>
            <a:custGeom>
              <a:avLst/>
              <a:gdLst/>
              <a:ahLst/>
              <a:cxnLst/>
              <a:rect l="l" t="t" r="r" b="b"/>
              <a:pathLst>
                <a:path w="2825" h="4980" extrusionOk="0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68"/>
            <p:cNvSpPr/>
            <p:nvPr/>
          </p:nvSpPr>
          <p:spPr>
            <a:xfrm>
              <a:off x="5893339" y="3825361"/>
              <a:ext cx="88995" cy="88733"/>
            </a:xfrm>
            <a:custGeom>
              <a:avLst/>
              <a:gdLst/>
              <a:ahLst/>
              <a:cxnLst/>
              <a:rect l="l" t="t" r="r" b="b"/>
              <a:pathLst>
                <a:path w="3389" h="3379" extrusionOk="0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68"/>
            <p:cNvSpPr/>
            <p:nvPr/>
          </p:nvSpPr>
          <p:spPr>
            <a:xfrm>
              <a:off x="5892840" y="3824993"/>
              <a:ext cx="53308" cy="88995"/>
            </a:xfrm>
            <a:custGeom>
              <a:avLst/>
              <a:gdLst/>
              <a:ahLst/>
              <a:cxnLst/>
              <a:rect l="l" t="t" r="r" b="b"/>
              <a:pathLst>
                <a:path w="2030" h="3389" extrusionOk="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68"/>
            <p:cNvSpPr/>
            <p:nvPr/>
          </p:nvSpPr>
          <p:spPr>
            <a:xfrm>
              <a:off x="5919231" y="3839436"/>
              <a:ext cx="35714" cy="61107"/>
            </a:xfrm>
            <a:custGeom>
              <a:avLst/>
              <a:gdLst/>
              <a:ahLst/>
              <a:cxnLst/>
              <a:rect l="l" t="t" r="r" b="b"/>
              <a:pathLst>
                <a:path w="1360" h="2327" extrusionOk="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68"/>
            <p:cNvSpPr/>
            <p:nvPr/>
          </p:nvSpPr>
          <p:spPr>
            <a:xfrm>
              <a:off x="5973747" y="3766565"/>
              <a:ext cx="130959" cy="130460"/>
            </a:xfrm>
            <a:custGeom>
              <a:avLst/>
              <a:gdLst/>
              <a:ahLst/>
              <a:cxnLst/>
              <a:rect l="l" t="t" r="r" b="b"/>
              <a:pathLst>
                <a:path w="4987" h="4968" extrusionOk="0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68"/>
            <p:cNvSpPr/>
            <p:nvPr/>
          </p:nvSpPr>
          <p:spPr>
            <a:xfrm>
              <a:off x="5973274" y="3766250"/>
              <a:ext cx="74132" cy="130801"/>
            </a:xfrm>
            <a:custGeom>
              <a:avLst/>
              <a:gdLst/>
              <a:ahLst/>
              <a:cxnLst/>
              <a:rect l="l" t="t" r="r" b="b"/>
              <a:pathLst>
                <a:path w="2823" h="4981" extrusionOk="0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68"/>
            <p:cNvSpPr/>
            <p:nvPr/>
          </p:nvSpPr>
          <p:spPr>
            <a:xfrm>
              <a:off x="5994624" y="3787415"/>
              <a:ext cx="89231" cy="88733"/>
            </a:xfrm>
            <a:custGeom>
              <a:avLst/>
              <a:gdLst/>
              <a:ahLst/>
              <a:cxnLst/>
              <a:rect l="l" t="t" r="r" b="b"/>
              <a:pathLst>
                <a:path w="3398" h="3379" extrusionOk="0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68"/>
            <p:cNvSpPr/>
            <p:nvPr/>
          </p:nvSpPr>
          <p:spPr>
            <a:xfrm>
              <a:off x="5994361" y="3787284"/>
              <a:ext cx="53308" cy="88916"/>
            </a:xfrm>
            <a:custGeom>
              <a:avLst/>
              <a:gdLst/>
              <a:ahLst/>
              <a:cxnLst/>
              <a:rect l="l" t="t" r="r" b="b"/>
              <a:pathLst>
                <a:path w="2030" h="3386" extrusionOk="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68"/>
            <p:cNvSpPr/>
            <p:nvPr/>
          </p:nvSpPr>
          <p:spPr>
            <a:xfrm>
              <a:off x="6020753" y="3801727"/>
              <a:ext cx="35451" cy="60844"/>
            </a:xfrm>
            <a:custGeom>
              <a:avLst/>
              <a:gdLst/>
              <a:ahLst/>
              <a:cxnLst/>
              <a:rect l="l" t="t" r="r" b="b"/>
              <a:pathLst>
                <a:path w="1350" h="2317" extrusionOk="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68"/>
            <p:cNvSpPr/>
            <p:nvPr/>
          </p:nvSpPr>
          <p:spPr>
            <a:xfrm>
              <a:off x="5744051" y="3983945"/>
              <a:ext cx="147056" cy="165491"/>
            </a:xfrm>
            <a:custGeom>
              <a:avLst/>
              <a:gdLst/>
              <a:ahLst/>
              <a:cxnLst/>
              <a:rect l="l" t="t" r="r" b="b"/>
              <a:pathLst>
                <a:path w="5600" h="6302" extrusionOk="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68"/>
            <p:cNvSpPr/>
            <p:nvPr/>
          </p:nvSpPr>
          <p:spPr>
            <a:xfrm>
              <a:off x="5784754" y="4095786"/>
              <a:ext cx="106353" cy="53597"/>
            </a:xfrm>
            <a:custGeom>
              <a:avLst/>
              <a:gdLst/>
              <a:ahLst/>
              <a:cxnLst/>
              <a:rect l="l" t="t" r="r" b="b"/>
              <a:pathLst>
                <a:path w="4050" h="2041" extrusionOk="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68"/>
            <p:cNvSpPr/>
            <p:nvPr/>
          </p:nvSpPr>
          <p:spPr>
            <a:xfrm>
              <a:off x="5886538" y="3909550"/>
              <a:ext cx="286024" cy="176441"/>
            </a:xfrm>
            <a:custGeom>
              <a:avLst/>
              <a:gdLst/>
              <a:ahLst/>
              <a:cxnLst/>
              <a:rect l="l" t="t" r="r" b="b"/>
              <a:pathLst>
                <a:path w="10892" h="6719" extrusionOk="0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68"/>
            <p:cNvSpPr/>
            <p:nvPr/>
          </p:nvSpPr>
          <p:spPr>
            <a:xfrm>
              <a:off x="5886538" y="3976408"/>
              <a:ext cx="57851" cy="109347"/>
            </a:xfrm>
            <a:custGeom>
              <a:avLst/>
              <a:gdLst/>
              <a:ahLst/>
              <a:cxnLst/>
              <a:rect l="l" t="t" r="r" b="b"/>
              <a:pathLst>
                <a:path w="2203" h="4164" extrusionOk="0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68"/>
            <p:cNvSpPr/>
            <p:nvPr/>
          </p:nvSpPr>
          <p:spPr>
            <a:xfrm>
              <a:off x="5961956" y="3961335"/>
              <a:ext cx="82456" cy="52467"/>
            </a:xfrm>
            <a:custGeom>
              <a:avLst/>
              <a:gdLst/>
              <a:ahLst/>
              <a:cxnLst/>
              <a:rect l="l" t="t" r="r" b="b"/>
              <a:pathLst>
                <a:path w="3140" h="1998" extrusionOk="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68"/>
            <p:cNvSpPr/>
            <p:nvPr/>
          </p:nvSpPr>
          <p:spPr>
            <a:xfrm>
              <a:off x="5840556" y="3971235"/>
              <a:ext cx="89258" cy="144167"/>
            </a:xfrm>
            <a:custGeom>
              <a:avLst/>
              <a:gdLst/>
              <a:ahLst/>
              <a:cxnLst/>
              <a:rect l="l" t="t" r="r" b="b"/>
              <a:pathLst>
                <a:path w="3399" h="5490" extrusionOk="0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68"/>
            <p:cNvSpPr/>
            <p:nvPr/>
          </p:nvSpPr>
          <p:spPr>
            <a:xfrm>
              <a:off x="5882284" y="4079689"/>
              <a:ext cx="47531" cy="35714"/>
            </a:xfrm>
            <a:custGeom>
              <a:avLst/>
              <a:gdLst/>
              <a:ahLst/>
              <a:cxnLst/>
              <a:rect l="l" t="t" r="r" b="b"/>
              <a:pathLst>
                <a:path w="1810" h="1360" extrusionOk="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1" name="Google Shape;10141;p68"/>
          <p:cNvGrpSpPr/>
          <p:nvPr/>
        </p:nvGrpSpPr>
        <p:grpSpPr>
          <a:xfrm>
            <a:off x="6678697" y="3793324"/>
            <a:ext cx="342824" cy="328985"/>
            <a:chOff x="6678697" y="3793324"/>
            <a:chExt cx="342824" cy="328985"/>
          </a:xfrm>
        </p:grpSpPr>
        <p:sp>
          <p:nvSpPr>
            <p:cNvPr id="10142" name="Google Shape;10142;p68"/>
            <p:cNvSpPr/>
            <p:nvPr/>
          </p:nvSpPr>
          <p:spPr>
            <a:xfrm>
              <a:off x="6789015" y="3990720"/>
              <a:ext cx="9086" cy="19144"/>
            </a:xfrm>
            <a:custGeom>
              <a:avLst/>
              <a:gdLst/>
              <a:ahLst/>
              <a:cxnLst/>
              <a:rect l="l" t="t" r="r" b="b"/>
              <a:pathLst>
                <a:path w="346" h="729" extrusionOk="0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68"/>
            <p:cNvSpPr/>
            <p:nvPr/>
          </p:nvSpPr>
          <p:spPr>
            <a:xfrm>
              <a:off x="6798075" y="3815067"/>
              <a:ext cx="223446" cy="235001"/>
            </a:xfrm>
            <a:custGeom>
              <a:avLst/>
              <a:gdLst/>
              <a:ahLst/>
              <a:cxnLst/>
              <a:rect l="l" t="t" r="r" b="b"/>
              <a:pathLst>
                <a:path w="8509" h="8949" extrusionOk="0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68"/>
            <p:cNvSpPr/>
            <p:nvPr/>
          </p:nvSpPr>
          <p:spPr>
            <a:xfrm>
              <a:off x="6777461" y="3793324"/>
              <a:ext cx="235762" cy="228016"/>
            </a:xfrm>
            <a:custGeom>
              <a:avLst/>
              <a:gdLst/>
              <a:ahLst/>
              <a:cxnLst/>
              <a:rect l="l" t="t" r="r" b="b"/>
              <a:pathLst>
                <a:path w="8978" h="8683" extrusionOk="0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68"/>
            <p:cNvSpPr/>
            <p:nvPr/>
          </p:nvSpPr>
          <p:spPr>
            <a:xfrm>
              <a:off x="6898099" y="3906032"/>
              <a:ext cx="22899" cy="54805"/>
            </a:xfrm>
            <a:custGeom>
              <a:avLst/>
              <a:gdLst/>
              <a:ahLst/>
              <a:cxnLst/>
              <a:rect l="l" t="t" r="r" b="b"/>
              <a:pathLst>
                <a:path w="872" h="2087" extrusionOk="0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68"/>
            <p:cNvSpPr/>
            <p:nvPr/>
          </p:nvSpPr>
          <p:spPr>
            <a:xfrm>
              <a:off x="6707347" y="4049044"/>
              <a:ext cx="152334" cy="73265"/>
            </a:xfrm>
            <a:custGeom>
              <a:avLst/>
              <a:gdLst/>
              <a:ahLst/>
              <a:cxnLst/>
              <a:rect l="l" t="t" r="r" b="b"/>
              <a:pathLst>
                <a:path w="5801" h="2790" extrusionOk="0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68"/>
            <p:cNvSpPr/>
            <p:nvPr/>
          </p:nvSpPr>
          <p:spPr>
            <a:xfrm>
              <a:off x="6822208" y="4006371"/>
              <a:ext cx="83402" cy="46664"/>
            </a:xfrm>
            <a:custGeom>
              <a:avLst/>
              <a:gdLst/>
              <a:ahLst/>
              <a:cxnLst/>
              <a:rect l="l" t="t" r="r" b="b"/>
              <a:pathLst>
                <a:path w="3176" h="1777" extrusionOk="0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68"/>
            <p:cNvSpPr/>
            <p:nvPr/>
          </p:nvSpPr>
          <p:spPr>
            <a:xfrm>
              <a:off x="6678697" y="3884367"/>
              <a:ext cx="236760" cy="227963"/>
            </a:xfrm>
            <a:custGeom>
              <a:avLst/>
              <a:gdLst/>
              <a:ahLst/>
              <a:cxnLst/>
              <a:rect l="l" t="t" r="r" b="b"/>
              <a:pathLst>
                <a:path w="9016" h="8681" extrusionOk="0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68"/>
            <p:cNvSpPr/>
            <p:nvPr/>
          </p:nvSpPr>
          <p:spPr>
            <a:xfrm>
              <a:off x="6813411" y="4028666"/>
              <a:ext cx="36711" cy="22163"/>
            </a:xfrm>
            <a:custGeom>
              <a:avLst/>
              <a:gdLst/>
              <a:ahLst/>
              <a:cxnLst/>
              <a:rect l="l" t="t" r="r" b="b"/>
              <a:pathLst>
                <a:path w="1398" h="844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0" name="Google Shape;10150;p68"/>
          <p:cNvGrpSpPr/>
          <p:nvPr/>
        </p:nvGrpSpPr>
        <p:grpSpPr>
          <a:xfrm>
            <a:off x="7101903" y="3762022"/>
            <a:ext cx="398627" cy="392088"/>
            <a:chOff x="7101903" y="3762022"/>
            <a:chExt cx="398627" cy="392088"/>
          </a:xfrm>
        </p:grpSpPr>
        <p:sp>
          <p:nvSpPr>
            <p:cNvPr id="10151" name="Google Shape;10151;p68"/>
            <p:cNvSpPr/>
            <p:nvPr/>
          </p:nvSpPr>
          <p:spPr>
            <a:xfrm>
              <a:off x="7101903" y="3887676"/>
              <a:ext cx="201099" cy="201335"/>
            </a:xfrm>
            <a:custGeom>
              <a:avLst/>
              <a:gdLst/>
              <a:ahLst/>
              <a:cxnLst/>
              <a:rect l="l" t="t" r="r" b="b"/>
              <a:pathLst>
                <a:path w="7658" h="7667" extrusionOk="0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68"/>
            <p:cNvSpPr/>
            <p:nvPr/>
          </p:nvSpPr>
          <p:spPr>
            <a:xfrm>
              <a:off x="7191502" y="3887702"/>
              <a:ext cx="48397" cy="70876"/>
            </a:xfrm>
            <a:custGeom>
              <a:avLst/>
              <a:gdLst/>
              <a:ahLst/>
              <a:cxnLst/>
              <a:rect l="l" t="t" r="r" b="b"/>
              <a:pathLst>
                <a:path w="1843" h="2699" extrusionOk="0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68"/>
            <p:cNvSpPr/>
            <p:nvPr/>
          </p:nvSpPr>
          <p:spPr>
            <a:xfrm>
              <a:off x="7102166" y="3989223"/>
              <a:ext cx="36213" cy="62341"/>
            </a:xfrm>
            <a:custGeom>
              <a:avLst/>
              <a:gdLst/>
              <a:ahLst/>
              <a:cxnLst/>
              <a:rect l="l" t="t" r="r" b="b"/>
              <a:pathLst>
                <a:path w="1379" h="2374" extrusionOk="0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68"/>
            <p:cNvSpPr/>
            <p:nvPr/>
          </p:nvSpPr>
          <p:spPr>
            <a:xfrm>
              <a:off x="7166503" y="3958552"/>
              <a:ext cx="10084" cy="44012"/>
            </a:xfrm>
            <a:custGeom>
              <a:avLst/>
              <a:gdLst/>
              <a:ahLst/>
              <a:cxnLst/>
              <a:rect l="l" t="t" r="r" b="b"/>
              <a:pathLst>
                <a:path w="384" h="1676" extrusionOk="0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68"/>
            <p:cNvSpPr/>
            <p:nvPr/>
          </p:nvSpPr>
          <p:spPr>
            <a:xfrm>
              <a:off x="7166503" y="4038487"/>
              <a:ext cx="10084" cy="49526"/>
            </a:xfrm>
            <a:custGeom>
              <a:avLst/>
              <a:gdLst/>
              <a:ahLst/>
              <a:cxnLst/>
              <a:rect l="l" t="t" r="r" b="b"/>
              <a:pathLst>
                <a:path w="384" h="1886" extrusionOk="0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68"/>
            <p:cNvSpPr/>
            <p:nvPr/>
          </p:nvSpPr>
          <p:spPr>
            <a:xfrm>
              <a:off x="7296673" y="3826858"/>
              <a:ext cx="203856" cy="196556"/>
            </a:xfrm>
            <a:custGeom>
              <a:avLst/>
              <a:gdLst/>
              <a:ahLst/>
              <a:cxnLst/>
              <a:rect l="l" t="t" r="r" b="b"/>
              <a:pathLst>
                <a:path w="7763" h="7485" extrusionOk="0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68"/>
            <p:cNvSpPr/>
            <p:nvPr/>
          </p:nvSpPr>
          <p:spPr>
            <a:xfrm>
              <a:off x="7339162" y="3867324"/>
              <a:ext cx="30672" cy="50787"/>
            </a:xfrm>
            <a:custGeom>
              <a:avLst/>
              <a:gdLst/>
              <a:ahLst/>
              <a:cxnLst/>
              <a:rect l="l" t="t" r="r" b="b"/>
              <a:pathLst>
                <a:path w="1168" h="1934" extrusionOk="0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68"/>
            <p:cNvSpPr/>
            <p:nvPr/>
          </p:nvSpPr>
          <p:spPr>
            <a:xfrm>
              <a:off x="7234096" y="3958552"/>
              <a:ext cx="194560" cy="195558"/>
            </a:xfrm>
            <a:custGeom>
              <a:avLst/>
              <a:gdLst/>
              <a:ahLst/>
              <a:cxnLst/>
              <a:rect l="l" t="t" r="r" b="b"/>
              <a:pathLst>
                <a:path w="7409" h="7447" extrusionOk="0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68"/>
            <p:cNvSpPr/>
            <p:nvPr/>
          </p:nvSpPr>
          <p:spPr>
            <a:xfrm>
              <a:off x="7234621" y="3994738"/>
              <a:ext cx="33193" cy="58087"/>
            </a:xfrm>
            <a:custGeom>
              <a:avLst/>
              <a:gdLst/>
              <a:ahLst/>
              <a:cxnLst/>
              <a:rect l="l" t="t" r="r" b="b"/>
              <a:pathLst>
                <a:path w="1264" h="2212" extrusionOk="0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68"/>
            <p:cNvSpPr/>
            <p:nvPr/>
          </p:nvSpPr>
          <p:spPr>
            <a:xfrm>
              <a:off x="7297934" y="3958552"/>
              <a:ext cx="8823" cy="49789"/>
            </a:xfrm>
            <a:custGeom>
              <a:avLst/>
              <a:gdLst/>
              <a:ahLst/>
              <a:cxnLst/>
              <a:rect l="l" t="t" r="r" b="b"/>
              <a:pathLst>
                <a:path w="336" h="1896" extrusionOk="0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68"/>
            <p:cNvSpPr/>
            <p:nvPr/>
          </p:nvSpPr>
          <p:spPr>
            <a:xfrm>
              <a:off x="7297934" y="4039721"/>
              <a:ext cx="8823" cy="49290"/>
            </a:xfrm>
            <a:custGeom>
              <a:avLst/>
              <a:gdLst/>
              <a:ahLst/>
              <a:cxnLst/>
              <a:rect l="l" t="t" r="r" b="b"/>
              <a:pathLst>
                <a:path w="336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68"/>
            <p:cNvSpPr/>
            <p:nvPr/>
          </p:nvSpPr>
          <p:spPr>
            <a:xfrm>
              <a:off x="7323459" y="4088985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68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68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68"/>
            <p:cNvSpPr/>
            <p:nvPr/>
          </p:nvSpPr>
          <p:spPr>
            <a:xfrm>
              <a:off x="7191528" y="3762022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68"/>
            <p:cNvSpPr/>
            <p:nvPr/>
          </p:nvSpPr>
          <p:spPr>
            <a:xfrm>
              <a:off x="7166503" y="3827882"/>
              <a:ext cx="10084" cy="130696"/>
            </a:xfrm>
            <a:custGeom>
              <a:avLst/>
              <a:gdLst/>
              <a:ahLst/>
              <a:cxnLst/>
              <a:rect l="l" t="t" r="r" b="b"/>
              <a:pathLst>
                <a:path w="384" h="4977" extrusionOk="0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68"/>
            <p:cNvSpPr/>
            <p:nvPr/>
          </p:nvSpPr>
          <p:spPr>
            <a:xfrm>
              <a:off x="7297698" y="3826621"/>
              <a:ext cx="9060" cy="50288"/>
            </a:xfrm>
            <a:custGeom>
              <a:avLst/>
              <a:gdLst/>
              <a:ahLst/>
              <a:cxnLst/>
              <a:rect l="l" t="t" r="r" b="b"/>
              <a:pathLst>
                <a:path w="345" h="1915" extrusionOk="0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68"/>
            <p:cNvSpPr/>
            <p:nvPr/>
          </p:nvSpPr>
          <p:spPr>
            <a:xfrm>
              <a:off x="7297698" y="3908553"/>
              <a:ext cx="9060" cy="50025"/>
            </a:xfrm>
            <a:custGeom>
              <a:avLst/>
              <a:gdLst/>
              <a:ahLst/>
              <a:cxnLst/>
              <a:rect l="l" t="t" r="r" b="b"/>
              <a:pathLst>
                <a:path w="345" h="1905" extrusionOk="0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9" name="Google Shape;10169;p68"/>
          <p:cNvGrpSpPr/>
          <p:nvPr/>
        </p:nvGrpSpPr>
        <p:grpSpPr>
          <a:xfrm>
            <a:off x="7541469" y="3793455"/>
            <a:ext cx="407897" cy="328985"/>
            <a:chOff x="7541469" y="3793455"/>
            <a:chExt cx="407897" cy="328985"/>
          </a:xfrm>
        </p:grpSpPr>
        <p:sp>
          <p:nvSpPr>
            <p:cNvPr id="10170" name="Google Shape;10170;p68"/>
            <p:cNvSpPr/>
            <p:nvPr/>
          </p:nvSpPr>
          <p:spPr>
            <a:xfrm>
              <a:off x="7541469" y="3819820"/>
              <a:ext cx="407897" cy="302620"/>
            </a:xfrm>
            <a:custGeom>
              <a:avLst/>
              <a:gdLst/>
              <a:ahLst/>
              <a:cxnLst/>
              <a:rect l="l" t="t" r="r" b="b"/>
              <a:pathLst>
                <a:path w="15533" h="1152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68"/>
            <p:cNvSpPr/>
            <p:nvPr/>
          </p:nvSpPr>
          <p:spPr>
            <a:xfrm>
              <a:off x="7541469" y="3819820"/>
              <a:ext cx="407897" cy="39495"/>
            </a:xfrm>
            <a:custGeom>
              <a:avLst/>
              <a:gdLst/>
              <a:ahLst/>
              <a:cxnLst/>
              <a:rect l="l" t="t" r="r" b="b"/>
              <a:pathLst>
                <a:path w="15533" h="150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68"/>
            <p:cNvSpPr/>
            <p:nvPr/>
          </p:nvSpPr>
          <p:spPr>
            <a:xfrm>
              <a:off x="7567860" y="3819846"/>
              <a:ext cx="52546" cy="26155"/>
            </a:xfrm>
            <a:custGeom>
              <a:avLst/>
              <a:gdLst/>
              <a:ahLst/>
              <a:cxnLst/>
              <a:rect l="l" t="t" r="r" b="b"/>
              <a:pathLst>
                <a:path w="2001" h="996" extrusionOk="0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68"/>
            <p:cNvSpPr/>
            <p:nvPr/>
          </p:nvSpPr>
          <p:spPr>
            <a:xfrm>
              <a:off x="7870428" y="3819846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68"/>
            <p:cNvSpPr/>
            <p:nvPr/>
          </p:nvSpPr>
          <p:spPr>
            <a:xfrm>
              <a:off x="7580912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68"/>
            <p:cNvSpPr/>
            <p:nvPr/>
          </p:nvSpPr>
          <p:spPr>
            <a:xfrm>
              <a:off x="7580912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68"/>
            <p:cNvSpPr/>
            <p:nvPr/>
          </p:nvSpPr>
          <p:spPr>
            <a:xfrm>
              <a:off x="7883506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68"/>
            <p:cNvSpPr/>
            <p:nvPr/>
          </p:nvSpPr>
          <p:spPr>
            <a:xfrm>
              <a:off x="7883506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68"/>
            <p:cNvSpPr/>
            <p:nvPr/>
          </p:nvSpPr>
          <p:spPr>
            <a:xfrm>
              <a:off x="7541469" y="3859289"/>
              <a:ext cx="407897" cy="13104"/>
            </a:xfrm>
            <a:custGeom>
              <a:avLst/>
              <a:gdLst/>
              <a:ahLst/>
              <a:cxnLst/>
              <a:rect l="l" t="t" r="r" b="b"/>
              <a:pathLst>
                <a:path w="15533" h="499" extrusionOk="0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68"/>
            <p:cNvSpPr/>
            <p:nvPr/>
          </p:nvSpPr>
          <p:spPr>
            <a:xfrm>
              <a:off x="7580912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68"/>
            <p:cNvSpPr/>
            <p:nvPr/>
          </p:nvSpPr>
          <p:spPr>
            <a:xfrm>
              <a:off x="7580912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68"/>
            <p:cNvSpPr/>
            <p:nvPr/>
          </p:nvSpPr>
          <p:spPr>
            <a:xfrm>
              <a:off x="7580912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68"/>
            <p:cNvSpPr/>
            <p:nvPr/>
          </p:nvSpPr>
          <p:spPr>
            <a:xfrm>
              <a:off x="7672900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68"/>
            <p:cNvSpPr/>
            <p:nvPr/>
          </p:nvSpPr>
          <p:spPr>
            <a:xfrm>
              <a:off x="7765126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68"/>
            <p:cNvSpPr/>
            <p:nvPr/>
          </p:nvSpPr>
          <p:spPr>
            <a:xfrm>
              <a:off x="7672900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68"/>
            <p:cNvSpPr/>
            <p:nvPr/>
          </p:nvSpPr>
          <p:spPr>
            <a:xfrm>
              <a:off x="7580912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68"/>
            <p:cNvSpPr/>
            <p:nvPr/>
          </p:nvSpPr>
          <p:spPr>
            <a:xfrm>
              <a:off x="7672900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68"/>
            <p:cNvSpPr/>
            <p:nvPr/>
          </p:nvSpPr>
          <p:spPr>
            <a:xfrm>
              <a:off x="7672900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68"/>
            <p:cNvSpPr/>
            <p:nvPr/>
          </p:nvSpPr>
          <p:spPr>
            <a:xfrm>
              <a:off x="7857114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68"/>
            <p:cNvSpPr/>
            <p:nvPr/>
          </p:nvSpPr>
          <p:spPr>
            <a:xfrm>
              <a:off x="7857114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68"/>
            <p:cNvSpPr/>
            <p:nvPr/>
          </p:nvSpPr>
          <p:spPr>
            <a:xfrm>
              <a:off x="7857114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68"/>
            <p:cNvSpPr/>
            <p:nvPr/>
          </p:nvSpPr>
          <p:spPr>
            <a:xfrm>
              <a:off x="7765126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68"/>
            <p:cNvSpPr/>
            <p:nvPr/>
          </p:nvSpPr>
          <p:spPr>
            <a:xfrm>
              <a:off x="7765126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68"/>
            <p:cNvSpPr/>
            <p:nvPr/>
          </p:nvSpPr>
          <p:spPr>
            <a:xfrm>
              <a:off x="7857114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68"/>
            <p:cNvSpPr/>
            <p:nvPr/>
          </p:nvSpPr>
          <p:spPr>
            <a:xfrm>
              <a:off x="7765126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68"/>
            <p:cNvSpPr/>
            <p:nvPr/>
          </p:nvSpPr>
          <p:spPr>
            <a:xfrm>
              <a:off x="7854305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68"/>
            <p:cNvSpPr/>
            <p:nvPr/>
          </p:nvSpPr>
          <p:spPr>
            <a:xfrm>
              <a:off x="7670091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68"/>
            <p:cNvSpPr/>
            <p:nvPr/>
          </p:nvSpPr>
          <p:spPr>
            <a:xfrm>
              <a:off x="7762342" y="399697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68"/>
            <p:cNvSpPr/>
            <p:nvPr/>
          </p:nvSpPr>
          <p:spPr>
            <a:xfrm>
              <a:off x="7578102" y="404970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68"/>
            <p:cNvSpPr/>
            <p:nvPr/>
          </p:nvSpPr>
          <p:spPr>
            <a:xfrm>
              <a:off x="7762342" y="3891667"/>
              <a:ext cx="58665" cy="39784"/>
            </a:xfrm>
            <a:custGeom>
              <a:avLst/>
              <a:gdLst/>
              <a:ahLst/>
              <a:cxnLst/>
              <a:rect l="l" t="t" r="r" b="b"/>
              <a:pathLst>
                <a:path w="2234" h="1515" extrusionOk="0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0" name="Google Shape;10200;p68"/>
          <p:cNvGrpSpPr/>
          <p:nvPr/>
        </p:nvGrpSpPr>
        <p:grpSpPr>
          <a:xfrm>
            <a:off x="5310288" y="2956312"/>
            <a:ext cx="432292" cy="264412"/>
            <a:chOff x="5310288" y="2956312"/>
            <a:chExt cx="432292" cy="264412"/>
          </a:xfrm>
        </p:grpSpPr>
        <p:sp>
          <p:nvSpPr>
            <p:cNvPr id="10201" name="Google Shape;10201;p68"/>
            <p:cNvSpPr/>
            <p:nvPr/>
          </p:nvSpPr>
          <p:spPr>
            <a:xfrm>
              <a:off x="5491220" y="3151083"/>
              <a:ext cx="69642" cy="69642"/>
            </a:xfrm>
            <a:custGeom>
              <a:avLst/>
              <a:gdLst/>
              <a:ahLst/>
              <a:cxnLst/>
              <a:rect l="l" t="t" r="r" b="b"/>
              <a:pathLst>
                <a:path w="2652" h="2652" extrusionOk="0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68"/>
            <p:cNvSpPr/>
            <p:nvPr/>
          </p:nvSpPr>
          <p:spPr>
            <a:xfrm>
              <a:off x="5505059" y="3164896"/>
              <a:ext cx="41727" cy="41753"/>
            </a:xfrm>
            <a:custGeom>
              <a:avLst/>
              <a:gdLst/>
              <a:ahLst/>
              <a:cxnLst/>
              <a:rect l="l" t="t" r="r" b="b"/>
              <a:pathLst>
                <a:path w="1589" h="1590" extrusionOk="0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68"/>
            <p:cNvSpPr/>
            <p:nvPr/>
          </p:nvSpPr>
          <p:spPr>
            <a:xfrm>
              <a:off x="5589747" y="2956312"/>
              <a:ext cx="152833" cy="153070"/>
            </a:xfrm>
            <a:custGeom>
              <a:avLst/>
              <a:gdLst/>
              <a:ahLst/>
              <a:cxnLst/>
              <a:rect l="l" t="t" r="r" b="b"/>
              <a:pathLst>
                <a:path w="5820" h="5829" extrusionOk="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68"/>
            <p:cNvSpPr/>
            <p:nvPr/>
          </p:nvSpPr>
          <p:spPr>
            <a:xfrm>
              <a:off x="5631212" y="2956312"/>
              <a:ext cx="111369" cy="152833"/>
            </a:xfrm>
            <a:custGeom>
              <a:avLst/>
              <a:gdLst/>
              <a:ahLst/>
              <a:cxnLst/>
              <a:rect l="l" t="t" r="r" b="b"/>
              <a:pathLst>
                <a:path w="4241" h="5820" extrusionOk="0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68"/>
            <p:cNvSpPr/>
            <p:nvPr/>
          </p:nvSpPr>
          <p:spPr>
            <a:xfrm>
              <a:off x="5588487" y="3071909"/>
              <a:ext cx="153332" cy="120927"/>
            </a:xfrm>
            <a:custGeom>
              <a:avLst/>
              <a:gdLst/>
              <a:ahLst/>
              <a:cxnLst/>
              <a:rect l="l" t="t" r="r" b="b"/>
              <a:pathLst>
                <a:path w="5839" h="4605" extrusionOk="0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68"/>
            <p:cNvSpPr/>
            <p:nvPr/>
          </p:nvSpPr>
          <p:spPr>
            <a:xfrm>
              <a:off x="5639247" y="3071909"/>
              <a:ext cx="52047" cy="33954"/>
            </a:xfrm>
            <a:custGeom>
              <a:avLst/>
              <a:gdLst/>
              <a:ahLst/>
              <a:cxnLst/>
              <a:rect l="l" t="t" r="r" b="b"/>
              <a:pathLst>
                <a:path w="1982" h="1293" extrusionOk="0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68"/>
            <p:cNvSpPr/>
            <p:nvPr/>
          </p:nvSpPr>
          <p:spPr>
            <a:xfrm>
              <a:off x="5588749" y="3116656"/>
              <a:ext cx="153070" cy="76180"/>
            </a:xfrm>
            <a:custGeom>
              <a:avLst/>
              <a:gdLst/>
              <a:ahLst/>
              <a:cxnLst/>
              <a:rect l="l" t="t" r="r" b="b"/>
              <a:pathLst>
                <a:path w="5829" h="2901" extrusionOk="0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68"/>
            <p:cNvSpPr/>
            <p:nvPr/>
          </p:nvSpPr>
          <p:spPr>
            <a:xfrm>
              <a:off x="5614116" y="3005314"/>
              <a:ext cx="102073" cy="83717"/>
            </a:xfrm>
            <a:custGeom>
              <a:avLst/>
              <a:gdLst/>
              <a:ahLst/>
              <a:cxnLst/>
              <a:rect l="l" t="t" r="r" b="b"/>
              <a:pathLst>
                <a:path w="3887" h="3188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68"/>
            <p:cNvSpPr/>
            <p:nvPr/>
          </p:nvSpPr>
          <p:spPr>
            <a:xfrm>
              <a:off x="5614116" y="3005314"/>
              <a:ext cx="102073" cy="82955"/>
            </a:xfrm>
            <a:custGeom>
              <a:avLst/>
              <a:gdLst/>
              <a:ahLst/>
              <a:cxnLst/>
              <a:rect l="l" t="t" r="r" b="b"/>
              <a:pathLst>
                <a:path w="3887" h="3159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68"/>
            <p:cNvSpPr/>
            <p:nvPr/>
          </p:nvSpPr>
          <p:spPr>
            <a:xfrm>
              <a:off x="5588749" y="3133751"/>
              <a:ext cx="33954" cy="59085"/>
            </a:xfrm>
            <a:custGeom>
              <a:avLst/>
              <a:gdLst/>
              <a:ahLst/>
              <a:cxnLst/>
              <a:rect l="l" t="t" r="r" b="b"/>
              <a:pathLst>
                <a:path w="1293" h="2250" extrusionOk="0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68"/>
            <p:cNvSpPr/>
            <p:nvPr/>
          </p:nvSpPr>
          <p:spPr>
            <a:xfrm>
              <a:off x="5707602" y="3133751"/>
              <a:ext cx="34217" cy="59085"/>
            </a:xfrm>
            <a:custGeom>
              <a:avLst/>
              <a:gdLst/>
              <a:ahLst/>
              <a:cxnLst/>
              <a:rect l="l" t="t" r="r" b="b"/>
              <a:pathLst>
                <a:path w="1303" h="2250" extrusionOk="0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68"/>
            <p:cNvSpPr/>
            <p:nvPr/>
          </p:nvSpPr>
          <p:spPr>
            <a:xfrm>
              <a:off x="5335419" y="2971648"/>
              <a:ext cx="41727" cy="91752"/>
            </a:xfrm>
            <a:custGeom>
              <a:avLst/>
              <a:gdLst/>
              <a:ahLst/>
              <a:cxnLst/>
              <a:rect l="l" t="t" r="r" b="b"/>
              <a:pathLst>
                <a:path w="1589" h="3494" extrusionOk="0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68"/>
            <p:cNvSpPr/>
            <p:nvPr/>
          </p:nvSpPr>
          <p:spPr>
            <a:xfrm>
              <a:off x="5351989" y="2963114"/>
              <a:ext cx="100313" cy="100287"/>
            </a:xfrm>
            <a:custGeom>
              <a:avLst/>
              <a:gdLst/>
              <a:ahLst/>
              <a:cxnLst/>
              <a:rect l="l" t="t" r="r" b="b"/>
              <a:pathLst>
                <a:path w="3820" h="3819" extrusionOk="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68"/>
            <p:cNvSpPr/>
            <p:nvPr/>
          </p:nvSpPr>
          <p:spPr>
            <a:xfrm>
              <a:off x="5368848" y="3088505"/>
              <a:ext cx="50025" cy="36974"/>
            </a:xfrm>
            <a:custGeom>
              <a:avLst/>
              <a:gdLst/>
              <a:ahLst/>
              <a:cxnLst/>
              <a:rect l="l" t="t" r="r" b="b"/>
              <a:pathLst>
                <a:path w="1905" h="1408" extrusionOk="0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68"/>
            <p:cNvSpPr/>
            <p:nvPr/>
          </p:nvSpPr>
          <p:spPr>
            <a:xfrm>
              <a:off x="5368848" y="3088505"/>
              <a:ext cx="50025" cy="20246"/>
            </a:xfrm>
            <a:custGeom>
              <a:avLst/>
              <a:gdLst/>
              <a:ahLst/>
              <a:cxnLst/>
              <a:rect l="l" t="t" r="r" b="b"/>
              <a:pathLst>
                <a:path w="1905" h="771" extrusionOk="0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68"/>
            <p:cNvSpPr/>
            <p:nvPr/>
          </p:nvSpPr>
          <p:spPr>
            <a:xfrm>
              <a:off x="5310288" y="3108620"/>
              <a:ext cx="166882" cy="84216"/>
            </a:xfrm>
            <a:custGeom>
              <a:avLst/>
              <a:gdLst/>
              <a:ahLst/>
              <a:cxnLst/>
              <a:rect l="l" t="t" r="r" b="b"/>
              <a:pathLst>
                <a:path w="6355" h="3207" extrusionOk="0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68"/>
            <p:cNvSpPr/>
            <p:nvPr/>
          </p:nvSpPr>
          <p:spPr>
            <a:xfrm>
              <a:off x="5385418" y="3125453"/>
              <a:ext cx="16859" cy="67383"/>
            </a:xfrm>
            <a:custGeom>
              <a:avLst/>
              <a:gdLst/>
              <a:ahLst/>
              <a:cxnLst/>
              <a:rect l="l" t="t" r="r" b="b"/>
              <a:pathLst>
                <a:path w="642" h="2566" extrusionOk="0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68"/>
            <p:cNvSpPr/>
            <p:nvPr/>
          </p:nvSpPr>
          <p:spPr>
            <a:xfrm>
              <a:off x="5343717" y="3005051"/>
              <a:ext cx="100287" cy="91779"/>
            </a:xfrm>
            <a:custGeom>
              <a:avLst/>
              <a:gdLst/>
              <a:ahLst/>
              <a:cxnLst/>
              <a:rect l="l" t="t" r="r" b="b"/>
              <a:pathLst>
                <a:path w="3819" h="3495" extrusionOk="0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68"/>
            <p:cNvSpPr/>
            <p:nvPr/>
          </p:nvSpPr>
          <p:spPr>
            <a:xfrm>
              <a:off x="5343717" y="3005051"/>
              <a:ext cx="100051" cy="89757"/>
            </a:xfrm>
            <a:custGeom>
              <a:avLst/>
              <a:gdLst/>
              <a:ahLst/>
              <a:cxnLst/>
              <a:rect l="l" t="t" r="r" b="b"/>
              <a:pathLst>
                <a:path w="3810" h="3418" extrusionOk="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68"/>
            <p:cNvSpPr/>
            <p:nvPr/>
          </p:nvSpPr>
          <p:spPr>
            <a:xfrm>
              <a:off x="5310288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68"/>
            <p:cNvSpPr/>
            <p:nvPr/>
          </p:nvSpPr>
          <p:spPr>
            <a:xfrm>
              <a:off x="5443742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68"/>
            <p:cNvSpPr/>
            <p:nvPr/>
          </p:nvSpPr>
          <p:spPr>
            <a:xfrm>
              <a:off x="5385681" y="3125453"/>
              <a:ext cx="16596" cy="16623"/>
            </a:xfrm>
            <a:custGeom>
              <a:avLst/>
              <a:gdLst/>
              <a:ahLst/>
              <a:cxnLst/>
              <a:rect l="l" t="t" r="r" b="b"/>
              <a:pathLst>
                <a:path w="632" h="633" extrusionOk="0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8"/>
            <p:cNvSpPr/>
            <p:nvPr/>
          </p:nvSpPr>
          <p:spPr>
            <a:xfrm>
              <a:off x="5359788" y="3102055"/>
              <a:ext cx="33954" cy="35110"/>
            </a:xfrm>
            <a:custGeom>
              <a:avLst/>
              <a:gdLst/>
              <a:ahLst/>
              <a:cxnLst/>
              <a:rect l="l" t="t" r="r" b="b"/>
              <a:pathLst>
                <a:path w="1293" h="1337" extrusionOk="0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68"/>
            <p:cNvSpPr/>
            <p:nvPr/>
          </p:nvSpPr>
          <p:spPr>
            <a:xfrm>
              <a:off x="5393716" y="3102055"/>
              <a:ext cx="34217" cy="35110"/>
            </a:xfrm>
            <a:custGeom>
              <a:avLst/>
              <a:gdLst/>
              <a:ahLst/>
              <a:cxnLst/>
              <a:rect l="l" t="t" r="r" b="b"/>
              <a:pathLst>
                <a:path w="1303" h="1337" extrusionOk="0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68"/>
            <p:cNvSpPr/>
            <p:nvPr/>
          </p:nvSpPr>
          <p:spPr>
            <a:xfrm>
              <a:off x="5413569" y="3157884"/>
              <a:ext cx="93774" cy="55803"/>
            </a:xfrm>
            <a:custGeom>
              <a:avLst/>
              <a:gdLst/>
              <a:ahLst/>
              <a:cxnLst/>
              <a:rect l="l" t="t" r="r" b="b"/>
              <a:pathLst>
                <a:path w="3571" h="2125" extrusionOk="0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8"/>
            <p:cNvSpPr/>
            <p:nvPr/>
          </p:nvSpPr>
          <p:spPr>
            <a:xfrm>
              <a:off x="5544501" y="3157884"/>
              <a:ext cx="93774" cy="55908"/>
            </a:xfrm>
            <a:custGeom>
              <a:avLst/>
              <a:gdLst/>
              <a:ahLst/>
              <a:cxnLst/>
              <a:rect l="l" t="t" r="r" b="b"/>
              <a:pathLst>
                <a:path w="3571" h="2129" extrusionOk="0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68"/>
            <p:cNvSpPr/>
            <p:nvPr/>
          </p:nvSpPr>
          <p:spPr>
            <a:xfrm>
              <a:off x="5519134" y="3178971"/>
              <a:ext cx="13839" cy="13865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8" name="Google Shape;10228;p68"/>
          <p:cNvGrpSpPr/>
          <p:nvPr/>
        </p:nvGrpSpPr>
        <p:grpSpPr>
          <a:xfrm>
            <a:off x="4879047" y="2432320"/>
            <a:ext cx="398075" cy="340303"/>
            <a:chOff x="4879047" y="2432320"/>
            <a:chExt cx="398075" cy="340303"/>
          </a:xfrm>
        </p:grpSpPr>
        <p:sp>
          <p:nvSpPr>
            <p:cNvPr id="10229" name="Google Shape;10229;p68"/>
            <p:cNvSpPr/>
            <p:nvPr/>
          </p:nvSpPr>
          <p:spPr>
            <a:xfrm>
              <a:off x="5071795" y="2432320"/>
              <a:ext cx="186000" cy="181483"/>
            </a:xfrm>
            <a:custGeom>
              <a:avLst/>
              <a:gdLst/>
              <a:ahLst/>
              <a:cxnLst/>
              <a:rect l="l" t="t" r="r" b="b"/>
              <a:pathLst>
                <a:path w="7083" h="6911" extrusionOk="0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68"/>
            <p:cNvSpPr/>
            <p:nvPr/>
          </p:nvSpPr>
          <p:spPr>
            <a:xfrm>
              <a:off x="5102204" y="2463412"/>
              <a:ext cx="32405" cy="12500"/>
            </a:xfrm>
            <a:custGeom>
              <a:avLst/>
              <a:gdLst/>
              <a:ahLst/>
              <a:cxnLst/>
              <a:rect l="l" t="t" r="r" b="b"/>
              <a:pathLst>
                <a:path w="1234" h="476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68"/>
            <p:cNvSpPr/>
            <p:nvPr/>
          </p:nvSpPr>
          <p:spPr>
            <a:xfrm>
              <a:off x="5145454" y="2463412"/>
              <a:ext cx="82141" cy="12500"/>
            </a:xfrm>
            <a:custGeom>
              <a:avLst/>
              <a:gdLst/>
              <a:ahLst/>
              <a:cxnLst/>
              <a:rect l="l" t="t" r="r" b="b"/>
              <a:pathLst>
                <a:path w="3128" h="476" extrusionOk="0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68"/>
            <p:cNvSpPr/>
            <p:nvPr/>
          </p:nvSpPr>
          <p:spPr>
            <a:xfrm>
              <a:off x="5102204" y="2494320"/>
              <a:ext cx="125392" cy="12500"/>
            </a:xfrm>
            <a:custGeom>
              <a:avLst/>
              <a:gdLst/>
              <a:ahLst/>
              <a:cxnLst/>
              <a:rect l="l" t="t" r="r" b="b"/>
              <a:pathLst>
                <a:path w="4775" h="476" extrusionOk="0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68"/>
            <p:cNvSpPr/>
            <p:nvPr/>
          </p:nvSpPr>
          <p:spPr>
            <a:xfrm>
              <a:off x="5102178" y="2525255"/>
              <a:ext cx="81984" cy="12710"/>
            </a:xfrm>
            <a:custGeom>
              <a:avLst/>
              <a:gdLst/>
              <a:ahLst/>
              <a:cxnLst/>
              <a:rect l="l" t="t" r="r" b="b"/>
              <a:pathLst>
                <a:path w="3122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68"/>
            <p:cNvSpPr/>
            <p:nvPr/>
          </p:nvSpPr>
          <p:spPr>
            <a:xfrm>
              <a:off x="5195164" y="2525255"/>
              <a:ext cx="32484" cy="12710"/>
            </a:xfrm>
            <a:custGeom>
              <a:avLst/>
              <a:gdLst/>
              <a:ahLst/>
              <a:cxnLst/>
              <a:rect l="l" t="t" r="r" b="b"/>
              <a:pathLst>
                <a:path w="1237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68"/>
            <p:cNvSpPr/>
            <p:nvPr/>
          </p:nvSpPr>
          <p:spPr>
            <a:xfrm>
              <a:off x="4898374" y="2711543"/>
              <a:ext cx="359421" cy="18618"/>
            </a:xfrm>
            <a:custGeom>
              <a:avLst/>
              <a:gdLst/>
              <a:ahLst/>
              <a:cxnLst/>
              <a:rect l="l" t="t" r="r" b="b"/>
              <a:pathLst>
                <a:path w="13687" h="709" extrusionOk="0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8"/>
            <p:cNvSpPr/>
            <p:nvPr/>
          </p:nvSpPr>
          <p:spPr>
            <a:xfrm>
              <a:off x="4891468" y="2711543"/>
              <a:ext cx="13603" cy="61081"/>
            </a:xfrm>
            <a:custGeom>
              <a:avLst/>
              <a:gdLst/>
              <a:ahLst/>
              <a:cxnLst/>
              <a:rect l="l" t="t" r="r" b="b"/>
              <a:pathLst>
                <a:path w="518" h="2326" extrusionOk="0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8"/>
            <p:cNvSpPr/>
            <p:nvPr/>
          </p:nvSpPr>
          <p:spPr>
            <a:xfrm>
              <a:off x="5251728" y="2711543"/>
              <a:ext cx="12342" cy="61081"/>
            </a:xfrm>
            <a:custGeom>
              <a:avLst/>
              <a:gdLst/>
              <a:ahLst/>
              <a:cxnLst/>
              <a:rect l="l" t="t" r="r" b="b"/>
              <a:pathLst>
                <a:path w="470" h="2326" extrusionOk="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8"/>
            <p:cNvSpPr/>
            <p:nvPr/>
          </p:nvSpPr>
          <p:spPr>
            <a:xfrm>
              <a:off x="4935322" y="2578851"/>
              <a:ext cx="111868" cy="126416"/>
            </a:xfrm>
            <a:custGeom>
              <a:avLst/>
              <a:gdLst/>
              <a:ahLst/>
              <a:cxnLst/>
              <a:rect l="l" t="t" r="r" b="b"/>
              <a:pathLst>
                <a:path w="4260" h="4814" extrusionOk="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68"/>
            <p:cNvSpPr/>
            <p:nvPr/>
          </p:nvSpPr>
          <p:spPr>
            <a:xfrm>
              <a:off x="4972270" y="2578851"/>
              <a:ext cx="37972" cy="24632"/>
            </a:xfrm>
            <a:custGeom>
              <a:avLst/>
              <a:gdLst/>
              <a:ahLst/>
              <a:cxnLst/>
              <a:rect l="l" t="t" r="r" b="b"/>
              <a:pathLst>
                <a:path w="1446" h="938" extrusionOk="0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68"/>
            <p:cNvSpPr/>
            <p:nvPr/>
          </p:nvSpPr>
          <p:spPr>
            <a:xfrm>
              <a:off x="4935322" y="2611256"/>
              <a:ext cx="111868" cy="94011"/>
            </a:xfrm>
            <a:custGeom>
              <a:avLst/>
              <a:gdLst/>
              <a:ahLst/>
              <a:cxnLst/>
              <a:rect l="l" t="t" r="r" b="b"/>
              <a:pathLst>
                <a:path w="4260" h="3580" extrusionOk="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68"/>
            <p:cNvSpPr/>
            <p:nvPr/>
          </p:nvSpPr>
          <p:spPr>
            <a:xfrm>
              <a:off x="5022269" y="2623835"/>
              <a:ext cx="24921" cy="81432"/>
            </a:xfrm>
            <a:custGeom>
              <a:avLst/>
              <a:gdLst/>
              <a:ahLst/>
              <a:cxnLst/>
              <a:rect l="l" t="t" r="r" b="b"/>
              <a:pathLst>
                <a:path w="949" h="3101" extrusionOk="0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8"/>
            <p:cNvSpPr/>
            <p:nvPr/>
          </p:nvSpPr>
          <p:spPr>
            <a:xfrm>
              <a:off x="4935322" y="2624071"/>
              <a:ext cx="55803" cy="81196"/>
            </a:xfrm>
            <a:custGeom>
              <a:avLst/>
              <a:gdLst/>
              <a:ahLst/>
              <a:cxnLst/>
              <a:rect l="l" t="t" r="r" b="b"/>
              <a:pathLst>
                <a:path w="2125" h="3092" extrusionOk="0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68"/>
            <p:cNvSpPr/>
            <p:nvPr/>
          </p:nvSpPr>
          <p:spPr>
            <a:xfrm>
              <a:off x="4966492" y="2475807"/>
              <a:ext cx="49526" cy="43487"/>
            </a:xfrm>
            <a:custGeom>
              <a:avLst/>
              <a:gdLst/>
              <a:ahLst/>
              <a:cxnLst/>
              <a:rect l="l" t="t" r="r" b="b"/>
              <a:pathLst>
                <a:path w="1886" h="1656" extrusionOk="0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68"/>
            <p:cNvSpPr/>
            <p:nvPr/>
          </p:nvSpPr>
          <p:spPr>
            <a:xfrm>
              <a:off x="4966230" y="2475807"/>
              <a:ext cx="34453" cy="43487"/>
            </a:xfrm>
            <a:custGeom>
              <a:avLst/>
              <a:gdLst/>
              <a:ahLst/>
              <a:cxnLst/>
              <a:rect l="l" t="t" r="r" b="b"/>
              <a:pathLst>
                <a:path w="1312" h="1656" extrusionOk="0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68"/>
            <p:cNvSpPr/>
            <p:nvPr/>
          </p:nvSpPr>
          <p:spPr>
            <a:xfrm>
              <a:off x="4947874" y="2494399"/>
              <a:ext cx="86737" cy="86737"/>
            </a:xfrm>
            <a:custGeom>
              <a:avLst/>
              <a:gdLst/>
              <a:ahLst/>
              <a:cxnLst/>
              <a:rect l="l" t="t" r="r" b="b"/>
              <a:pathLst>
                <a:path w="3303" h="3303" extrusionOk="0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8"/>
            <p:cNvSpPr/>
            <p:nvPr/>
          </p:nvSpPr>
          <p:spPr>
            <a:xfrm>
              <a:off x="4963472" y="2494399"/>
              <a:ext cx="72898" cy="78176"/>
            </a:xfrm>
            <a:custGeom>
              <a:avLst/>
              <a:gdLst/>
              <a:ahLst/>
              <a:cxnLst/>
              <a:rect l="l" t="t" r="r" b="b"/>
              <a:pathLst>
                <a:path w="2776" h="2977" extrusionOk="0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8"/>
            <p:cNvSpPr/>
            <p:nvPr/>
          </p:nvSpPr>
          <p:spPr>
            <a:xfrm>
              <a:off x="4953914" y="2532660"/>
              <a:ext cx="74421" cy="61028"/>
            </a:xfrm>
            <a:custGeom>
              <a:avLst/>
              <a:gdLst/>
              <a:ahLst/>
              <a:cxnLst/>
              <a:rect l="l" t="t" r="r" b="b"/>
              <a:pathLst>
                <a:path w="2834" h="2324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8"/>
            <p:cNvSpPr/>
            <p:nvPr/>
          </p:nvSpPr>
          <p:spPr>
            <a:xfrm>
              <a:off x="4953914" y="2532660"/>
              <a:ext cx="74657" cy="60529"/>
            </a:xfrm>
            <a:custGeom>
              <a:avLst/>
              <a:gdLst/>
              <a:ahLst/>
              <a:cxnLst/>
              <a:rect l="l" t="t" r="r" b="b"/>
              <a:pathLst>
                <a:path w="2843" h="2305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8"/>
            <p:cNvSpPr/>
            <p:nvPr/>
          </p:nvSpPr>
          <p:spPr>
            <a:xfrm>
              <a:off x="489209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68"/>
            <p:cNvSpPr/>
            <p:nvPr/>
          </p:nvSpPr>
          <p:spPr>
            <a:xfrm>
              <a:off x="525172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68"/>
            <p:cNvSpPr/>
            <p:nvPr/>
          </p:nvSpPr>
          <p:spPr>
            <a:xfrm>
              <a:off x="4879047" y="2705188"/>
              <a:ext cx="398075" cy="12474"/>
            </a:xfrm>
            <a:custGeom>
              <a:avLst/>
              <a:gdLst/>
              <a:ahLst/>
              <a:cxnLst/>
              <a:rect l="l" t="t" r="r" b="b"/>
              <a:pathLst>
                <a:path w="15159" h="475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8"/>
            <p:cNvSpPr/>
            <p:nvPr/>
          </p:nvSpPr>
          <p:spPr>
            <a:xfrm>
              <a:off x="4960190" y="2692688"/>
              <a:ext cx="37237" cy="12579"/>
            </a:xfrm>
            <a:custGeom>
              <a:avLst/>
              <a:gdLst/>
              <a:ahLst/>
              <a:cxnLst/>
              <a:rect l="l" t="t" r="r" b="b"/>
              <a:pathLst>
                <a:path w="1418" h="479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68"/>
            <p:cNvSpPr/>
            <p:nvPr/>
          </p:nvSpPr>
          <p:spPr>
            <a:xfrm>
              <a:off x="4984822" y="2643188"/>
              <a:ext cx="86999" cy="62341"/>
            </a:xfrm>
            <a:custGeom>
              <a:avLst/>
              <a:gdLst/>
              <a:ahLst/>
              <a:cxnLst/>
              <a:rect l="l" t="t" r="r" b="b"/>
              <a:pathLst>
                <a:path w="3313" h="2374" extrusionOk="0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8"/>
            <p:cNvSpPr/>
            <p:nvPr/>
          </p:nvSpPr>
          <p:spPr>
            <a:xfrm>
              <a:off x="5015257" y="2667978"/>
              <a:ext cx="26365" cy="12500"/>
            </a:xfrm>
            <a:custGeom>
              <a:avLst/>
              <a:gdLst/>
              <a:ahLst/>
              <a:cxnLst/>
              <a:rect l="l" t="t" r="r" b="b"/>
              <a:pathLst>
                <a:path w="1004" h="476" extrusionOk="0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5" name="Google Shape;10255;p68"/>
          <p:cNvGrpSpPr/>
          <p:nvPr/>
        </p:nvGrpSpPr>
        <p:grpSpPr>
          <a:xfrm>
            <a:off x="5388701" y="2393823"/>
            <a:ext cx="280982" cy="395896"/>
            <a:chOff x="5388701" y="2393823"/>
            <a:chExt cx="280982" cy="395896"/>
          </a:xfrm>
        </p:grpSpPr>
        <p:sp>
          <p:nvSpPr>
            <p:cNvPr id="10256" name="Google Shape;10256;p68"/>
            <p:cNvSpPr/>
            <p:nvPr/>
          </p:nvSpPr>
          <p:spPr>
            <a:xfrm>
              <a:off x="5388701" y="2419243"/>
              <a:ext cx="280982" cy="370476"/>
            </a:xfrm>
            <a:custGeom>
              <a:avLst/>
              <a:gdLst/>
              <a:ahLst/>
              <a:cxnLst/>
              <a:rect l="l" t="t" r="r" b="b"/>
              <a:pathLst>
                <a:path w="10700" h="14108" extrusionOk="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68"/>
            <p:cNvSpPr/>
            <p:nvPr/>
          </p:nvSpPr>
          <p:spPr>
            <a:xfrm>
              <a:off x="5401516" y="2419506"/>
              <a:ext cx="255352" cy="344584"/>
            </a:xfrm>
            <a:custGeom>
              <a:avLst/>
              <a:gdLst/>
              <a:ahLst/>
              <a:cxnLst/>
              <a:rect l="l" t="t" r="r" b="b"/>
              <a:pathLst>
                <a:path w="9724" h="13122" extrusionOk="0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8"/>
            <p:cNvSpPr/>
            <p:nvPr/>
          </p:nvSpPr>
          <p:spPr>
            <a:xfrm>
              <a:off x="5414330" y="2444899"/>
              <a:ext cx="229722" cy="306375"/>
            </a:xfrm>
            <a:custGeom>
              <a:avLst/>
              <a:gdLst/>
              <a:ahLst/>
              <a:cxnLst/>
              <a:rect l="l" t="t" r="r" b="b"/>
              <a:pathLst>
                <a:path w="8748" h="11667" extrusionOk="0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68"/>
            <p:cNvSpPr/>
            <p:nvPr/>
          </p:nvSpPr>
          <p:spPr>
            <a:xfrm>
              <a:off x="5471866" y="2393823"/>
              <a:ext cx="114625" cy="57378"/>
            </a:xfrm>
            <a:custGeom>
              <a:avLst/>
              <a:gdLst/>
              <a:ahLst/>
              <a:cxnLst/>
              <a:rect l="l" t="t" r="r" b="b"/>
              <a:pathLst>
                <a:path w="4365" h="2185" extrusionOk="0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68"/>
            <p:cNvSpPr/>
            <p:nvPr/>
          </p:nvSpPr>
          <p:spPr>
            <a:xfrm>
              <a:off x="5471866" y="2438597"/>
              <a:ext cx="114625" cy="12605"/>
            </a:xfrm>
            <a:custGeom>
              <a:avLst/>
              <a:gdLst/>
              <a:ahLst/>
              <a:cxnLst/>
              <a:rect l="l" t="t" r="r" b="b"/>
              <a:pathLst>
                <a:path w="436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68"/>
            <p:cNvSpPr/>
            <p:nvPr/>
          </p:nvSpPr>
          <p:spPr>
            <a:xfrm>
              <a:off x="5542007" y="2483344"/>
              <a:ext cx="76417" cy="25393"/>
            </a:xfrm>
            <a:custGeom>
              <a:avLst/>
              <a:gdLst/>
              <a:ahLst/>
              <a:cxnLst/>
              <a:rect l="l" t="t" r="r" b="b"/>
              <a:pathLst>
                <a:path w="2910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68"/>
            <p:cNvSpPr/>
            <p:nvPr/>
          </p:nvSpPr>
          <p:spPr>
            <a:xfrm>
              <a:off x="5539722" y="2527828"/>
              <a:ext cx="80960" cy="12841"/>
            </a:xfrm>
            <a:custGeom>
              <a:avLst/>
              <a:gdLst/>
              <a:ahLst/>
              <a:cxnLst/>
              <a:rect l="l" t="t" r="r" b="b"/>
              <a:pathLst>
                <a:path w="3083" h="489" extrusionOk="0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68"/>
            <p:cNvSpPr/>
            <p:nvPr/>
          </p:nvSpPr>
          <p:spPr>
            <a:xfrm>
              <a:off x="5539722" y="2553458"/>
              <a:ext cx="42751" cy="12841"/>
            </a:xfrm>
            <a:custGeom>
              <a:avLst/>
              <a:gdLst/>
              <a:ahLst/>
              <a:cxnLst/>
              <a:rect l="l" t="t" r="r" b="b"/>
              <a:pathLst>
                <a:path w="1628" h="489" extrusionOk="0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68"/>
            <p:cNvSpPr/>
            <p:nvPr/>
          </p:nvSpPr>
          <p:spPr>
            <a:xfrm>
              <a:off x="5437702" y="2604481"/>
              <a:ext cx="182980" cy="12841"/>
            </a:xfrm>
            <a:custGeom>
              <a:avLst/>
              <a:gdLst/>
              <a:ahLst/>
              <a:cxnLst/>
              <a:rect l="l" t="t" r="r" b="b"/>
              <a:pathLst>
                <a:path w="6968" h="489" extrusionOk="0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8"/>
            <p:cNvSpPr/>
            <p:nvPr/>
          </p:nvSpPr>
          <p:spPr>
            <a:xfrm>
              <a:off x="5437702" y="263011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8"/>
            <p:cNvSpPr/>
            <p:nvPr/>
          </p:nvSpPr>
          <p:spPr>
            <a:xfrm>
              <a:off x="5437702" y="2706764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68"/>
            <p:cNvSpPr/>
            <p:nvPr/>
          </p:nvSpPr>
          <p:spPr>
            <a:xfrm>
              <a:off x="5437702" y="268113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68"/>
            <p:cNvSpPr/>
            <p:nvPr/>
          </p:nvSpPr>
          <p:spPr>
            <a:xfrm>
              <a:off x="5437702" y="265550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68"/>
            <p:cNvSpPr/>
            <p:nvPr/>
          </p:nvSpPr>
          <p:spPr>
            <a:xfrm>
              <a:off x="5475910" y="2630111"/>
              <a:ext cx="55304" cy="12579"/>
            </a:xfrm>
            <a:custGeom>
              <a:avLst/>
              <a:gdLst/>
              <a:ahLst/>
              <a:cxnLst/>
              <a:rect l="l" t="t" r="r" b="b"/>
              <a:pathLst>
                <a:path w="2106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68"/>
            <p:cNvSpPr/>
            <p:nvPr/>
          </p:nvSpPr>
          <p:spPr>
            <a:xfrm>
              <a:off x="5475910" y="2706764"/>
              <a:ext cx="80933" cy="12579"/>
            </a:xfrm>
            <a:custGeom>
              <a:avLst/>
              <a:gdLst/>
              <a:ahLst/>
              <a:cxnLst/>
              <a:rect l="l" t="t" r="r" b="b"/>
              <a:pathLst>
                <a:path w="3082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68"/>
            <p:cNvSpPr/>
            <p:nvPr/>
          </p:nvSpPr>
          <p:spPr>
            <a:xfrm>
              <a:off x="5475910" y="2681134"/>
              <a:ext cx="55304" cy="12841"/>
            </a:xfrm>
            <a:custGeom>
              <a:avLst/>
              <a:gdLst/>
              <a:ahLst/>
              <a:cxnLst/>
              <a:rect l="l" t="t" r="r" b="b"/>
              <a:pathLst>
                <a:path w="2106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68"/>
            <p:cNvSpPr/>
            <p:nvPr/>
          </p:nvSpPr>
          <p:spPr>
            <a:xfrm>
              <a:off x="5475910" y="2655504"/>
              <a:ext cx="80933" cy="12841"/>
            </a:xfrm>
            <a:custGeom>
              <a:avLst/>
              <a:gdLst/>
              <a:ahLst/>
              <a:cxnLst/>
              <a:rect l="l" t="t" r="r" b="b"/>
              <a:pathLst>
                <a:path w="3082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68"/>
            <p:cNvSpPr/>
            <p:nvPr/>
          </p:nvSpPr>
          <p:spPr>
            <a:xfrm>
              <a:off x="5571654" y="265550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68"/>
            <p:cNvSpPr/>
            <p:nvPr/>
          </p:nvSpPr>
          <p:spPr>
            <a:xfrm>
              <a:off x="5571654" y="2630111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68"/>
            <p:cNvSpPr/>
            <p:nvPr/>
          </p:nvSpPr>
          <p:spPr>
            <a:xfrm>
              <a:off x="5571654" y="268113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68"/>
            <p:cNvSpPr/>
            <p:nvPr/>
          </p:nvSpPr>
          <p:spPr>
            <a:xfrm>
              <a:off x="5571654" y="2706764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68"/>
            <p:cNvSpPr/>
            <p:nvPr/>
          </p:nvSpPr>
          <p:spPr>
            <a:xfrm>
              <a:off x="5446236" y="2527828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68"/>
            <p:cNvSpPr/>
            <p:nvPr/>
          </p:nvSpPr>
          <p:spPr>
            <a:xfrm>
              <a:off x="5470369" y="2527828"/>
              <a:ext cx="28177" cy="19249"/>
            </a:xfrm>
            <a:custGeom>
              <a:avLst/>
              <a:gdLst/>
              <a:ahLst/>
              <a:cxnLst/>
              <a:rect l="l" t="t" r="r" b="b"/>
              <a:pathLst>
                <a:path w="1073" h="733" extrusionOk="0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68"/>
            <p:cNvSpPr/>
            <p:nvPr/>
          </p:nvSpPr>
          <p:spPr>
            <a:xfrm>
              <a:off x="5446236" y="2547917"/>
              <a:ext cx="76443" cy="37237"/>
            </a:xfrm>
            <a:custGeom>
              <a:avLst/>
              <a:gdLst/>
              <a:ahLst/>
              <a:cxnLst/>
              <a:rect l="l" t="t" r="r" b="b"/>
              <a:pathLst>
                <a:path w="2911" h="1418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68"/>
            <p:cNvSpPr/>
            <p:nvPr/>
          </p:nvSpPr>
          <p:spPr>
            <a:xfrm>
              <a:off x="5446000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68"/>
            <p:cNvSpPr/>
            <p:nvPr/>
          </p:nvSpPr>
          <p:spPr>
            <a:xfrm>
              <a:off x="5503536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68"/>
            <p:cNvSpPr/>
            <p:nvPr/>
          </p:nvSpPr>
          <p:spPr>
            <a:xfrm>
              <a:off x="5458815" y="2476569"/>
              <a:ext cx="51286" cy="57825"/>
            </a:xfrm>
            <a:custGeom>
              <a:avLst/>
              <a:gdLst/>
              <a:ahLst/>
              <a:cxnLst/>
              <a:rect l="l" t="t" r="r" b="b"/>
              <a:pathLst>
                <a:path w="1953" h="2202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68"/>
            <p:cNvSpPr/>
            <p:nvPr/>
          </p:nvSpPr>
          <p:spPr>
            <a:xfrm>
              <a:off x="5458867" y="2476569"/>
              <a:ext cx="35162" cy="57536"/>
            </a:xfrm>
            <a:custGeom>
              <a:avLst/>
              <a:gdLst/>
              <a:ahLst/>
              <a:cxnLst/>
              <a:rect l="l" t="t" r="r" b="b"/>
              <a:pathLst>
                <a:path w="1339" h="2191" extrusionOk="0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68"/>
            <p:cNvSpPr/>
            <p:nvPr/>
          </p:nvSpPr>
          <p:spPr>
            <a:xfrm>
              <a:off x="5458815" y="2476569"/>
              <a:ext cx="51286" cy="25656"/>
            </a:xfrm>
            <a:custGeom>
              <a:avLst/>
              <a:gdLst/>
              <a:ahLst/>
              <a:cxnLst/>
              <a:rect l="l" t="t" r="r" b="b"/>
              <a:pathLst>
                <a:path w="1953" h="977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68"/>
            <p:cNvSpPr/>
            <p:nvPr/>
          </p:nvSpPr>
          <p:spPr>
            <a:xfrm>
              <a:off x="5459051" y="2476569"/>
              <a:ext cx="34978" cy="23398"/>
            </a:xfrm>
            <a:custGeom>
              <a:avLst/>
              <a:gdLst/>
              <a:ahLst/>
              <a:cxnLst/>
              <a:rect l="l" t="t" r="r" b="b"/>
              <a:pathLst>
                <a:path w="1332" h="891" extrusionOk="0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6" name="Google Shape;10286;p68"/>
          <p:cNvGrpSpPr/>
          <p:nvPr/>
        </p:nvGrpSpPr>
        <p:grpSpPr>
          <a:xfrm>
            <a:off x="5743289" y="2439122"/>
            <a:ext cx="444871" cy="316407"/>
            <a:chOff x="5743289" y="2439122"/>
            <a:chExt cx="444871" cy="316407"/>
          </a:xfrm>
        </p:grpSpPr>
        <p:sp>
          <p:nvSpPr>
            <p:cNvPr id="10287" name="Google Shape;10287;p68"/>
            <p:cNvSpPr/>
            <p:nvPr/>
          </p:nvSpPr>
          <p:spPr>
            <a:xfrm>
              <a:off x="5999902" y="2549177"/>
              <a:ext cx="137497" cy="130722"/>
            </a:xfrm>
            <a:custGeom>
              <a:avLst/>
              <a:gdLst/>
              <a:ahLst/>
              <a:cxnLst/>
              <a:rect l="l" t="t" r="r" b="b"/>
              <a:pathLst>
                <a:path w="5236" h="4978" extrusionOk="0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68"/>
            <p:cNvSpPr/>
            <p:nvPr/>
          </p:nvSpPr>
          <p:spPr>
            <a:xfrm>
              <a:off x="6000138" y="2570054"/>
              <a:ext cx="137497" cy="110082"/>
            </a:xfrm>
            <a:custGeom>
              <a:avLst/>
              <a:gdLst/>
              <a:ahLst/>
              <a:cxnLst/>
              <a:rect l="l" t="t" r="r" b="b"/>
              <a:pathLst>
                <a:path w="5236" h="4192" extrusionOk="0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68"/>
            <p:cNvSpPr/>
            <p:nvPr/>
          </p:nvSpPr>
          <p:spPr>
            <a:xfrm>
              <a:off x="6046645" y="2549177"/>
              <a:ext cx="44511" cy="20640"/>
            </a:xfrm>
            <a:custGeom>
              <a:avLst/>
              <a:gdLst/>
              <a:ahLst/>
              <a:cxnLst/>
              <a:rect l="l" t="t" r="r" b="b"/>
              <a:pathLst>
                <a:path w="1695" h="786" extrusionOk="0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68"/>
            <p:cNvSpPr/>
            <p:nvPr/>
          </p:nvSpPr>
          <p:spPr>
            <a:xfrm>
              <a:off x="6020753" y="2452935"/>
              <a:ext cx="34453" cy="75681"/>
            </a:xfrm>
            <a:custGeom>
              <a:avLst/>
              <a:gdLst/>
              <a:ahLst/>
              <a:cxnLst/>
              <a:rect l="l" t="t" r="r" b="b"/>
              <a:pathLst>
                <a:path w="1312" h="2882" extrusionOk="0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68"/>
            <p:cNvSpPr/>
            <p:nvPr/>
          </p:nvSpPr>
          <p:spPr>
            <a:xfrm>
              <a:off x="6034565" y="2446159"/>
              <a:ext cx="82456" cy="82456"/>
            </a:xfrm>
            <a:custGeom>
              <a:avLst/>
              <a:gdLst/>
              <a:ahLst/>
              <a:cxnLst/>
              <a:rect l="l" t="t" r="r" b="b"/>
              <a:pathLst>
                <a:path w="3140" h="3140" extrusionOk="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68"/>
            <p:cNvSpPr/>
            <p:nvPr/>
          </p:nvSpPr>
          <p:spPr>
            <a:xfrm>
              <a:off x="6027528" y="2480324"/>
              <a:ext cx="82982" cy="75681"/>
            </a:xfrm>
            <a:custGeom>
              <a:avLst/>
              <a:gdLst/>
              <a:ahLst/>
              <a:cxnLst/>
              <a:rect l="l" t="t" r="r" b="b"/>
              <a:pathLst>
                <a:path w="3160" h="2882" extrusionOk="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68"/>
            <p:cNvSpPr/>
            <p:nvPr/>
          </p:nvSpPr>
          <p:spPr>
            <a:xfrm>
              <a:off x="6027528" y="2480586"/>
              <a:ext cx="82456" cy="74158"/>
            </a:xfrm>
            <a:custGeom>
              <a:avLst/>
              <a:gdLst/>
              <a:ahLst/>
              <a:cxnLst/>
              <a:rect l="l" t="t" r="r" b="b"/>
              <a:pathLst>
                <a:path w="3140" h="2824" extrusionOk="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68"/>
            <p:cNvSpPr/>
            <p:nvPr/>
          </p:nvSpPr>
          <p:spPr>
            <a:xfrm>
              <a:off x="6000138" y="2583368"/>
              <a:ext cx="27415" cy="96768"/>
            </a:xfrm>
            <a:custGeom>
              <a:avLst/>
              <a:gdLst/>
              <a:ahLst/>
              <a:cxnLst/>
              <a:rect l="l" t="t" r="r" b="b"/>
              <a:pathLst>
                <a:path w="1044" h="3685" extrusionOk="0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68"/>
            <p:cNvSpPr/>
            <p:nvPr/>
          </p:nvSpPr>
          <p:spPr>
            <a:xfrm>
              <a:off x="6075794" y="2583368"/>
              <a:ext cx="61842" cy="96532"/>
            </a:xfrm>
            <a:custGeom>
              <a:avLst/>
              <a:gdLst/>
              <a:ahLst/>
              <a:cxnLst/>
              <a:rect l="l" t="t" r="r" b="b"/>
              <a:pathLst>
                <a:path w="2355" h="3676" extrusionOk="0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68"/>
            <p:cNvSpPr/>
            <p:nvPr/>
          </p:nvSpPr>
          <p:spPr>
            <a:xfrm>
              <a:off x="5766424" y="2686649"/>
              <a:ext cx="398863" cy="20903"/>
            </a:xfrm>
            <a:custGeom>
              <a:avLst/>
              <a:gdLst/>
              <a:ahLst/>
              <a:cxnLst/>
              <a:rect l="l" t="t" r="r" b="b"/>
              <a:pathLst>
                <a:path w="15189" h="796" extrusionOk="0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68"/>
            <p:cNvSpPr/>
            <p:nvPr/>
          </p:nvSpPr>
          <p:spPr>
            <a:xfrm>
              <a:off x="5759387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68"/>
            <p:cNvSpPr/>
            <p:nvPr/>
          </p:nvSpPr>
          <p:spPr>
            <a:xfrm>
              <a:off x="6158224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68"/>
            <p:cNvSpPr/>
            <p:nvPr/>
          </p:nvSpPr>
          <p:spPr>
            <a:xfrm>
              <a:off x="5759387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68"/>
            <p:cNvSpPr/>
            <p:nvPr/>
          </p:nvSpPr>
          <p:spPr>
            <a:xfrm>
              <a:off x="6158224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68"/>
            <p:cNvSpPr/>
            <p:nvPr/>
          </p:nvSpPr>
          <p:spPr>
            <a:xfrm>
              <a:off x="5743289" y="2679873"/>
              <a:ext cx="444871" cy="13839"/>
            </a:xfrm>
            <a:custGeom>
              <a:avLst/>
              <a:gdLst/>
              <a:ahLst/>
              <a:cxnLst/>
              <a:rect l="l" t="t" r="r" b="b"/>
              <a:pathLst>
                <a:path w="16941" h="527" extrusionOk="0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68"/>
            <p:cNvSpPr/>
            <p:nvPr/>
          </p:nvSpPr>
          <p:spPr>
            <a:xfrm>
              <a:off x="6068992" y="2666034"/>
              <a:ext cx="41254" cy="13865"/>
            </a:xfrm>
            <a:custGeom>
              <a:avLst/>
              <a:gdLst/>
              <a:ahLst/>
              <a:cxnLst/>
              <a:rect l="l" t="t" r="r" b="b"/>
              <a:pathLst>
                <a:path w="1571" h="528" extrusionOk="0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68"/>
            <p:cNvSpPr/>
            <p:nvPr/>
          </p:nvSpPr>
          <p:spPr>
            <a:xfrm>
              <a:off x="5986326" y="2611020"/>
              <a:ext cx="96269" cy="68880"/>
            </a:xfrm>
            <a:custGeom>
              <a:avLst/>
              <a:gdLst/>
              <a:ahLst/>
              <a:cxnLst/>
              <a:rect l="l" t="t" r="r" b="b"/>
              <a:pathLst>
                <a:path w="3666" h="2623" extrusionOk="0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68"/>
            <p:cNvSpPr/>
            <p:nvPr/>
          </p:nvSpPr>
          <p:spPr>
            <a:xfrm>
              <a:off x="6025269" y="2638645"/>
              <a:ext cx="18382" cy="13865"/>
            </a:xfrm>
            <a:custGeom>
              <a:avLst/>
              <a:gdLst/>
              <a:ahLst/>
              <a:cxnLst/>
              <a:rect l="l" t="t" r="r" b="b"/>
              <a:pathLst>
                <a:path w="700" h="528" extrusionOk="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68"/>
            <p:cNvSpPr/>
            <p:nvPr/>
          </p:nvSpPr>
          <p:spPr>
            <a:xfrm>
              <a:off x="5807390" y="2556215"/>
              <a:ext cx="137734" cy="123685"/>
            </a:xfrm>
            <a:custGeom>
              <a:avLst/>
              <a:gdLst/>
              <a:ahLst/>
              <a:cxnLst/>
              <a:rect l="l" t="t" r="r" b="b"/>
              <a:pathLst>
                <a:path w="5245" h="4710" extrusionOk="0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68"/>
            <p:cNvSpPr/>
            <p:nvPr/>
          </p:nvSpPr>
          <p:spPr>
            <a:xfrm>
              <a:off x="5807626" y="2587386"/>
              <a:ext cx="27678" cy="92514"/>
            </a:xfrm>
            <a:custGeom>
              <a:avLst/>
              <a:gdLst/>
              <a:ahLst/>
              <a:cxnLst/>
              <a:rect l="l" t="t" r="r" b="b"/>
              <a:pathLst>
                <a:path w="1054" h="3523" extrusionOk="0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68"/>
            <p:cNvSpPr/>
            <p:nvPr/>
          </p:nvSpPr>
          <p:spPr>
            <a:xfrm>
              <a:off x="5917708" y="2587386"/>
              <a:ext cx="27415" cy="92514"/>
            </a:xfrm>
            <a:custGeom>
              <a:avLst/>
              <a:gdLst/>
              <a:ahLst/>
              <a:cxnLst/>
              <a:rect l="l" t="t" r="r" b="b"/>
              <a:pathLst>
                <a:path w="1044" h="3523" extrusionOk="0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68"/>
            <p:cNvSpPr/>
            <p:nvPr/>
          </p:nvSpPr>
          <p:spPr>
            <a:xfrm>
              <a:off x="5843314" y="2556215"/>
              <a:ext cx="66123" cy="20640"/>
            </a:xfrm>
            <a:custGeom>
              <a:avLst/>
              <a:gdLst/>
              <a:ahLst/>
              <a:cxnLst/>
              <a:rect l="l" t="t" r="r" b="b"/>
              <a:pathLst>
                <a:path w="2518" h="786" extrusionOk="0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68"/>
            <p:cNvSpPr/>
            <p:nvPr/>
          </p:nvSpPr>
          <p:spPr>
            <a:xfrm>
              <a:off x="5815688" y="2439122"/>
              <a:ext cx="121400" cy="123921"/>
            </a:xfrm>
            <a:custGeom>
              <a:avLst/>
              <a:gdLst/>
              <a:ahLst/>
              <a:cxnLst/>
              <a:rect l="l" t="t" r="r" b="b"/>
              <a:pathLst>
                <a:path w="4623" h="4719" extrusionOk="0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68"/>
            <p:cNvSpPr/>
            <p:nvPr/>
          </p:nvSpPr>
          <p:spPr>
            <a:xfrm>
              <a:off x="5828241" y="2714300"/>
              <a:ext cx="13839" cy="41228"/>
            </a:xfrm>
            <a:custGeom>
              <a:avLst/>
              <a:gdLst/>
              <a:ahLst/>
              <a:cxnLst/>
              <a:rect l="l" t="t" r="r" b="b"/>
              <a:pathLst>
                <a:path w="527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68"/>
            <p:cNvSpPr/>
            <p:nvPr/>
          </p:nvSpPr>
          <p:spPr>
            <a:xfrm>
              <a:off x="5828241" y="2707263"/>
              <a:ext cx="13839" cy="27678"/>
            </a:xfrm>
            <a:custGeom>
              <a:avLst/>
              <a:gdLst/>
              <a:ahLst/>
              <a:cxnLst/>
              <a:rect l="l" t="t" r="r" b="b"/>
              <a:pathLst>
                <a:path w="527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68"/>
            <p:cNvSpPr/>
            <p:nvPr/>
          </p:nvSpPr>
          <p:spPr>
            <a:xfrm>
              <a:off x="5910671" y="2714300"/>
              <a:ext cx="13865" cy="41228"/>
            </a:xfrm>
            <a:custGeom>
              <a:avLst/>
              <a:gdLst/>
              <a:ahLst/>
              <a:cxnLst/>
              <a:rect l="l" t="t" r="r" b="b"/>
              <a:pathLst>
                <a:path w="528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68"/>
            <p:cNvSpPr/>
            <p:nvPr/>
          </p:nvSpPr>
          <p:spPr>
            <a:xfrm>
              <a:off x="5910671" y="2707263"/>
              <a:ext cx="13865" cy="27678"/>
            </a:xfrm>
            <a:custGeom>
              <a:avLst/>
              <a:gdLst/>
              <a:ahLst/>
              <a:cxnLst/>
              <a:rect l="l" t="t" r="r" b="b"/>
              <a:pathLst>
                <a:path w="528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68"/>
            <p:cNvSpPr/>
            <p:nvPr/>
          </p:nvSpPr>
          <p:spPr>
            <a:xfrm>
              <a:off x="5828241" y="2604218"/>
              <a:ext cx="96295" cy="116883"/>
            </a:xfrm>
            <a:custGeom>
              <a:avLst/>
              <a:gdLst/>
              <a:ahLst/>
              <a:cxnLst/>
              <a:rect l="l" t="t" r="r" b="b"/>
              <a:pathLst>
                <a:path w="3667" h="4451" extrusionOk="0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68"/>
            <p:cNvSpPr/>
            <p:nvPr/>
          </p:nvSpPr>
          <p:spPr>
            <a:xfrm>
              <a:off x="5815688" y="2439306"/>
              <a:ext cx="73896" cy="121216"/>
            </a:xfrm>
            <a:custGeom>
              <a:avLst/>
              <a:gdLst/>
              <a:ahLst/>
              <a:cxnLst/>
              <a:rect l="l" t="t" r="r" b="b"/>
              <a:pathLst>
                <a:path w="2814" h="4616" extrusionOk="0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6" name="Google Shape;10316;p68"/>
          <p:cNvGrpSpPr/>
          <p:nvPr/>
        </p:nvGrpSpPr>
        <p:grpSpPr>
          <a:xfrm>
            <a:off x="6230360" y="2432583"/>
            <a:ext cx="351359" cy="363412"/>
            <a:chOff x="6230360" y="2432583"/>
            <a:chExt cx="351359" cy="363412"/>
          </a:xfrm>
        </p:grpSpPr>
        <p:sp>
          <p:nvSpPr>
            <p:cNvPr id="10317" name="Google Shape;10317;p68"/>
            <p:cNvSpPr/>
            <p:nvPr/>
          </p:nvSpPr>
          <p:spPr>
            <a:xfrm>
              <a:off x="6361791" y="2432583"/>
              <a:ext cx="219928" cy="325230"/>
            </a:xfrm>
            <a:custGeom>
              <a:avLst/>
              <a:gdLst/>
              <a:ahLst/>
              <a:cxnLst/>
              <a:rect l="l" t="t" r="r" b="b"/>
              <a:pathLst>
                <a:path w="8375" h="12385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68"/>
            <p:cNvSpPr/>
            <p:nvPr/>
          </p:nvSpPr>
          <p:spPr>
            <a:xfrm>
              <a:off x="6361791" y="2432583"/>
              <a:ext cx="9585" cy="40230"/>
            </a:xfrm>
            <a:custGeom>
              <a:avLst/>
              <a:gdLst/>
              <a:ahLst/>
              <a:cxnLst/>
              <a:rect l="l" t="t" r="r" b="b"/>
              <a:pathLst>
                <a:path w="365" h="1532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68"/>
            <p:cNvSpPr/>
            <p:nvPr/>
          </p:nvSpPr>
          <p:spPr>
            <a:xfrm>
              <a:off x="6510817" y="2432583"/>
              <a:ext cx="70403" cy="70377"/>
            </a:xfrm>
            <a:custGeom>
              <a:avLst/>
              <a:gdLst/>
              <a:ahLst/>
              <a:cxnLst/>
              <a:rect l="l" t="t" r="r" b="b"/>
              <a:pathLst>
                <a:path w="2681" h="2680" extrusionOk="0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68"/>
            <p:cNvSpPr/>
            <p:nvPr/>
          </p:nvSpPr>
          <p:spPr>
            <a:xfrm>
              <a:off x="6361791" y="2469006"/>
              <a:ext cx="107088" cy="16124"/>
            </a:xfrm>
            <a:custGeom>
              <a:avLst/>
              <a:gdLst/>
              <a:ahLst/>
              <a:cxnLst/>
              <a:rect l="l" t="t" r="r" b="b"/>
              <a:pathLst>
                <a:path w="4078" h="614" extrusionOk="0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68"/>
            <p:cNvSpPr/>
            <p:nvPr/>
          </p:nvSpPr>
          <p:spPr>
            <a:xfrm>
              <a:off x="6465571" y="2469006"/>
              <a:ext cx="73160" cy="288807"/>
            </a:xfrm>
            <a:custGeom>
              <a:avLst/>
              <a:gdLst/>
              <a:ahLst/>
              <a:cxnLst/>
              <a:rect l="l" t="t" r="r" b="b"/>
              <a:pathLst>
                <a:path w="2786" h="10998" extrusionOk="0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68"/>
            <p:cNvSpPr/>
            <p:nvPr/>
          </p:nvSpPr>
          <p:spPr>
            <a:xfrm>
              <a:off x="6309508" y="2469006"/>
              <a:ext cx="9585" cy="131983"/>
            </a:xfrm>
            <a:custGeom>
              <a:avLst/>
              <a:gdLst/>
              <a:ahLst/>
              <a:cxnLst/>
              <a:rect l="l" t="t" r="r" b="b"/>
              <a:pathLst>
                <a:path w="365" h="5026" extrusionOk="0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68"/>
            <p:cNvSpPr/>
            <p:nvPr/>
          </p:nvSpPr>
          <p:spPr>
            <a:xfrm>
              <a:off x="6309770" y="2591692"/>
              <a:ext cx="134477" cy="201283"/>
            </a:xfrm>
            <a:custGeom>
              <a:avLst/>
              <a:gdLst/>
              <a:ahLst/>
              <a:cxnLst/>
              <a:rect l="l" t="t" r="r" b="b"/>
              <a:pathLst>
                <a:path w="5121" h="7665" extrusionOk="0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68"/>
            <p:cNvSpPr/>
            <p:nvPr/>
          </p:nvSpPr>
          <p:spPr>
            <a:xfrm>
              <a:off x="6310768" y="2468507"/>
              <a:ext cx="219691" cy="325230"/>
            </a:xfrm>
            <a:custGeom>
              <a:avLst/>
              <a:gdLst/>
              <a:ahLst/>
              <a:cxnLst/>
              <a:rect l="l" t="t" r="r" b="b"/>
              <a:pathLst>
                <a:path w="8366" h="12385" extrusionOk="0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68"/>
            <p:cNvSpPr/>
            <p:nvPr/>
          </p:nvSpPr>
          <p:spPr>
            <a:xfrm>
              <a:off x="6230360" y="2591666"/>
              <a:ext cx="204329" cy="204329"/>
            </a:xfrm>
            <a:custGeom>
              <a:avLst/>
              <a:gdLst/>
              <a:ahLst/>
              <a:cxnLst/>
              <a:rect l="l" t="t" r="r" b="b"/>
              <a:pathLst>
                <a:path w="7781" h="7781" extrusionOk="0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68"/>
            <p:cNvSpPr/>
            <p:nvPr/>
          </p:nvSpPr>
          <p:spPr>
            <a:xfrm>
              <a:off x="6234115" y="2591666"/>
              <a:ext cx="104331" cy="204329"/>
            </a:xfrm>
            <a:custGeom>
              <a:avLst/>
              <a:gdLst/>
              <a:ahLst/>
              <a:cxnLst/>
              <a:rect l="l" t="t" r="r" b="b"/>
              <a:pathLst>
                <a:path w="3973" h="7781" extrusionOk="0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68"/>
            <p:cNvSpPr/>
            <p:nvPr/>
          </p:nvSpPr>
          <p:spPr>
            <a:xfrm>
              <a:off x="6262528" y="2728875"/>
              <a:ext cx="140491" cy="67121"/>
            </a:xfrm>
            <a:custGeom>
              <a:avLst/>
              <a:gdLst/>
              <a:ahLst/>
              <a:cxnLst/>
              <a:rect l="l" t="t" r="r" b="b"/>
              <a:pathLst>
                <a:path w="5350" h="2556" extrusionOk="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68"/>
            <p:cNvSpPr/>
            <p:nvPr/>
          </p:nvSpPr>
          <p:spPr>
            <a:xfrm>
              <a:off x="6262528" y="2729137"/>
              <a:ext cx="74920" cy="66858"/>
            </a:xfrm>
            <a:custGeom>
              <a:avLst/>
              <a:gdLst/>
              <a:ahLst/>
              <a:cxnLst/>
              <a:rect l="l" t="t" r="r" b="b"/>
              <a:pathLst>
                <a:path w="2853" h="2546" extrusionOk="0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68"/>
            <p:cNvSpPr/>
            <p:nvPr/>
          </p:nvSpPr>
          <p:spPr>
            <a:xfrm>
              <a:off x="6283878" y="2609996"/>
              <a:ext cx="98029" cy="64862"/>
            </a:xfrm>
            <a:custGeom>
              <a:avLst/>
              <a:gdLst/>
              <a:ahLst/>
              <a:cxnLst/>
              <a:rect l="l" t="t" r="r" b="b"/>
              <a:pathLst>
                <a:path w="3733" h="2470" extrusionOk="0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68"/>
            <p:cNvSpPr/>
            <p:nvPr/>
          </p:nvSpPr>
          <p:spPr>
            <a:xfrm>
              <a:off x="6283878" y="2610258"/>
              <a:ext cx="53308" cy="64600"/>
            </a:xfrm>
            <a:custGeom>
              <a:avLst/>
              <a:gdLst/>
              <a:ahLst/>
              <a:cxnLst/>
              <a:rect l="l" t="t" r="r" b="b"/>
              <a:pathLst>
                <a:path w="2030" h="2460" extrusionOk="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68"/>
            <p:cNvSpPr/>
            <p:nvPr/>
          </p:nvSpPr>
          <p:spPr>
            <a:xfrm>
              <a:off x="6368566" y="2668319"/>
              <a:ext cx="18119" cy="26917"/>
            </a:xfrm>
            <a:custGeom>
              <a:avLst/>
              <a:gdLst/>
              <a:ahLst/>
              <a:cxnLst/>
              <a:rect l="l" t="t" r="r" b="b"/>
              <a:pathLst>
                <a:path w="690" h="1025" extrusionOk="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68"/>
            <p:cNvSpPr/>
            <p:nvPr/>
          </p:nvSpPr>
          <p:spPr>
            <a:xfrm>
              <a:off x="6276079" y="2668319"/>
              <a:ext cx="21402" cy="26917"/>
            </a:xfrm>
            <a:custGeom>
              <a:avLst/>
              <a:gdLst/>
              <a:ahLst/>
              <a:cxnLst/>
              <a:rect l="l" t="t" r="r" b="b"/>
              <a:pathLst>
                <a:path w="815" h="1025" extrusionOk="0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68"/>
            <p:cNvSpPr/>
            <p:nvPr/>
          </p:nvSpPr>
          <p:spPr>
            <a:xfrm>
              <a:off x="6315048" y="2715613"/>
              <a:ext cx="35950" cy="38917"/>
            </a:xfrm>
            <a:custGeom>
              <a:avLst/>
              <a:gdLst/>
              <a:ahLst/>
              <a:cxnLst/>
              <a:rect l="l" t="t" r="r" b="b"/>
              <a:pathLst>
                <a:path w="1369" h="1482" extrusionOk="0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68"/>
            <p:cNvSpPr/>
            <p:nvPr/>
          </p:nvSpPr>
          <p:spPr>
            <a:xfrm>
              <a:off x="6315048" y="2715745"/>
              <a:ext cx="21875" cy="38786"/>
            </a:xfrm>
            <a:custGeom>
              <a:avLst/>
              <a:gdLst/>
              <a:ahLst/>
              <a:cxnLst/>
              <a:rect l="l" t="t" r="r" b="b"/>
              <a:pathLst>
                <a:path w="833" h="1477" extrusionOk="0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68"/>
            <p:cNvSpPr/>
            <p:nvPr/>
          </p:nvSpPr>
          <p:spPr>
            <a:xfrm>
              <a:off x="6294172" y="2648178"/>
              <a:ext cx="76942" cy="77467"/>
            </a:xfrm>
            <a:custGeom>
              <a:avLst/>
              <a:gdLst/>
              <a:ahLst/>
              <a:cxnLst/>
              <a:rect l="l" t="t" r="r" b="b"/>
              <a:pathLst>
                <a:path w="2930" h="2950" extrusionOk="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68"/>
            <p:cNvSpPr/>
            <p:nvPr/>
          </p:nvSpPr>
          <p:spPr>
            <a:xfrm>
              <a:off x="6294434" y="2648099"/>
              <a:ext cx="56328" cy="77546"/>
            </a:xfrm>
            <a:custGeom>
              <a:avLst/>
              <a:gdLst/>
              <a:ahLst/>
              <a:cxnLst/>
              <a:rect l="l" t="t" r="r" b="b"/>
              <a:pathLst>
                <a:path w="2145" h="2953" extrusionOk="0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68"/>
            <p:cNvSpPr/>
            <p:nvPr/>
          </p:nvSpPr>
          <p:spPr>
            <a:xfrm>
              <a:off x="6459557" y="2469268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8" name="Google Shape;10338;p68"/>
          <p:cNvGrpSpPr/>
          <p:nvPr/>
        </p:nvGrpSpPr>
        <p:grpSpPr>
          <a:xfrm>
            <a:off x="6633976" y="2459552"/>
            <a:ext cx="387781" cy="286680"/>
            <a:chOff x="6633976" y="2459552"/>
            <a:chExt cx="387781" cy="286680"/>
          </a:xfrm>
        </p:grpSpPr>
        <p:sp>
          <p:nvSpPr>
            <p:cNvPr id="10339" name="Google Shape;10339;p68"/>
            <p:cNvSpPr/>
            <p:nvPr/>
          </p:nvSpPr>
          <p:spPr>
            <a:xfrm>
              <a:off x="6635473" y="2459552"/>
              <a:ext cx="386285" cy="205773"/>
            </a:xfrm>
            <a:custGeom>
              <a:avLst/>
              <a:gdLst/>
              <a:ahLst/>
              <a:cxnLst/>
              <a:rect l="l" t="t" r="r" b="b"/>
              <a:pathLst>
                <a:path w="14710" h="7836" extrusionOk="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68"/>
            <p:cNvSpPr/>
            <p:nvPr/>
          </p:nvSpPr>
          <p:spPr>
            <a:xfrm>
              <a:off x="6633976" y="2522051"/>
              <a:ext cx="352856" cy="143012"/>
            </a:xfrm>
            <a:custGeom>
              <a:avLst/>
              <a:gdLst/>
              <a:ahLst/>
              <a:cxnLst/>
              <a:rect l="l" t="t" r="r" b="b"/>
              <a:pathLst>
                <a:path w="13437" h="5446" extrusionOk="0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68"/>
            <p:cNvSpPr/>
            <p:nvPr/>
          </p:nvSpPr>
          <p:spPr>
            <a:xfrm>
              <a:off x="6759867" y="2559235"/>
              <a:ext cx="137261" cy="186997"/>
            </a:xfrm>
            <a:custGeom>
              <a:avLst/>
              <a:gdLst/>
              <a:ahLst/>
              <a:cxnLst/>
              <a:rect l="l" t="t" r="r" b="b"/>
              <a:pathLst>
                <a:path w="5227" h="7121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68"/>
            <p:cNvSpPr/>
            <p:nvPr/>
          </p:nvSpPr>
          <p:spPr>
            <a:xfrm>
              <a:off x="6792613" y="2632553"/>
              <a:ext cx="72189" cy="84163"/>
            </a:xfrm>
            <a:custGeom>
              <a:avLst/>
              <a:gdLst/>
              <a:ahLst/>
              <a:cxnLst/>
              <a:rect l="l" t="t" r="r" b="b"/>
              <a:pathLst>
                <a:path w="2749" h="3205" extrusionOk="0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68"/>
            <p:cNvSpPr/>
            <p:nvPr/>
          </p:nvSpPr>
          <p:spPr>
            <a:xfrm>
              <a:off x="6792429" y="2477882"/>
              <a:ext cx="58875" cy="39416"/>
            </a:xfrm>
            <a:custGeom>
              <a:avLst/>
              <a:gdLst/>
              <a:ahLst/>
              <a:cxnLst/>
              <a:rect l="l" t="t" r="r" b="b"/>
              <a:pathLst>
                <a:path w="2242" h="1501" extrusionOk="0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68"/>
            <p:cNvSpPr/>
            <p:nvPr/>
          </p:nvSpPr>
          <p:spPr>
            <a:xfrm>
              <a:off x="6891823" y="2516720"/>
              <a:ext cx="47005" cy="38024"/>
            </a:xfrm>
            <a:custGeom>
              <a:avLst/>
              <a:gdLst/>
              <a:ahLst/>
              <a:cxnLst/>
              <a:rect l="l" t="t" r="r" b="b"/>
              <a:pathLst>
                <a:path w="1790" h="1448" extrusionOk="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68"/>
            <p:cNvSpPr/>
            <p:nvPr/>
          </p:nvSpPr>
          <p:spPr>
            <a:xfrm>
              <a:off x="6841036" y="2559235"/>
              <a:ext cx="56091" cy="56328"/>
            </a:xfrm>
            <a:custGeom>
              <a:avLst/>
              <a:gdLst/>
              <a:ahLst/>
              <a:cxnLst/>
              <a:rect l="l" t="t" r="r" b="b"/>
              <a:pathLst>
                <a:path w="2136" h="2145" extrusionOk="0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6" name="Google Shape;10346;p68"/>
          <p:cNvGrpSpPr/>
          <p:nvPr/>
        </p:nvGrpSpPr>
        <p:grpSpPr>
          <a:xfrm>
            <a:off x="7091110" y="2428565"/>
            <a:ext cx="376989" cy="348864"/>
            <a:chOff x="7091110" y="2428565"/>
            <a:chExt cx="376989" cy="348864"/>
          </a:xfrm>
        </p:grpSpPr>
        <p:sp>
          <p:nvSpPr>
            <p:cNvPr id="10347" name="Google Shape;10347;p68"/>
            <p:cNvSpPr/>
            <p:nvPr/>
          </p:nvSpPr>
          <p:spPr>
            <a:xfrm>
              <a:off x="7213692" y="2609759"/>
              <a:ext cx="124577" cy="104305"/>
            </a:xfrm>
            <a:custGeom>
              <a:avLst/>
              <a:gdLst/>
              <a:ahLst/>
              <a:cxnLst/>
              <a:rect l="l" t="t" r="r" b="b"/>
              <a:pathLst>
                <a:path w="4744" h="3972" extrusionOk="0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68"/>
            <p:cNvSpPr/>
            <p:nvPr/>
          </p:nvSpPr>
          <p:spPr>
            <a:xfrm>
              <a:off x="7346699" y="2713539"/>
              <a:ext cx="121400" cy="63891"/>
            </a:xfrm>
            <a:custGeom>
              <a:avLst/>
              <a:gdLst/>
              <a:ahLst/>
              <a:cxnLst/>
              <a:rect l="l" t="t" r="r" b="b"/>
              <a:pathLst>
                <a:path w="4623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68"/>
            <p:cNvSpPr/>
            <p:nvPr/>
          </p:nvSpPr>
          <p:spPr>
            <a:xfrm>
              <a:off x="7345176" y="2713539"/>
              <a:ext cx="49290" cy="63891"/>
            </a:xfrm>
            <a:custGeom>
              <a:avLst/>
              <a:gdLst/>
              <a:ahLst/>
              <a:cxnLst/>
              <a:rect l="l" t="t" r="r" b="b"/>
              <a:pathLst>
                <a:path w="1877" h="2433" extrusionOk="0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68"/>
            <p:cNvSpPr/>
            <p:nvPr/>
          </p:nvSpPr>
          <p:spPr>
            <a:xfrm>
              <a:off x="7367549" y="2612753"/>
              <a:ext cx="76942" cy="54332"/>
            </a:xfrm>
            <a:custGeom>
              <a:avLst/>
              <a:gdLst/>
              <a:ahLst/>
              <a:cxnLst/>
              <a:rect l="l" t="t" r="r" b="b"/>
              <a:pathLst>
                <a:path w="2930" h="2069" extrusionOk="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68"/>
            <p:cNvSpPr/>
            <p:nvPr/>
          </p:nvSpPr>
          <p:spPr>
            <a:xfrm>
              <a:off x="7367549" y="2612779"/>
              <a:ext cx="41753" cy="54306"/>
            </a:xfrm>
            <a:custGeom>
              <a:avLst/>
              <a:gdLst/>
              <a:ahLst/>
              <a:cxnLst/>
              <a:rect l="l" t="t" r="r" b="b"/>
              <a:pathLst>
                <a:path w="1590" h="2068" extrusionOk="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68"/>
            <p:cNvSpPr/>
            <p:nvPr/>
          </p:nvSpPr>
          <p:spPr>
            <a:xfrm>
              <a:off x="7434145" y="2661281"/>
              <a:ext cx="16885" cy="22636"/>
            </a:xfrm>
            <a:custGeom>
              <a:avLst/>
              <a:gdLst/>
              <a:ahLst/>
              <a:cxnLst/>
              <a:rect l="l" t="t" r="r" b="b"/>
              <a:pathLst>
                <a:path w="643" h="862" extrusionOk="0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68"/>
            <p:cNvSpPr/>
            <p:nvPr/>
          </p:nvSpPr>
          <p:spPr>
            <a:xfrm>
              <a:off x="7361772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68"/>
            <p:cNvSpPr/>
            <p:nvPr/>
          </p:nvSpPr>
          <p:spPr>
            <a:xfrm>
              <a:off x="7391945" y="2700829"/>
              <a:ext cx="28151" cy="32352"/>
            </a:xfrm>
            <a:custGeom>
              <a:avLst/>
              <a:gdLst/>
              <a:ahLst/>
              <a:cxnLst/>
              <a:rect l="l" t="t" r="r" b="b"/>
              <a:pathLst>
                <a:path w="1072" h="1232" extrusionOk="0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68"/>
            <p:cNvSpPr/>
            <p:nvPr/>
          </p:nvSpPr>
          <p:spPr>
            <a:xfrm>
              <a:off x="7391945" y="2701144"/>
              <a:ext cx="17095" cy="32037"/>
            </a:xfrm>
            <a:custGeom>
              <a:avLst/>
              <a:gdLst/>
              <a:ahLst/>
              <a:cxnLst/>
              <a:rect l="l" t="t" r="r" b="b"/>
              <a:pathLst>
                <a:path w="651" h="1220" extrusionOk="0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68"/>
            <p:cNvSpPr/>
            <p:nvPr/>
          </p:nvSpPr>
          <p:spPr>
            <a:xfrm>
              <a:off x="7375847" y="2644422"/>
              <a:ext cx="60582" cy="64626"/>
            </a:xfrm>
            <a:custGeom>
              <a:avLst/>
              <a:gdLst/>
              <a:ahLst/>
              <a:cxnLst/>
              <a:rect l="l" t="t" r="r" b="b"/>
              <a:pathLst>
                <a:path w="2307" h="2461" extrusionOk="0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68"/>
            <p:cNvSpPr/>
            <p:nvPr/>
          </p:nvSpPr>
          <p:spPr>
            <a:xfrm>
              <a:off x="7375847" y="2644580"/>
              <a:ext cx="44012" cy="64731"/>
            </a:xfrm>
            <a:custGeom>
              <a:avLst/>
              <a:gdLst/>
              <a:ahLst/>
              <a:cxnLst/>
              <a:rect l="l" t="t" r="r" b="b"/>
              <a:pathLst>
                <a:path w="1676" h="2465" extrusionOk="0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68"/>
            <p:cNvSpPr/>
            <p:nvPr/>
          </p:nvSpPr>
          <p:spPr>
            <a:xfrm>
              <a:off x="7219784" y="2529325"/>
              <a:ext cx="121400" cy="63917"/>
            </a:xfrm>
            <a:custGeom>
              <a:avLst/>
              <a:gdLst/>
              <a:ahLst/>
              <a:cxnLst/>
              <a:rect l="l" t="t" r="r" b="b"/>
              <a:pathLst>
                <a:path w="4623" h="2434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68"/>
            <p:cNvSpPr/>
            <p:nvPr/>
          </p:nvSpPr>
          <p:spPr>
            <a:xfrm>
              <a:off x="7218261" y="2529325"/>
              <a:ext cx="49290" cy="63917"/>
            </a:xfrm>
            <a:custGeom>
              <a:avLst/>
              <a:gdLst/>
              <a:ahLst/>
              <a:cxnLst/>
              <a:rect l="l" t="t" r="r" b="b"/>
              <a:pathLst>
                <a:path w="1877" h="2434" extrusionOk="0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68"/>
            <p:cNvSpPr/>
            <p:nvPr/>
          </p:nvSpPr>
          <p:spPr>
            <a:xfrm>
              <a:off x="7240897" y="2428565"/>
              <a:ext cx="76916" cy="54043"/>
            </a:xfrm>
            <a:custGeom>
              <a:avLst/>
              <a:gdLst/>
              <a:ahLst/>
              <a:cxnLst/>
              <a:rect l="l" t="t" r="r" b="b"/>
              <a:pathLst>
                <a:path w="2929" h="2058" extrusionOk="0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68"/>
            <p:cNvSpPr/>
            <p:nvPr/>
          </p:nvSpPr>
          <p:spPr>
            <a:xfrm>
              <a:off x="7240897" y="2428565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68"/>
            <p:cNvSpPr/>
            <p:nvPr/>
          </p:nvSpPr>
          <p:spPr>
            <a:xfrm>
              <a:off x="7307230" y="2477146"/>
              <a:ext cx="17122" cy="22557"/>
            </a:xfrm>
            <a:custGeom>
              <a:avLst/>
              <a:gdLst/>
              <a:ahLst/>
              <a:cxnLst/>
              <a:rect l="l" t="t" r="r" b="b"/>
              <a:pathLst>
                <a:path w="652" h="859" extrusionOk="0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68"/>
            <p:cNvSpPr/>
            <p:nvPr/>
          </p:nvSpPr>
          <p:spPr>
            <a:xfrm>
              <a:off x="7234857" y="2477120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68"/>
            <p:cNvSpPr/>
            <p:nvPr/>
          </p:nvSpPr>
          <p:spPr>
            <a:xfrm>
              <a:off x="7265266" y="2516694"/>
              <a:ext cx="27914" cy="32274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68"/>
            <p:cNvSpPr/>
            <p:nvPr/>
          </p:nvSpPr>
          <p:spPr>
            <a:xfrm>
              <a:off x="7265266" y="2516956"/>
              <a:ext cx="17122" cy="32247"/>
            </a:xfrm>
            <a:custGeom>
              <a:avLst/>
              <a:gdLst/>
              <a:ahLst/>
              <a:cxnLst/>
              <a:rect l="l" t="t" r="r" b="b"/>
              <a:pathLst>
                <a:path w="652" h="1228" extrusionOk="0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68"/>
            <p:cNvSpPr/>
            <p:nvPr/>
          </p:nvSpPr>
          <p:spPr>
            <a:xfrm>
              <a:off x="7249195" y="2460287"/>
              <a:ext cx="60319" cy="64810"/>
            </a:xfrm>
            <a:custGeom>
              <a:avLst/>
              <a:gdLst/>
              <a:ahLst/>
              <a:cxnLst/>
              <a:rect l="l" t="t" r="r" b="b"/>
              <a:pathLst>
                <a:path w="2297" h="2468" extrusionOk="0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68"/>
            <p:cNvSpPr/>
            <p:nvPr/>
          </p:nvSpPr>
          <p:spPr>
            <a:xfrm>
              <a:off x="7249195" y="2460471"/>
              <a:ext cx="43749" cy="64626"/>
            </a:xfrm>
            <a:custGeom>
              <a:avLst/>
              <a:gdLst/>
              <a:ahLst/>
              <a:cxnLst/>
              <a:rect l="l" t="t" r="r" b="b"/>
              <a:pathLst>
                <a:path w="1666" h="2461" extrusionOk="0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68"/>
            <p:cNvSpPr/>
            <p:nvPr/>
          </p:nvSpPr>
          <p:spPr>
            <a:xfrm>
              <a:off x="7092607" y="2713539"/>
              <a:ext cx="121164" cy="63891"/>
            </a:xfrm>
            <a:custGeom>
              <a:avLst/>
              <a:gdLst/>
              <a:ahLst/>
              <a:cxnLst/>
              <a:rect l="l" t="t" r="r" b="b"/>
              <a:pathLst>
                <a:path w="4614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68"/>
            <p:cNvSpPr/>
            <p:nvPr/>
          </p:nvSpPr>
          <p:spPr>
            <a:xfrm>
              <a:off x="7091110" y="2713539"/>
              <a:ext cx="49027" cy="63891"/>
            </a:xfrm>
            <a:custGeom>
              <a:avLst/>
              <a:gdLst/>
              <a:ahLst/>
              <a:cxnLst/>
              <a:rect l="l" t="t" r="r" b="b"/>
              <a:pathLst>
                <a:path w="1867" h="2433" extrusionOk="0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68"/>
            <p:cNvSpPr/>
            <p:nvPr/>
          </p:nvSpPr>
          <p:spPr>
            <a:xfrm>
              <a:off x="7113484" y="2612753"/>
              <a:ext cx="76916" cy="54332"/>
            </a:xfrm>
            <a:custGeom>
              <a:avLst/>
              <a:gdLst/>
              <a:ahLst/>
              <a:cxnLst/>
              <a:rect l="l" t="t" r="r" b="b"/>
              <a:pathLst>
                <a:path w="2929" h="2069" extrusionOk="0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68"/>
            <p:cNvSpPr/>
            <p:nvPr/>
          </p:nvSpPr>
          <p:spPr>
            <a:xfrm>
              <a:off x="7113484" y="2612779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68"/>
            <p:cNvSpPr/>
            <p:nvPr/>
          </p:nvSpPr>
          <p:spPr>
            <a:xfrm>
              <a:off x="7180079" y="266128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68"/>
            <p:cNvSpPr/>
            <p:nvPr/>
          </p:nvSpPr>
          <p:spPr>
            <a:xfrm>
              <a:off x="7107444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68"/>
            <p:cNvSpPr/>
            <p:nvPr/>
          </p:nvSpPr>
          <p:spPr>
            <a:xfrm>
              <a:off x="7137853" y="2700829"/>
              <a:ext cx="28177" cy="32352"/>
            </a:xfrm>
            <a:custGeom>
              <a:avLst/>
              <a:gdLst/>
              <a:ahLst/>
              <a:cxnLst/>
              <a:rect l="l" t="t" r="r" b="b"/>
              <a:pathLst>
                <a:path w="1073" h="1232" extrusionOk="0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68"/>
            <p:cNvSpPr/>
            <p:nvPr/>
          </p:nvSpPr>
          <p:spPr>
            <a:xfrm>
              <a:off x="7137590" y="2701144"/>
              <a:ext cx="17384" cy="32037"/>
            </a:xfrm>
            <a:custGeom>
              <a:avLst/>
              <a:gdLst/>
              <a:ahLst/>
              <a:cxnLst/>
              <a:rect l="l" t="t" r="r" b="b"/>
              <a:pathLst>
                <a:path w="662" h="1220" extrusionOk="0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68"/>
            <p:cNvSpPr/>
            <p:nvPr/>
          </p:nvSpPr>
          <p:spPr>
            <a:xfrm>
              <a:off x="7121756" y="2644422"/>
              <a:ext cx="60345" cy="64626"/>
            </a:xfrm>
            <a:custGeom>
              <a:avLst/>
              <a:gdLst/>
              <a:ahLst/>
              <a:cxnLst/>
              <a:rect l="l" t="t" r="r" b="b"/>
              <a:pathLst>
                <a:path w="2298" h="2461" extrusionOk="0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68"/>
            <p:cNvSpPr/>
            <p:nvPr/>
          </p:nvSpPr>
          <p:spPr>
            <a:xfrm>
              <a:off x="7121756" y="2644580"/>
              <a:ext cx="43775" cy="64731"/>
            </a:xfrm>
            <a:custGeom>
              <a:avLst/>
              <a:gdLst/>
              <a:ahLst/>
              <a:cxnLst/>
              <a:rect l="l" t="t" r="r" b="b"/>
              <a:pathLst>
                <a:path w="1667" h="2465" extrusionOk="0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8" name="Google Shape;10378;p68"/>
          <p:cNvGrpSpPr/>
          <p:nvPr/>
        </p:nvGrpSpPr>
        <p:grpSpPr>
          <a:xfrm>
            <a:off x="7536427" y="2415225"/>
            <a:ext cx="369715" cy="375492"/>
            <a:chOff x="7536427" y="2415225"/>
            <a:chExt cx="369715" cy="375492"/>
          </a:xfrm>
        </p:grpSpPr>
        <p:sp>
          <p:nvSpPr>
            <p:cNvPr id="10379" name="Google Shape;10379;p68"/>
            <p:cNvSpPr/>
            <p:nvPr/>
          </p:nvSpPr>
          <p:spPr>
            <a:xfrm>
              <a:off x="7648978" y="2602774"/>
              <a:ext cx="150417" cy="121137"/>
            </a:xfrm>
            <a:custGeom>
              <a:avLst/>
              <a:gdLst/>
              <a:ahLst/>
              <a:cxnLst/>
              <a:rect l="l" t="t" r="r" b="b"/>
              <a:pathLst>
                <a:path w="5728" h="4613" extrusionOk="0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68"/>
            <p:cNvSpPr/>
            <p:nvPr/>
          </p:nvSpPr>
          <p:spPr>
            <a:xfrm>
              <a:off x="7681698" y="2421265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68"/>
            <p:cNvSpPr/>
            <p:nvPr/>
          </p:nvSpPr>
          <p:spPr>
            <a:xfrm>
              <a:off x="7693751" y="2415225"/>
              <a:ext cx="72924" cy="72661"/>
            </a:xfrm>
            <a:custGeom>
              <a:avLst/>
              <a:gdLst/>
              <a:ahLst/>
              <a:cxnLst/>
              <a:rect l="l" t="t" r="r" b="b"/>
              <a:pathLst>
                <a:path w="2777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68"/>
            <p:cNvSpPr/>
            <p:nvPr/>
          </p:nvSpPr>
          <p:spPr>
            <a:xfrm>
              <a:off x="7706067" y="2505953"/>
              <a:ext cx="36239" cy="26917"/>
            </a:xfrm>
            <a:custGeom>
              <a:avLst/>
              <a:gdLst/>
              <a:ahLst/>
              <a:cxnLst/>
              <a:rect l="l" t="t" r="r" b="b"/>
              <a:pathLst>
                <a:path w="1380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68"/>
            <p:cNvSpPr/>
            <p:nvPr/>
          </p:nvSpPr>
          <p:spPr>
            <a:xfrm>
              <a:off x="7706067" y="2505953"/>
              <a:ext cx="36239" cy="14732"/>
            </a:xfrm>
            <a:custGeom>
              <a:avLst/>
              <a:gdLst/>
              <a:ahLst/>
              <a:cxnLst/>
              <a:rect l="l" t="t" r="r" b="b"/>
              <a:pathLst>
                <a:path w="1380" h="561" extrusionOk="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68"/>
            <p:cNvSpPr/>
            <p:nvPr/>
          </p:nvSpPr>
          <p:spPr>
            <a:xfrm>
              <a:off x="7663604" y="2520790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68"/>
            <p:cNvSpPr/>
            <p:nvPr/>
          </p:nvSpPr>
          <p:spPr>
            <a:xfrm>
              <a:off x="7718146" y="2532844"/>
              <a:ext cx="12080" cy="52047"/>
            </a:xfrm>
            <a:custGeom>
              <a:avLst/>
              <a:gdLst/>
              <a:ahLst/>
              <a:cxnLst/>
              <a:rect l="l" t="t" r="r" b="b"/>
              <a:pathLst>
                <a:path w="460" h="1982" extrusionOk="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68"/>
            <p:cNvSpPr/>
            <p:nvPr/>
          </p:nvSpPr>
          <p:spPr>
            <a:xfrm>
              <a:off x="7687737" y="2445398"/>
              <a:ext cx="72898" cy="66622"/>
            </a:xfrm>
            <a:custGeom>
              <a:avLst/>
              <a:gdLst/>
              <a:ahLst/>
              <a:cxnLst/>
              <a:rect l="l" t="t" r="r" b="b"/>
              <a:pathLst>
                <a:path w="2776" h="2537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68"/>
            <p:cNvSpPr/>
            <p:nvPr/>
          </p:nvSpPr>
          <p:spPr>
            <a:xfrm>
              <a:off x="7687737" y="2445398"/>
              <a:ext cx="72661" cy="65361"/>
            </a:xfrm>
            <a:custGeom>
              <a:avLst/>
              <a:gdLst/>
              <a:ahLst/>
              <a:cxnLst/>
              <a:rect l="l" t="t" r="r" b="b"/>
              <a:pathLst>
                <a:path w="2767" h="2489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68"/>
            <p:cNvSpPr/>
            <p:nvPr/>
          </p:nvSpPr>
          <p:spPr>
            <a:xfrm>
              <a:off x="7663604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68"/>
            <p:cNvSpPr/>
            <p:nvPr/>
          </p:nvSpPr>
          <p:spPr>
            <a:xfrm>
              <a:off x="7760609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68"/>
            <p:cNvSpPr/>
            <p:nvPr/>
          </p:nvSpPr>
          <p:spPr>
            <a:xfrm>
              <a:off x="7717884" y="2532607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68"/>
            <p:cNvSpPr/>
            <p:nvPr/>
          </p:nvSpPr>
          <p:spPr>
            <a:xfrm>
              <a:off x="7699292" y="2515906"/>
              <a:ext cx="24894" cy="25446"/>
            </a:xfrm>
            <a:custGeom>
              <a:avLst/>
              <a:gdLst/>
              <a:ahLst/>
              <a:cxnLst/>
              <a:rect l="l" t="t" r="r" b="b"/>
              <a:pathLst>
                <a:path w="948" h="969" extrusionOk="0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68"/>
            <p:cNvSpPr/>
            <p:nvPr/>
          </p:nvSpPr>
          <p:spPr>
            <a:xfrm>
              <a:off x="7724160" y="2515906"/>
              <a:ext cx="24921" cy="25446"/>
            </a:xfrm>
            <a:custGeom>
              <a:avLst/>
              <a:gdLst/>
              <a:ahLst/>
              <a:cxnLst/>
              <a:rect l="l" t="t" r="r" b="b"/>
              <a:pathLst>
                <a:path w="949" h="969" extrusionOk="0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68"/>
            <p:cNvSpPr/>
            <p:nvPr/>
          </p:nvSpPr>
          <p:spPr>
            <a:xfrm>
              <a:off x="7554547" y="2627091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68"/>
            <p:cNvSpPr/>
            <p:nvPr/>
          </p:nvSpPr>
          <p:spPr>
            <a:xfrm>
              <a:off x="7566600" y="2621051"/>
              <a:ext cx="72898" cy="72661"/>
            </a:xfrm>
            <a:custGeom>
              <a:avLst/>
              <a:gdLst/>
              <a:ahLst/>
              <a:cxnLst/>
              <a:rect l="l" t="t" r="r" b="b"/>
              <a:pathLst>
                <a:path w="2776" h="2767" extrusionOk="0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68"/>
            <p:cNvSpPr/>
            <p:nvPr/>
          </p:nvSpPr>
          <p:spPr>
            <a:xfrm>
              <a:off x="7578916" y="2711779"/>
              <a:ext cx="36213" cy="26917"/>
            </a:xfrm>
            <a:custGeom>
              <a:avLst/>
              <a:gdLst/>
              <a:ahLst/>
              <a:cxnLst/>
              <a:rect l="l" t="t" r="r" b="b"/>
              <a:pathLst>
                <a:path w="1379" h="1025" extrusionOk="0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68"/>
            <p:cNvSpPr/>
            <p:nvPr/>
          </p:nvSpPr>
          <p:spPr>
            <a:xfrm>
              <a:off x="7578916" y="2712042"/>
              <a:ext cx="36213" cy="14653"/>
            </a:xfrm>
            <a:custGeom>
              <a:avLst/>
              <a:gdLst/>
              <a:ahLst/>
              <a:cxnLst/>
              <a:rect l="l" t="t" r="r" b="b"/>
              <a:pathLst>
                <a:path w="1379" h="558" extrusionOk="0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68"/>
            <p:cNvSpPr/>
            <p:nvPr/>
          </p:nvSpPr>
          <p:spPr>
            <a:xfrm>
              <a:off x="7536427" y="2726616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68"/>
            <p:cNvSpPr/>
            <p:nvPr/>
          </p:nvSpPr>
          <p:spPr>
            <a:xfrm>
              <a:off x="7590969" y="2738670"/>
              <a:ext cx="12106" cy="52047"/>
            </a:xfrm>
            <a:custGeom>
              <a:avLst/>
              <a:gdLst/>
              <a:ahLst/>
              <a:cxnLst/>
              <a:rect l="l" t="t" r="r" b="b"/>
              <a:pathLst>
                <a:path w="461" h="1982" extrusionOk="0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68"/>
            <p:cNvSpPr/>
            <p:nvPr/>
          </p:nvSpPr>
          <p:spPr>
            <a:xfrm>
              <a:off x="7560560" y="2651434"/>
              <a:ext cx="72924" cy="66674"/>
            </a:xfrm>
            <a:custGeom>
              <a:avLst/>
              <a:gdLst/>
              <a:ahLst/>
              <a:cxnLst/>
              <a:rect l="l" t="t" r="r" b="b"/>
              <a:pathLst>
                <a:path w="2777" h="2539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68"/>
            <p:cNvSpPr/>
            <p:nvPr/>
          </p:nvSpPr>
          <p:spPr>
            <a:xfrm>
              <a:off x="7560560" y="2651434"/>
              <a:ext cx="72661" cy="65151"/>
            </a:xfrm>
            <a:custGeom>
              <a:avLst/>
              <a:gdLst/>
              <a:ahLst/>
              <a:cxnLst/>
              <a:rect l="l" t="t" r="r" b="b"/>
              <a:pathLst>
                <a:path w="2767" h="2481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68"/>
            <p:cNvSpPr/>
            <p:nvPr/>
          </p:nvSpPr>
          <p:spPr>
            <a:xfrm>
              <a:off x="7536427" y="2741952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68"/>
            <p:cNvSpPr/>
            <p:nvPr/>
          </p:nvSpPr>
          <p:spPr>
            <a:xfrm>
              <a:off x="7633195" y="2741952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68"/>
            <p:cNvSpPr/>
            <p:nvPr/>
          </p:nvSpPr>
          <p:spPr>
            <a:xfrm>
              <a:off x="7590733" y="2738670"/>
              <a:ext cx="12342" cy="12106"/>
            </a:xfrm>
            <a:custGeom>
              <a:avLst/>
              <a:gdLst/>
              <a:ahLst/>
              <a:cxnLst/>
              <a:rect l="l" t="t" r="r" b="b"/>
              <a:pathLst>
                <a:path w="470" h="461" extrusionOk="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68"/>
            <p:cNvSpPr/>
            <p:nvPr/>
          </p:nvSpPr>
          <p:spPr>
            <a:xfrm>
              <a:off x="7572115" y="2721863"/>
              <a:ext cx="24921" cy="25498"/>
            </a:xfrm>
            <a:custGeom>
              <a:avLst/>
              <a:gdLst/>
              <a:ahLst/>
              <a:cxnLst/>
              <a:rect l="l" t="t" r="r" b="b"/>
              <a:pathLst>
                <a:path w="949" h="971" extrusionOk="0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68"/>
            <p:cNvSpPr/>
            <p:nvPr/>
          </p:nvSpPr>
          <p:spPr>
            <a:xfrm>
              <a:off x="7597009" y="2721863"/>
              <a:ext cx="24894" cy="25498"/>
            </a:xfrm>
            <a:custGeom>
              <a:avLst/>
              <a:gdLst/>
              <a:ahLst/>
              <a:cxnLst/>
              <a:rect l="l" t="t" r="r" b="b"/>
              <a:pathLst>
                <a:path w="948" h="971" extrusionOk="0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68"/>
            <p:cNvSpPr/>
            <p:nvPr/>
          </p:nvSpPr>
          <p:spPr>
            <a:xfrm>
              <a:off x="7827204" y="2602958"/>
              <a:ext cx="48528" cy="4251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68"/>
            <p:cNvSpPr/>
            <p:nvPr/>
          </p:nvSpPr>
          <p:spPr>
            <a:xfrm>
              <a:off x="7827204" y="2602958"/>
              <a:ext cx="33219" cy="42515"/>
            </a:xfrm>
            <a:custGeom>
              <a:avLst/>
              <a:gdLst/>
              <a:ahLst/>
              <a:cxnLst/>
              <a:rect l="l" t="t" r="r" b="b"/>
              <a:pathLst>
                <a:path w="1265" h="1619" extrusionOk="0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68"/>
            <p:cNvSpPr/>
            <p:nvPr/>
          </p:nvSpPr>
          <p:spPr>
            <a:xfrm>
              <a:off x="7796795" y="2706002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68"/>
            <p:cNvSpPr/>
            <p:nvPr/>
          </p:nvSpPr>
          <p:spPr>
            <a:xfrm>
              <a:off x="7832745" y="2706002"/>
              <a:ext cx="37210" cy="24159"/>
            </a:xfrm>
            <a:custGeom>
              <a:avLst/>
              <a:gdLst/>
              <a:ahLst/>
              <a:cxnLst/>
              <a:rect l="l" t="t" r="r" b="b"/>
              <a:pathLst>
                <a:path w="1417" h="920" extrusionOk="0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68"/>
            <p:cNvSpPr/>
            <p:nvPr/>
          </p:nvSpPr>
          <p:spPr>
            <a:xfrm>
              <a:off x="7797058" y="2737672"/>
              <a:ext cx="109084" cy="53045"/>
            </a:xfrm>
            <a:custGeom>
              <a:avLst/>
              <a:gdLst/>
              <a:ahLst/>
              <a:cxnLst/>
              <a:rect l="l" t="t" r="r" b="b"/>
              <a:pathLst>
                <a:path w="4154" h="2020" extrusionOk="0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68"/>
            <p:cNvSpPr/>
            <p:nvPr/>
          </p:nvSpPr>
          <p:spPr>
            <a:xfrm>
              <a:off x="7809111" y="2621051"/>
              <a:ext cx="84715" cy="84741"/>
            </a:xfrm>
            <a:custGeom>
              <a:avLst/>
              <a:gdLst/>
              <a:ahLst/>
              <a:cxnLst/>
              <a:rect l="l" t="t" r="r" b="b"/>
              <a:pathLst>
                <a:path w="3226" h="3227" extrusionOk="0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68"/>
            <p:cNvSpPr/>
            <p:nvPr/>
          </p:nvSpPr>
          <p:spPr>
            <a:xfrm>
              <a:off x="7824447" y="2621051"/>
              <a:ext cx="71138" cy="76443"/>
            </a:xfrm>
            <a:custGeom>
              <a:avLst/>
              <a:gdLst/>
              <a:ahLst/>
              <a:cxnLst/>
              <a:rect l="l" t="t" r="r" b="b"/>
              <a:pathLst>
                <a:path w="2709" h="2911" extrusionOk="0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68"/>
            <p:cNvSpPr/>
            <p:nvPr/>
          </p:nvSpPr>
          <p:spPr>
            <a:xfrm>
              <a:off x="7814888" y="2658393"/>
              <a:ext cx="72661" cy="59715"/>
            </a:xfrm>
            <a:custGeom>
              <a:avLst/>
              <a:gdLst/>
              <a:ahLst/>
              <a:cxnLst/>
              <a:rect l="l" t="t" r="r" b="b"/>
              <a:pathLst>
                <a:path w="2767" h="2274" extrusionOk="0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68"/>
            <p:cNvSpPr/>
            <p:nvPr/>
          </p:nvSpPr>
          <p:spPr>
            <a:xfrm>
              <a:off x="7815151" y="2658393"/>
              <a:ext cx="72661" cy="59190"/>
            </a:xfrm>
            <a:custGeom>
              <a:avLst/>
              <a:gdLst/>
              <a:ahLst/>
              <a:cxnLst/>
              <a:rect l="l" t="t" r="r" b="b"/>
              <a:pathLst>
                <a:path w="2767" h="2254" extrusionOk="0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68"/>
            <p:cNvSpPr/>
            <p:nvPr/>
          </p:nvSpPr>
          <p:spPr>
            <a:xfrm>
              <a:off x="7796795" y="2749988"/>
              <a:ext cx="24422" cy="40729"/>
            </a:xfrm>
            <a:custGeom>
              <a:avLst/>
              <a:gdLst/>
              <a:ahLst/>
              <a:cxnLst/>
              <a:rect l="l" t="t" r="r" b="b"/>
              <a:pathLst>
                <a:path w="930" h="1551" extrusionOk="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68"/>
            <p:cNvSpPr/>
            <p:nvPr/>
          </p:nvSpPr>
          <p:spPr>
            <a:xfrm>
              <a:off x="7881746" y="2749988"/>
              <a:ext cx="24159" cy="40729"/>
            </a:xfrm>
            <a:custGeom>
              <a:avLst/>
              <a:gdLst/>
              <a:ahLst/>
              <a:cxnLst/>
              <a:rect l="l" t="t" r="r" b="b"/>
              <a:pathLst>
                <a:path w="920" h="1551" extrusionOk="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68"/>
          <p:cNvGrpSpPr/>
          <p:nvPr/>
        </p:nvGrpSpPr>
        <p:grpSpPr>
          <a:xfrm>
            <a:off x="7980773" y="2428802"/>
            <a:ext cx="353381" cy="358160"/>
            <a:chOff x="7980773" y="2428802"/>
            <a:chExt cx="353381" cy="358160"/>
          </a:xfrm>
        </p:grpSpPr>
        <p:sp>
          <p:nvSpPr>
            <p:cNvPr id="10418" name="Google Shape;10418;p68"/>
            <p:cNvSpPr/>
            <p:nvPr/>
          </p:nvSpPr>
          <p:spPr>
            <a:xfrm>
              <a:off x="8218504" y="2711779"/>
              <a:ext cx="115649" cy="75182"/>
            </a:xfrm>
            <a:custGeom>
              <a:avLst/>
              <a:gdLst/>
              <a:ahLst/>
              <a:cxnLst/>
              <a:rect l="l" t="t" r="r" b="b"/>
              <a:pathLst>
                <a:path w="4404" h="2863" extrusionOk="0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68"/>
            <p:cNvSpPr/>
            <p:nvPr/>
          </p:nvSpPr>
          <p:spPr>
            <a:xfrm>
              <a:off x="8218268" y="2727614"/>
              <a:ext cx="115623" cy="59348"/>
            </a:xfrm>
            <a:custGeom>
              <a:avLst/>
              <a:gdLst/>
              <a:ahLst/>
              <a:cxnLst/>
              <a:rect l="l" t="t" r="r" b="b"/>
              <a:pathLst>
                <a:path w="4403" h="2260" extrusionOk="0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68"/>
            <p:cNvSpPr/>
            <p:nvPr/>
          </p:nvSpPr>
          <p:spPr>
            <a:xfrm>
              <a:off x="8235600" y="2630872"/>
              <a:ext cx="29175" cy="63602"/>
            </a:xfrm>
            <a:custGeom>
              <a:avLst/>
              <a:gdLst/>
              <a:ahLst/>
              <a:cxnLst/>
              <a:rect l="l" t="t" r="r" b="b"/>
              <a:pathLst>
                <a:path w="1111" h="2422" extrusionOk="0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68"/>
            <p:cNvSpPr/>
            <p:nvPr/>
          </p:nvSpPr>
          <p:spPr>
            <a:xfrm>
              <a:off x="8247417" y="2625095"/>
              <a:ext cx="69379" cy="69379"/>
            </a:xfrm>
            <a:custGeom>
              <a:avLst/>
              <a:gdLst/>
              <a:ahLst/>
              <a:cxnLst/>
              <a:rect l="l" t="t" r="r" b="b"/>
              <a:pathLst>
                <a:path w="2642" h="2642" extrusionOk="0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68"/>
            <p:cNvSpPr/>
            <p:nvPr/>
          </p:nvSpPr>
          <p:spPr>
            <a:xfrm>
              <a:off x="8258971" y="2711779"/>
              <a:ext cx="34453" cy="14049"/>
            </a:xfrm>
            <a:custGeom>
              <a:avLst/>
              <a:gdLst/>
              <a:ahLst/>
              <a:cxnLst/>
              <a:rect l="l" t="t" r="r" b="b"/>
              <a:pathLst>
                <a:path w="1312" h="535" extrusionOk="0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68"/>
            <p:cNvSpPr/>
            <p:nvPr/>
          </p:nvSpPr>
          <p:spPr>
            <a:xfrm>
              <a:off x="8241640" y="2654244"/>
              <a:ext cx="69379" cy="63339"/>
            </a:xfrm>
            <a:custGeom>
              <a:avLst/>
              <a:gdLst/>
              <a:ahLst/>
              <a:cxnLst/>
              <a:rect l="l" t="t" r="r" b="b"/>
              <a:pathLst>
                <a:path w="2642" h="2412" extrusionOk="0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68"/>
            <p:cNvSpPr/>
            <p:nvPr/>
          </p:nvSpPr>
          <p:spPr>
            <a:xfrm>
              <a:off x="8241640" y="2654191"/>
              <a:ext cx="69143" cy="62157"/>
            </a:xfrm>
            <a:custGeom>
              <a:avLst/>
              <a:gdLst/>
              <a:ahLst/>
              <a:cxnLst/>
              <a:rect l="l" t="t" r="r" b="b"/>
              <a:pathLst>
                <a:path w="2633" h="2367" extrusionOk="0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68"/>
            <p:cNvSpPr/>
            <p:nvPr/>
          </p:nvSpPr>
          <p:spPr>
            <a:xfrm>
              <a:off x="8218504" y="2740692"/>
              <a:ext cx="23161" cy="46270"/>
            </a:xfrm>
            <a:custGeom>
              <a:avLst/>
              <a:gdLst/>
              <a:ahLst/>
              <a:cxnLst/>
              <a:rect l="l" t="t" r="r" b="b"/>
              <a:pathLst>
                <a:path w="882" h="1762" extrusionOk="0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68"/>
            <p:cNvSpPr/>
            <p:nvPr/>
          </p:nvSpPr>
          <p:spPr>
            <a:xfrm>
              <a:off x="8310756" y="2740692"/>
              <a:ext cx="23135" cy="46270"/>
            </a:xfrm>
            <a:custGeom>
              <a:avLst/>
              <a:gdLst/>
              <a:ahLst/>
              <a:cxnLst/>
              <a:rect l="l" t="t" r="r" b="b"/>
              <a:pathLst>
                <a:path w="881" h="1762" extrusionOk="0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68"/>
            <p:cNvSpPr/>
            <p:nvPr/>
          </p:nvSpPr>
          <p:spPr>
            <a:xfrm>
              <a:off x="8009659" y="2607737"/>
              <a:ext cx="46270" cy="40493"/>
            </a:xfrm>
            <a:custGeom>
              <a:avLst/>
              <a:gdLst/>
              <a:ahLst/>
              <a:cxnLst/>
              <a:rect l="l" t="t" r="r" b="b"/>
              <a:pathLst>
                <a:path w="1762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68"/>
            <p:cNvSpPr/>
            <p:nvPr/>
          </p:nvSpPr>
          <p:spPr>
            <a:xfrm>
              <a:off x="8009659" y="2607737"/>
              <a:ext cx="31696" cy="40493"/>
            </a:xfrm>
            <a:custGeom>
              <a:avLst/>
              <a:gdLst/>
              <a:ahLst/>
              <a:cxnLst/>
              <a:rect l="l" t="t" r="r" b="b"/>
              <a:pathLst>
                <a:path w="1207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68"/>
            <p:cNvSpPr/>
            <p:nvPr/>
          </p:nvSpPr>
          <p:spPr>
            <a:xfrm>
              <a:off x="7980773" y="2706002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68"/>
            <p:cNvSpPr/>
            <p:nvPr/>
          </p:nvSpPr>
          <p:spPr>
            <a:xfrm>
              <a:off x="8015200" y="2706002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68"/>
            <p:cNvSpPr/>
            <p:nvPr/>
          </p:nvSpPr>
          <p:spPr>
            <a:xfrm>
              <a:off x="7980773" y="2736411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68"/>
            <p:cNvSpPr/>
            <p:nvPr/>
          </p:nvSpPr>
          <p:spPr>
            <a:xfrm>
              <a:off x="7992327" y="2625095"/>
              <a:ext cx="80960" cy="80933"/>
            </a:xfrm>
            <a:custGeom>
              <a:avLst/>
              <a:gdLst/>
              <a:ahLst/>
              <a:cxnLst/>
              <a:rect l="l" t="t" r="r" b="b"/>
              <a:pathLst>
                <a:path w="3083" h="3082" extrusionOk="0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68"/>
            <p:cNvSpPr/>
            <p:nvPr/>
          </p:nvSpPr>
          <p:spPr>
            <a:xfrm>
              <a:off x="8007164" y="2625095"/>
              <a:ext cx="67620" cy="72898"/>
            </a:xfrm>
            <a:custGeom>
              <a:avLst/>
              <a:gdLst/>
              <a:ahLst/>
              <a:cxnLst/>
              <a:rect l="l" t="t" r="r" b="b"/>
              <a:pathLst>
                <a:path w="2575" h="2776" extrusionOk="0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68"/>
            <p:cNvSpPr/>
            <p:nvPr/>
          </p:nvSpPr>
          <p:spPr>
            <a:xfrm>
              <a:off x="7998104" y="2660809"/>
              <a:ext cx="69379" cy="56774"/>
            </a:xfrm>
            <a:custGeom>
              <a:avLst/>
              <a:gdLst/>
              <a:ahLst/>
              <a:cxnLst/>
              <a:rect l="l" t="t" r="r" b="b"/>
              <a:pathLst>
                <a:path w="2642" h="2162" extrusionOk="0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68"/>
            <p:cNvSpPr/>
            <p:nvPr/>
          </p:nvSpPr>
          <p:spPr>
            <a:xfrm>
              <a:off x="7998104" y="2660914"/>
              <a:ext cx="69379" cy="56170"/>
            </a:xfrm>
            <a:custGeom>
              <a:avLst/>
              <a:gdLst/>
              <a:ahLst/>
              <a:cxnLst/>
              <a:rect l="l" t="t" r="r" b="b"/>
              <a:pathLst>
                <a:path w="2642" h="2139" extrusionOk="0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68"/>
            <p:cNvSpPr/>
            <p:nvPr/>
          </p:nvSpPr>
          <p:spPr>
            <a:xfrm>
              <a:off x="7980773" y="2748228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68"/>
            <p:cNvSpPr/>
            <p:nvPr/>
          </p:nvSpPr>
          <p:spPr>
            <a:xfrm>
              <a:off x="8061680" y="2748228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68"/>
            <p:cNvSpPr/>
            <p:nvPr/>
          </p:nvSpPr>
          <p:spPr>
            <a:xfrm>
              <a:off x="8101411" y="2428802"/>
              <a:ext cx="103806" cy="103832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68"/>
            <p:cNvSpPr/>
            <p:nvPr/>
          </p:nvSpPr>
          <p:spPr>
            <a:xfrm>
              <a:off x="8129536" y="2428802"/>
              <a:ext cx="75944" cy="103832"/>
            </a:xfrm>
            <a:custGeom>
              <a:avLst/>
              <a:gdLst/>
              <a:ahLst/>
              <a:cxnLst/>
              <a:rect l="l" t="t" r="r" b="b"/>
              <a:pathLst>
                <a:path w="2892" h="3954" extrusionOk="0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68"/>
            <p:cNvSpPr/>
            <p:nvPr/>
          </p:nvSpPr>
          <p:spPr>
            <a:xfrm>
              <a:off x="8100650" y="2507214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68"/>
            <p:cNvSpPr/>
            <p:nvPr/>
          </p:nvSpPr>
          <p:spPr>
            <a:xfrm>
              <a:off x="8135076" y="2507214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68"/>
            <p:cNvSpPr/>
            <p:nvPr/>
          </p:nvSpPr>
          <p:spPr>
            <a:xfrm>
              <a:off x="8100650" y="2537623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68"/>
            <p:cNvSpPr/>
            <p:nvPr/>
          </p:nvSpPr>
          <p:spPr>
            <a:xfrm>
              <a:off x="8117981" y="2462047"/>
              <a:ext cx="69405" cy="56748"/>
            </a:xfrm>
            <a:custGeom>
              <a:avLst/>
              <a:gdLst/>
              <a:ahLst/>
              <a:cxnLst/>
              <a:rect l="l" t="t" r="r" b="b"/>
              <a:pathLst>
                <a:path w="2643" h="2161" extrusionOk="0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68"/>
            <p:cNvSpPr/>
            <p:nvPr/>
          </p:nvSpPr>
          <p:spPr>
            <a:xfrm>
              <a:off x="8117981" y="2462020"/>
              <a:ext cx="69405" cy="56275"/>
            </a:xfrm>
            <a:custGeom>
              <a:avLst/>
              <a:gdLst/>
              <a:ahLst/>
              <a:cxnLst/>
              <a:rect l="l" t="t" r="r" b="b"/>
              <a:pathLst>
                <a:path w="2643" h="2143" extrusionOk="0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68"/>
            <p:cNvSpPr/>
            <p:nvPr/>
          </p:nvSpPr>
          <p:spPr>
            <a:xfrm>
              <a:off x="8100650" y="2549440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68"/>
            <p:cNvSpPr/>
            <p:nvPr/>
          </p:nvSpPr>
          <p:spPr>
            <a:xfrm>
              <a:off x="8181557" y="2549440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68"/>
            <p:cNvSpPr/>
            <p:nvPr/>
          </p:nvSpPr>
          <p:spPr>
            <a:xfrm>
              <a:off x="8082136" y="2607869"/>
              <a:ext cx="144351" cy="115728"/>
            </a:xfrm>
            <a:custGeom>
              <a:avLst/>
              <a:gdLst/>
              <a:ahLst/>
              <a:cxnLst/>
              <a:rect l="l" t="t" r="r" b="b"/>
              <a:pathLst>
                <a:path w="5497" h="4407" extrusionOk="0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8" name="Google Shape;10448;p68"/>
          <p:cNvGrpSpPr/>
          <p:nvPr/>
        </p:nvGrpSpPr>
        <p:grpSpPr>
          <a:xfrm>
            <a:off x="4886058" y="4291240"/>
            <a:ext cx="346343" cy="343953"/>
            <a:chOff x="4886058" y="4291240"/>
            <a:chExt cx="346343" cy="343953"/>
          </a:xfrm>
        </p:grpSpPr>
        <p:sp>
          <p:nvSpPr>
            <p:cNvPr id="10449" name="Google Shape;10449;p68"/>
            <p:cNvSpPr/>
            <p:nvPr/>
          </p:nvSpPr>
          <p:spPr>
            <a:xfrm>
              <a:off x="5133611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68"/>
            <p:cNvSpPr/>
            <p:nvPr/>
          </p:nvSpPr>
          <p:spPr>
            <a:xfrm>
              <a:off x="5093407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68"/>
            <p:cNvSpPr/>
            <p:nvPr/>
          </p:nvSpPr>
          <p:spPr>
            <a:xfrm>
              <a:off x="5133112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68"/>
            <p:cNvSpPr/>
            <p:nvPr/>
          </p:nvSpPr>
          <p:spPr>
            <a:xfrm>
              <a:off x="4985084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68"/>
            <p:cNvSpPr/>
            <p:nvPr/>
          </p:nvSpPr>
          <p:spPr>
            <a:xfrm>
              <a:off x="4944880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68"/>
            <p:cNvSpPr/>
            <p:nvPr/>
          </p:nvSpPr>
          <p:spPr>
            <a:xfrm>
              <a:off x="4984585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68"/>
            <p:cNvSpPr/>
            <p:nvPr/>
          </p:nvSpPr>
          <p:spPr>
            <a:xfrm>
              <a:off x="5059479" y="4476530"/>
              <a:ext cx="54043" cy="54043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68"/>
            <p:cNvSpPr/>
            <p:nvPr/>
          </p:nvSpPr>
          <p:spPr>
            <a:xfrm>
              <a:off x="5005436" y="4476530"/>
              <a:ext cx="86238" cy="54043"/>
            </a:xfrm>
            <a:custGeom>
              <a:avLst/>
              <a:gdLst/>
              <a:ahLst/>
              <a:cxnLst/>
              <a:rect l="l" t="t" r="r" b="b"/>
              <a:pathLst>
                <a:path w="3284" h="2058" extrusionOk="0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68"/>
            <p:cNvSpPr/>
            <p:nvPr/>
          </p:nvSpPr>
          <p:spPr>
            <a:xfrm>
              <a:off x="5059715" y="4394835"/>
              <a:ext cx="29936" cy="59847"/>
            </a:xfrm>
            <a:custGeom>
              <a:avLst/>
              <a:gdLst/>
              <a:ahLst/>
              <a:cxnLst/>
              <a:rect l="l" t="t" r="r" b="b"/>
              <a:pathLst>
                <a:path w="1140" h="2279" extrusionOk="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68"/>
            <p:cNvSpPr/>
            <p:nvPr/>
          </p:nvSpPr>
          <p:spPr>
            <a:xfrm>
              <a:off x="5029070" y="4394835"/>
              <a:ext cx="45509" cy="59847"/>
            </a:xfrm>
            <a:custGeom>
              <a:avLst/>
              <a:gdLst/>
              <a:ahLst/>
              <a:cxnLst/>
              <a:rect l="l" t="t" r="r" b="b"/>
              <a:pathLst>
                <a:path w="1733" h="2279" extrusionOk="0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68"/>
            <p:cNvSpPr/>
            <p:nvPr/>
          </p:nvSpPr>
          <p:spPr>
            <a:xfrm>
              <a:off x="4962711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68"/>
            <p:cNvSpPr/>
            <p:nvPr/>
          </p:nvSpPr>
          <p:spPr>
            <a:xfrm>
              <a:off x="5111237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68"/>
            <p:cNvSpPr/>
            <p:nvPr/>
          </p:nvSpPr>
          <p:spPr>
            <a:xfrm>
              <a:off x="4886058" y="4291240"/>
              <a:ext cx="346343" cy="343953"/>
            </a:xfrm>
            <a:custGeom>
              <a:avLst/>
              <a:gdLst/>
              <a:ahLst/>
              <a:cxnLst/>
              <a:rect l="l" t="t" r="r" b="b"/>
              <a:pathLst>
                <a:path w="13189" h="13098" extrusionOk="0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2" name="Google Shape;10462;p68"/>
          <p:cNvGrpSpPr/>
          <p:nvPr/>
        </p:nvGrpSpPr>
        <p:grpSpPr>
          <a:xfrm>
            <a:off x="5344216" y="4291056"/>
            <a:ext cx="304616" cy="343560"/>
            <a:chOff x="5344216" y="4291056"/>
            <a:chExt cx="304616" cy="343560"/>
          </a:xfrm>
        </p:grpSpPr>
        <p:sp>
          <p:nvSpPr>
            <p:cNvPr id="10463" name="Google Shape;10463;p68"/>
            <p:cNvSpPr/>
            <p:nvPr/>
          </p:nvSpPr>
          <p:spPr>
            <a:xfrm>
              <a:off x="5344216" y="4297148"/>
              <a:ext cx="251334" cy="247264"/>
            </a:xfrm>
            <a:custGeom>
              <a:avLst/>
              <a:gdLst/>
              <a:ahLst/>
              <a:cxnLst/>
              <a:rect l="l" t="t" r="r" b="b"/>
              <a:pathLst>
                <a:path w="9571" h="9416" extrusionOk="0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68"/>
            <p:cNvSpPr/>
            <p:nvPr/>
          </p:nvSpPr>
          <p:spPr>
            <a:xfrm>
              <a:off x="5544501" y="4291056"/>
              <a:ext cx="55330" cy="53807"/>
            </a:xfrm>
            <a:custGeom>
              <a:avLst/>
              <a:gdLst/>
              <a:ahLst/>
              <a:cxnLst/>
              <a:rect l="l" t="t" r="r" b="b"/>
              <a:pathLst>
                <a:path w="2107" h="2049" extrusionOk="0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68"/>
            <p:cNvSpPr/>
            <p:nvPr/>
          </p:nvSpPr>
          <p:spPr>
            <a:xfrm>
              <a:off x="5349494" y="4566497"/>
              <a:ext cx="102309" cy="68118"/>
            </a:xfrm>
            <a:custGeom>
              <a:avLst/>
              <a:gdLst/>
              <a:ahLst/>
              <a:cxnLst/>
              <a:rect l="l" t="t" r="r" b="b"/>
              <a:pathLst>
                <a:path w="3896" h="2594" extrusionOk="0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68"/>
            <p:cNvSpPr/>
            <p:nvPr/>
          </p:nvSpPr>
          <p:spPr>
            <a:xfrm>
              <a:off x="5447996" y="4480784"/>
              <a:ext cx="102309" cy="153831"/>
            </a:xfrm>
            <a:custGeom>
              <a:avLst/>
              <a:gdLst/>
              <a:ahLst/>
              <a:cxnLst/>
              <a:rect l="l" t="t" r="r" b="b"/>
              <a:pathLst>
                <a:path w="3896" h="5858" extrusionOk="0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68"/>
            <p:cNvSpPr/>
            <p:nvPr/>
          </p:nvSpPr>
          <p:spPr>
            <a:xfrm>
              <a:off x="5546523" y="4388297"/>
              <a:ext cx="102309" cy="246319"/>
            </a:xfrm>
            <a:custGeom>
              <a:avLst/>
              <a:gdLst/>
              <a:ahLst/>
              <a:cxnLst/>
              <a:rect l="l" t="t" r="r" b="b"/>
              <a:pathLst>
                <a:path w="389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68"/>
            <p:cNvSpPr/>
            <p:nvPr/>
          </p:nvSpPr>
          <p:spPr>
            <a:xfrm>
              <a:off x="5349731" y="4566497"/>
              <a:ext cx="8587" cy="68118"/>
            </a:xfrm>
            <a:custGeom>
              <a:avLst/>
              <a:gdLst/>
              <a:ahLst/>
              <a:cxnLst/>
              <a:rect l="l" t="t" r="r" b="b"/>
              <a:pathLst>
                <a:path w="327" h="2594" extrusionOk="0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68"/>
            <p:cNvSpPr/>
            <p:nvPr/>
          </p:nvSpPr>
          <p:spPr>
            <a:xfrm>
              <a:off x="5447996" y="4480784"/>
              <a:ext cx="8823" cy="153831"/>
            </a:xfrm>
            <a:custGeom>
              <a:avLst/>
              <a:gdLst/>
              <a:ahLst/>
              <a:cxnLst/>
              <a:rect l="l" t="t" r="r" b="b"/>
              <a:pathLst>
                <a:path w="336" h="5858" extrusionOk="0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68"/>
            <p:cNvSpPr/>
            <p:nvPr/>
          </p:nvSpPr>
          <p:spPr>
            <a:xfrm>
              <a:off x="5546523" y="4388297"/>
              <a:ext cx="8823" cy="246319"/>
            </a:xfrm>
            <a:custGeom>
              <a:avLst/>
              <a:gdLst/>
              <a:ahLst/>
              <a:cxnLst/>
              <a:rect l="l" t="t" r="r" b="b"/>
              <a:pathLst>
                <a:path w="33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68"/>
            <p:cNvSpPr/>
            <p:nvPr/>
          </p:nvSpPr>
          <p:spPr>
            <a:xfrm>
              <a:off x="5365828" y="4585089"/>
              <a:ext cx="68381" cy="11082"/>
            </a:xfrm>
            <a:custGeom>
              <a:avLst/>
              <a:gdLst/>
              <a:ahLst/>
              <a:cxnLst/>
              <a:rect l="l" t="t" r="r" b="b"/>
              <a:pathLst>
                <a:path w="2604" h="422" extrusionOk="0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68"/>
            <p:cNvSpPr/>
            <p:nvPr/>
          </p:nvSpPr>
          <p:spPr>
            <a:xfrm>
              <a:off x="5464592" y="4499376"/>
              <a:ext cx="68381" cy="11108"/>
            </a:xfrm>
            <a:custGeom>
              <a:avLst/>
              <a:gdLst/>
              <a:ahLst/>
              <a:cxnLst/>
              <a:rect l="l" t="t" r="r" b="b"/>
              <a:pathLst>
                <a:path w="2604" h="423" extrusionOk="0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68"/>
            <p:cNvSpPr/>
            <p:nvPr/>
          </p:nvSpPr>
          <p:spPr>
            <a:xfrm>
              <a:off x="5562516" y="4406889"/>
              <a:ext cx="70324" cy="11108"/>
            </a:xfrm>
            <a:custGeom>
              <a:avLst/>
              <a:gdLst/>
              <a:ahLst/>
              <a:cxnLst/>
              <a:rect l="l" t="t" r="r" b="b"/>
              <a:pathLst>
                <a:path w="2678" h="423" extrusionOk="0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4" name="Google Shape;10474;p68"/>
          <p:cNvGrpSpPr/>
          <p:nvPr/>
        </p:nvGrpSpPr>
        <p:grpSpPr>
          <a:xfrm>
            <a:off x="6279999" y="4264422"/>
            <a:ext cx="204093" cy="343743"/>
            <a:chOff x="6271562" y="4290872"/>
            <a:chExt cx="204093" cy="343743"/>
          </a:xfrm>
        </p:grpSpPr>
        <p:sp>
          <p:nvSpPr>
            <p:cNvPr id="10475" name="Google Shape;10475;p68"/>
            <p:cNvSpPr/>
            <p:nvPr/>
          </p:nvSpPr>
          <p:spPr>
            <a:xfrm>
              <a:off x="6298452" y="4602421"/>
              <a:ext cx="150312" cy="10845"/>
            </a:xfrm>
            <a:custGeom>
              <a:avLst/>
              <a:gdLst/>
              <a:ahLst/>
              <a:cxnLst/>
              <a:rect l="l" t="t" r="r" b="b"/>
              <a:pathLst>
                <a:path w="5724" h="413" extrusionOk="0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68"/>
            <p:cNvSpPr/>
            <p:nvPr/>
          </p:nvSpPr>
          <p:spPr>
            <a:xfrm>
              <a:off x="6368330" y="4290872"/>
              <a:ext cx="10583" cy="343743"/>
            </a:xfrm>
            <a:custGeom>
              <a:avLst/>
              <a:gdLst/>
              <a:ahLst/>
              <a:cxnLst/>
              <a:rect l="l" t="t" r="r" b="b"/>
              <a:pathLst>
                <a:path w="403" h="13090" extrusionOk="0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68"/>
            <p:cNvSpPr/>
            <p:nvPr/>
          </p:nvSpPr>
          <p:spPr>
            <a:xfrm>
              <a:off x="6287160" y="4511351"/>
              <a:ext cx="33403" cy="123264"/>
            </a:xfrm>
            <a:custGeom>
              <a:avLst/>
              <a:gdLst/>
              <a:ahLst/>
              <a:cxnLst/>
              <a:rect l="l" t="t" r="r" b="b"/>
              <a:pathLst>
                <a:path w="1272" h="4694" extrusionOk="0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68"/>
            <p:cNvSpPr/>
            <p:nvPr/>
          </p:nvSpPr>
          <p:spPr>
            <a:xfrm>
              <a:off x="6426522" y="4511088"/>
              <a:ext cx="33298" cy="123527"/>
            </a:xfrm>
            <a:custGeom>
              <a:avLst/>
              <a:gdLst/>
              <a:ahLst/>
              <a:cxnLst/>
              <a:rect l="l" t="t" r="r" b="b"/>
              <a:pathLst>
                <a:path w="1268" h="4704" extrusionOk="0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68"/>
            <p:cNvSpPr/>
            <p:nvPr/>
          </p:nvSpPr>
          <p:spPr>
            <a:xfrm>
              <a:off x="6368330" y="4511193"/>
              <a:ext cx="10583" cy="21402"/>
            </a:xfrm>
            <a:custGeom>
              <a:avLst/>
              <a:gdLst/>
              <a:ahLst/>
              <a:cxnLst/>
              <a:rect l="l" t="t" r="r" b="b"/>
              <a:pathLst>
                <a:path w="403" h="815" extrusionOk="0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68"/>
            <p:cNvSpPr/>
            <p:nvPr/>
          </p:nvSpPr>
          <p:spPr>
            <a:xfrm>
              <a:off x="6306251" y="4511115"/>
              <a:ext cx="14338" cy="21481"/>
            </a:xfrm>
            <a:custGeom>
              <a:avLst/>
              <a:gdLst/>
              <a:ahLst/>
              <a:cxnLst/>
              <a:rect l="l" t="t" r="r" b="b"/>
              <a:pathLst>
                <a:path w="546" h="818" extrusionOk="0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68"/>
            <p:cNvSpPr/>
            <p:nvPr/>
          </p:nvSpPr>
          <p:spPr>
            <a:xfrm>
              <a:off x="6426653" y="4511088"/>
              <a:ext cx="14574" cy="21507"/>
            </a:xfrm>
            <a:custGeom>
              <a:avLst/>
              <a:gdLst/>
              <a:ahLst/>
              <a:cxnLst/>
              <a:rect l="l" t="t" r="r" b="b"/>
              <a:pathLst>
                <a:path w="555" h="819" extrusionOk="0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68"/>
            <p:cNvSpPr/>
            <p:nvPr/>
          </p:nvSpPr>
          <p:spPr>
            <a:xfrm>
              <a:off x="6282118" y="4328502"/>
              <a:ext cx="182743" cy="193536"/>
            </a:xfrm>
            <a:custGeom>
              <a:avLst/>
              <a:gdLst/>
              <a:ahLst/>
              <a:cxnLst/>
              <a:rect l="l" t="t" r="r" b="b"/>
              <a:pathLst>
                <a:path w="6959" h="7370" extrusionOk="0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68"/>
            <p:cNvSpPr/>
            <p:nvPr/>
          </p:nvSpPr>
          <p:spPr>
            <a:xfrm>
              <a:off x="6282381" y="4328503"/>
              <a:ext cx="182481" cy="16097"/>
            </a:xfrm>
            <a:custGeom>
              <a:avLst/>
              <a:gdLst/>
              <a:ahLst/>
              <a:cxnLst/>
              <a:rect l="l" t="t" r="r" b="b"/>
              <a:pathLst>
                <a:path w="6949" h="613" extrusionOk="0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68"/>
            <p:cNvSpPr/>
            <p:nvPr/>
          </p:nvSpPr>
          <p:spPr>
            <a:xfrm>
              <a:off x="6271562" y="4312405"/>
              <a:ext cx="204093" cy="21638"/>
            </a:xfrm>
            <a:custGeom>
              <a:avLst/>
              <a:gdLst/>
              <a:ahLst/>
              <a:cxnLst/>
              <a:rect l="l" t="t" r="r" b="b"/>
              <a:pathLst>
                <a:path w="7772" h="824" extrusionOk="0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68"/>
            <p:cNvSpPr/>
            <p:nvPr/>
          </p:nvSpPr>
          <p:spPr>
            <a:xfrm>
              <a:off x="6299713" y="4375482"/>
              <a:ext cx="145034" cy="104620"/>
            </a:xfrm>
            <a:custGeom>
              <a:avLst/>
              <a:gdLst/>
              <a:ahLst/>
              <a:cxnLst/>
              <a:rect l="l" t="t" r="r" b="b"/>
              <a:pathLst>
                <a:path w="5523" h="3984" extrusionOk="0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68"/>
            <p:cNvSpPr/>
            <p:nvPr/>
          </p:nvSpPr>
          <p:spPr>
            <a:xfrm>
              <a:off x="6271562" y="4323224"/>
              <a:ext cx="204093" cy="10819"/>
            </a:xfrm>
            <a:custGeom>
              <a:avLst/>
              <a:gdLst/>
              <a:ahLst/>
              <a:cxnLst/>
              <a:rect l="l" t="t" r="r" b="b"/>
              <a:pathLst>
                <a:path w="7772" h="412" extrusionOk="0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7" name="Google Shape;10487;p68"/>
          <p:cNvGrpSpPr/>
          <p:nvPr/>
        </p:nvGrpSpPr>
        <p:grpSpPr>
          <a:xfrm>
            <a:off x="6639491" y="4329238"/>
            <a:ext cx="344085" cy="267195"/>
            <a:chOff x="6639491" y="4329238"/>
            <a:chExt cx="344085" cy="267195"/>
          </a:xfrm>
        </p:grpSpPr>
        <p:sp>
          <p:nvSpPr>
            <p:cNvPr id="10488" name="Google Shape;10488;p68"/>
            <p:cNvSpPr/>
            <p:nvPr/>
          </p:nvSpPr>
          <p:spPr>
            <a:xfrm>
              <a:off x="6697788" y="4352609"/>
              <a:ext cx="275467" cy="177465"/>
            </a:xfrm>
            <a:custGeom>
              <a:avLst/>
              <a:gdLst/>
              <a:ahLst/>
              <a:cxnLst/>
              <a:rect l="l" t="t" r="r" b="b"/>
              <a:pathLst>
                <a:path w="10490" h="6758" extrusionOk="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68"/>
            <p:cNvSpPr/>
            <p:nvPr/>
          </p:nvSpPr>
          <p:spPr>
            <a:xfrm>
              <a:off x="6735734" y="4530311"/>
              <a:ext cx="46533" cy="22137"/>
            </a:xfrm>
            <a:custGeom>
              <a:avLst/>
              <a:gdLst/>
              <a:ahLst/>
              <a:cxnLst/>
              <a:rect l="l" t="t" r="r" b="b"/>
              <a:pathLst>
                <a:path w="1772" h="843" extrusionOk="0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68"/>
            <p:cNvSpPr/>
            <p:nvPr/>
          </p:nvSpPr>
          <p:spPr>
            <a:xfrm>
              <a:off x="6746290" y="4472250"/>
              <a:ext cx="35976" cy="58087"/>
            </a:xfrm>
            <a:custGeom>
              <a:avLst/>
              <a:gdLst/>
              <a:ahLst/>
              <a:cxnLst/>
              <a:rect l="l" t="t" r="r" b="b"/>
              <a:pathLst>
                <a:path w="1370" h="2212" extrusionOk="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68"/>
            <p:cNvSpPr/>
            <p:nvPr/>
          </p:nvSpPr>
          <p:spPr>
            <a:xfrm>
              <a:off x="6701307" y="4462455"/>
              <a:ext cx="39994" cy="23897"/>
            </a:xfrm>
            <a:custGeom>
              <a:avLst/>
              <a:gdLst/>
              <a:ahLst/>
              <a:cxnLst/>
              <a:rect l="l" t="t" r="r" b="b"/>
              <a:pathLst>
                <a:path w="1523" h="910" extrusionOk="0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68"/>
            <p:cNvSpPr/>
            <p:nvPr/>
          </p:nvSpPr>
          <p:spPr>
            <a:xfrm>
              <a:off x="6697788" y="4352609"/>
              <a:ext cx="9086" cy="109609"/>
            </a:xfrm>
            <a:custGeom>
              <a:avLst/>
              <a:gdLst/>
              <a:ahLst/>
              <a:cxnLst/>
              <a:rect l="l" t="t" r="r" b="b"/>
              <a:pathLst>
                <a:path w="346" h="4174" extrusionOk="0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68"/>
            <p:cNvSpPr/>
            <p:nvPr/>
          </p:nvSpPr>
          <p:spPr>
            <a:xfrm>
              <a:off x="6697788" y="4351874"/>
              <a:ext cx="275467" cy="9060"/>
            </a:xfrm>
            <a:custGeom>
              <a:avLst/>
              <a:gdLst/>
              <a:ahLst/>
              <a:cxnLst/>
              <a:rect l="l" t="t" r="r" b="b"/>
              <a:pathLst>
                <a:path w="10490" h="345" extrusionOk="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68"/>
            <p:cNvSpPr/>
            <p:nvPr/>
          </p:nvSpPr>
          <p:spPr>
            <a:xfrm>
              <a:off x="6726201" y="4529050"/>
              <a:ext cx="257374" cy="24658"/>
            </a:xfrm>
            <a:custGeom>
              <a:avLst/>
              <a:gdLst/>
              <a:ahLst/>
              <a:cxnLst/>
              <a:rect l="l" t="t" r="r" b="b"/>
              <a:pathLst>
                <a:path w="9801" h="939" extrusionOk="0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68"/>
            <p:cNvSpPr/>
            <p:nvPr/>
          </p:nvSpPr>
          <p:spPr>
            <a:xfrm>
              <a:off x="6687757" y="4329238"/>
              <a:ext cx="295819" cy="24422"/>
            </a:xfrm>
            <a:custGeom>
              <a:avLst/>
              <a:gdLst/>
              <a:ahLst/>
              <a:cxnLst/>
              <a:rect l="l" t="t" r="r" b="b"/>
              <a:pathLst>
                <a:path w="11265" h="930" extrusionOk="0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68"/>
            <p:cNvSpPr/>
            <p:nvPr/>
          </p:nvSpPr>
          <p:spPr>
            <a:xfrm>
              <a:off x="6799073" y="4445097"/>
              <a:ext cx="23398" cy="54306"/>
            </a:xfrm>
            <a:custGeom>
              <a:avLst/>
              <a:gdLst/>
              <a:ahLst/>
              <a:cxnLst/>
              <a:rect l="l" t="t" r="r" b="b"/>
              <a:pathLst>
                <a:path w="891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68"/>
            <p:cNvSpPr/>
            <p:nvPr/>
          </p:nvSpPr>
          <p:spPr>
            <a:xfrm>
              <a:off x="6838778" y="4421988"/>
              <a:ext cx="23398" cy="77414"/>
            </a:xfrm>
            <a:custGeom>
              <a:avLst/>
              <a:gdLst/>
              <a:ahLst/>
              <a:cxnLst/>
              <a:rect l="l" t="t" r="r" b="b"/>
              <a:pathLst>
                <a:path w="891" h="2948" extrusionOk="0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68"/>
            <p:cNvSpPr/>
            <p:nvPr/>
          </p:nvSpPr>
          <p:spPr>
            <a:xfrm>
              <a:off x="6877485" y="4435801"/>
              <a:ext cx="23161" cy="63365"/>
            </a:xfrm>
            <a:custGeom>
              <a:avLst/>
              <a:gdLst/>
              <a:ahLst/>
              <a:cxnLst/>
              <a:rect l="l" t="t" r="r" b="b"/>
              <a:pathLst>
                <a:path w="882" h="2413" extrusionOk="0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68"/>
            <p:cNvSpPr/>
            <p:nvPr/>
          </p:nvSpPr>
          <p:spPr>
            <a:xfrm>
              <a:off x="6918214" y="4390319"/>
              <a:ext cx="23398" cy="108848"/>
            </a:xfrm>
            <a:custGeom>
              <a:avLst/>
              <a:gdLst/>
              <a:ahLst/>
              <a:cxnLst/>
              <a:rect l="l" t="t" r="r" b="b"/>
              <a:pathLst>
                <a:path w="891" h="4145" extrusionOk="0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68"/>
            <p:cNvSpPr/>
            <p:nvPr/>
          </p:nvSpPr>
          <p:spPr>
            <a:xfrm>
              <a:off x="6720923" y="4382283"/>
              <a:ext cx="44248" cy="11082"/>
            </a:xfrm>
            <a:custGeom>
              <a:avLst/>
              <a:gdLst/>
              <a:ahLst/>
              <a:cxnLst/>
              <a:rect l="l" t="t" r="r" b="b"/>
              <a:pathLst>
                <a:path w="1685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68"/>
            <p:cNvSpPr/>
            <p:nvPr/>
          </p:nvSpPr>
          <p:spPr>
            <a:xfrm>
              <a:off x="6720923" y="4400875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68"/>
            <p:cNvSpPr/>
            <p:nvPr/>
          </p:nvSpPr>
          <p:spPr>
            <a:xfrm>
              <a:off x="6720923" y="4419231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68"/>
            <p:cNvSpPr/>
            <p:nvPr/>
          </p:nvSpPr>
          <p:spPr>
            <a:xfrm>
              <a:off x="6720923" y="4437560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68"/>
            <p:cNvSpPr/>
            <p:nvPr/>
          </p:nvSpPr>
          <p:spPr>
            <a:xfrm>
              <a:off x="6639491" y="4461956"/>
              <a:ext cx="134740" cy="134477"/>
            </a:xfrm>
            <a:custGeom>
              <a:avLst/>
              <a:gdLst/>
              <a:ahLst/>
              <a:cxnLst/>
              <a:rect l="l" t="t" r="r" b="b"/>
              <a:pathLst>
                <a:path w="5131" h="5121" extrusionOk="0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68"/>
            <p:cNvSpPr/>
            <p:nvPr/>
          </p:nvSpPr>
          <p:spPr>
            <a:xfrm>
              <a:off x="6673918" y="4502396"/>
              <a:ext cx="29936" cy="53807"/>
            </a:xfrm>
            <a:custGeom>
              <a:avLst/>
              <a:gdLst/>
              <a:ahLst/>
              <a:cxnLst/>
              <a:rect l="l" t="t" r="r" b="b"/>
              <a:pathLst>
                <a:path w="1140" h="2049" extrusionOk="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6" name="Google Shape;10506;p68"/>
          <p:cNvGrpSpPr/>
          <p:nvPr/>
        </p:nvGrpSpPr>
        <p:grpSpPr>
          <a:xfrm>
            <a:off x="7133336" y="4291056"/>
            <a:ext cx="232979" cy="343560"/>
            <a:chOff x="7133336" y="4291056"/>
            <a:chExt cx="232979" cy="343560"/>
          </a:xfrm>
        </p:grpSpPr>
        <p:sp>
          <p:nvSpPr>
            <p:cNvPr id="10507" name="Google Shape;10507;p68"/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68"/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68"/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68"/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68"/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68"/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68"/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68"/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68"/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68"/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68"/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68"/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68"/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68"/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68"/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68"/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68"/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4" name="Google Shape;10524;p68"/>
          <p:cNvGrpSpPr/>
          <p:nvPr/>
        </p:nvGrpSpPr>
        <p:grpSpPr>
          <a:xfrm>
            <a:off x="7571379" y="4291056"/>
            <a:ext cx="232979" cy="343560"/>
            <a:chOff x="7571379" y="4291056"/>
            <a:chExt cx="232979" cy="343560"/>
          </a:xfrm>
        </p:grpSpPr>
        <p:sp>
          <p:nvSpPr>
            <p:cNvPr id="10525" name="Google Shape;10525;p68"/>
            <p:cNvSpPr/>
            <p:nvPr/>
          </p:nvSpPr>
          <p:spPr>
            <a:xfrm>
              <a:off x="7676682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68"/>
            <p:cNvSpPr/>
            <p:nvPr/>
          </p:nvSpPr>
          <p:spPr>
            <a:xfrm>
              <a:off x="757137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68"/>
            <p:cNvSpPr/>
            <p:nvPr/>
          </p:nvSpPr>
          <p:spPr>
            <a:xfrm>
              <a:off x="7781985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68"/>
            <p:cNvSpPr/>
            <p:nvPr/>
          </p:nvSpPr>
          <p:spPr>
            <a:xfrm>
              <a:off x="7594698" y="4529181"/>
              <a:ext cx="186341" cy="72399"/>
            </a:xfrm>
            <a:custGeom>
              <a:avLst/>
              <a:gdLst/>
              <a:ahLst/>
              <a:cxnLst/>
              <a:rect l="l" t="t" r="r" b="b"/>
              <a:pathLst>
                <a:path w="7096" h="2757" extrusionOk="0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68"/>
            <p:cNvSpPr/>
            <p:nvPr/>
          </p:nvSpPr>
          <p:spPr>
            <a:xfrm>
              <a:off x="7665626" y="4423984"/>
              <a:ext cx="44511" cy="44274"/>
            </a:xfrm>
            <a:custGeom>
              <a:avLst/>
              <a:gdLst/>
              <a:ahLst/>
              <a:cxnLst/>
              <a:rect l="l" t="t" r="r" b="b"/>
              <a:pathLst>
                <a:path w="1695" h="1686" extrusionOk="0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68"/>
            <p:cNvSpPr/>
            <p:nvPr/>
          </p:nvSpPr>
          <p:spPr>
            <a:xfrm>
              <a:off x="7665626" y="4423984"/>
              <a:ext cx="44511" cy="22163"/>
            </a:xfrm>
            <a:custGeom>
              <a:avLst/>
              <a:gdLst/>
              <a:ahLst/>
              <a:cxnLst/>
              <a:rect l="l" t="t" r="r" b="b"/>
              <a:pathLst>
                <a:path w="1695" h="844" extrusionOk="0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68"/>
            <p:cNvSpPr/>
            <p:nvPr/>
          </p:nvSpPr>
          <p:spPr>
            <a:xfrm>
              <a:off x="7660086" y="4291056"/>
              <a:ext cx="55566" cy="44248"/>
            </a:xfrm>
            <a:custGeom>
              <a:avLst/>
              <a:gdLst/>
              <a:ahLst/>
              <a:cxnLst/>
              <a:rect l="l" t="t" r="r" b="b"/>
              <a:pathLst>
                <a:path w="2116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68"/>
            <p:cNvSpPr/>
            <p:nvPr/>
          </p:nvSpPr>
          <p:spPr>
            <a:xfrm>
              <a:off x="7660086" y="4291056"/>
              <a:ext cx="37473" cy="44248"/>
            </a:xfrm>
            <a:custGeom>
              <a:avLst/>
              <a:gdLst/>
              <a:ahLst/>
              <a:cxnLst/>
              <a:rect l="l" t="t" r="r" b="b"/>
              <a:pathLst>
                <a:path w="1427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68"/>
            <p:cNvSpPr/>
            <p:nvPr/>
          </p:nvSpPr>
          <p:spPr>
            <a:xfrm>
              <a:off x="7632434" y="4313167"/>
              <a:ext cx="110870" cy="110843"/>
            </a:xfrm>
            <a:custGeom>
              <a:avLst/>
              <a:gdLst/>
              <a:ahLst/>
              <a:cxnLst/>
              <a:rect l="l" t="t" r="r" b="b"/>
              <a:pathLst>
                <a:path w="4222" h="4221" extrusionOk="0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68"/>
            <p:cNvSpPr/>
            <p:nvPr/>
          </p:nvSpPr>
          <p:spPr>
            <a:xfrm>
              <a:off x="7658641" y="4313140"/>
              <a:ext cx="88181" cy="109636"/>
            </a:xfrm>
            <a:custGeom>
              <a:avLst/>
              <a:gdLst/>
              <a:ahLst/>
              <a:cxnLst/>
              <a:rect l="l" t="t" r="r" b="b"/>
              <a:pathLst>
                <a:path w="3358" h="4175" extrusionOk="0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68"/>
            <p:cNvSpPr/>
            <p:nvPr/>
          </p:nvSpPr>
          <p:spPr>
            <a:xfrm>
              <a:off x="7643489" y="4352504"/>
              <a:ext cx="88759" cy="82561"/>
            </a:xfrm>
            <a:custGeom>
              <a:avLst/>
              <a:gdLst/>
              <a:ahLst/>
              <a:cxnLst/>
              <a:rect l="l" t="t" r="r" b="b"/>
              <a:pathLst>
                <a:path w="3380" h="3144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68"/>
            <p:cNvSpPr/>
            <p:nvPr/>
          </p:nvSpPr>
          <p:spPr>
            <a:xfrm>
              <a:off x="7615601" y="4454157"/>
              <a:ext cx="144272" cy="58586"/>
            </a:xfrm>
            <a:custGeom>
              <a:avLst/>
              <a:gdLst/>
              <a:ahLst/>
              <a:cxnLst/>
              <a:rect l="l" t="t" r="r" b="b"/>
              <a:pathLst>
                <a:path w="5494" h="2231" extrusionOk="0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68"/>
            <p:cNvSpPr/>
            <p:nvPr/>
          </p:nvSpPr>
          <p:spPr>
            <a:xfrm>
              <a:off x="7615864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68"/>
            <p:cNvSpPr/>
            <p:nvPr/>
          </p:nvSpPr>
          <p:spPr>
            <a:xfrm>
              <a:off x="7732222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68"/>
            <p:cNvSpPr/>
            <p:nvPr/>
          </p:nvSpPr>
          <p:spPr>
            <a:xfrm>
              <a:off x="7656068" y="4447592"/>
              <a:ext cx="63602" cy="65151"/>
            </a:xfrm>
            <a:custGeom>
              <a:avLst/>
              <a:gdLst/>
              <a:ahLst/>
              <a:cxnLst/>
              <a:rect l="l" t="t" r="r" b="b"/>
              <a:pathLst>
                <a:path w="2422" h="2481" extrusionOk="0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68"/>
            <p:cNvSpPr/>
            <p:nvPr/>
          </p:nvSpPr>
          <p:spPr>
            <a:xfrm>
              <a:off x="7643489" y="4352504"/>
              <a:ext cx="88759" cy="81826"/>
            </a:xfrm>
            <a:custGeom>
              <a:avLst/>
              <a:gdLst/>
              <a:ahLst/>
              <a:cxnLst/>
              <a:rect l="l" t="t" r="r" b="b"/>
              <a:pathLst>
                <a:path w="3380" h="3116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1" name="Google Shape;10541;p68"/>
          <p:cNvGrpSpPr/>
          <p:nvPr/>
        </p:nvGrpSpPr>
        <p:grpSpPr>
          <a:xfrm>
            <a:off x="6666381" y="3347875"/>
            <a:ext cx="295819" cy="370712"/>
            <a:chOff x="6666381" y="3347875"/>
            <a:chExt cx="295819" cy="370712"/>
          </a:xfrm>
        </p:grpSpPr>
        <p:sp>
          <p:nvSpPr>
            <p:cNvPr id="10542" name="Google Shape;10542;p68"/>
            <p:cNvSpPr/>
            <p:nvPr/>
          </p:nvSpPr>
          <p:spPr>
            <a:xfrm>
              <a:off x="6666381" y="3347875"/>
              <a:ext cx="295819" cy="310892"/>
            </a:xfrm>
            <a:custGeom>
              <a:avLst/>
              <a:gdLst/>
              <a:ahLst/>
              <a:cxnLst/>
              <a:rect l="l" t="t" r="r" b="b"/>
              <a:pathLst>
                <a:path w="11265" h="11839" extrusionOk="0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68"/>
            <p:cNvSpPr/>
            <p:nvPr/>
          </p:nvSpPr>
          <p:spPr>
            <a:xfrm>
              <a:off x="6666381" y="3351132"/>
              <a:ext cx="252096" cy="307636"/>
            </a:xfrm>
            <a:custGeom>
              <a:avLst/>
              <a:gdLst/>
              <a:ahLst/>
              <a:cxnLst/>
              <a:rect l="l" t="t" r="r" b="b"/>
              <a:pathLst>
                <a:path w="9600" h="11715" extrusionOk="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68"/>
            <p:cNvSpPr/>
            <p:nvPr/>
          </p:nvSpPr>
          <p:spPr>
            <a:xfrm>
              <a:off x="6666644" y="3348112"/>
              <a:ext cx="295320" cy="310393"/>
            </a:xfrm>
            <a:custGeom>
              <a:avLst/>
              <a:gdLst/>
              <a:ahLst/>
              <a:cxnLst/>
              <a:rect l="l" t="t" r="r" b="b"/>
              <a:pathLst>
                <a:path w="11246" h="11820" extrusionOk="0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68"/>
            <p:cNvSpPr/>
            <p:nvPr/>
          </p:nvSpPr>
          <p:spPr>
            <a:xfrm>
              <a:off x="6666644" y="3351394"/>
              <a:ext cx="222921" cy="307111"/>
            </a:xfrm>
            <a:custGeom>
              <a:avLst/>
              <a:gdLst/>
              <a:ahLst/>
              <a:cxnLst/>
              <a:rect l="l" t="t" r="r" b="b"/>
              <a:pathLst>
                <a:path w="8489" h="11695" extrusionOk="0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68"/>
            <p:cNvSpPr/>
            <p:nvPr/>
          </p:nvSpPr>
          <p:spPr>
            <a:xfrm>
              <a:off x="6711863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68"/>
            <p:cNvSpPr/>
            <p:nvPr/>
          </p:nvSpPr>
          <p:spPr>
            <a:xfrm>
              <a:off x="6710865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68"/>
            <p:cNvSpPr/>
            <p:nvPr/>
          </p:nvSpPr>
          <p:spPr>
            <a:xfrm>
              <a:off x="6688991" y="3605722"/>
              <a:ext cx="68407" cy="88995"/>
            </a:xfrm>
            <a:custGeom>
              <a:avLst/>
              <a:gdLst/>
              <a:ahLst/>
              <a:cxnLst/>
              <a:rect l="l" t="t" r="r" b="b"/>
              <a:pathLst>
                <a:path w="2605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68"/>
            <p:cNvSpPr/>
            <p:nvPr/>
          </p:nvSpPr>
          <p:spPr>
            <a:xfrm>
              <a:off x="6700571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68"/>
            <p:cNvSpPr/>
            <p:nvPr/>
          </p:nvSpPr>
          <p:spPr>
            <a:xfrm>
              <a:off x="6689253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68"/>
            <p:cNvSpPr/>
            <p:nvPr/>
          </p:nvSpPr>
          <p:spPr>
            <a:xfrm>
              <a:off x="6746054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68"/>
            <p:cNvSpPr/>
            <p:nvPr/>
          </p:nvSpPr>
          <p:spPr>
            <a:xfrm>
              <a:off x="6705850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68"/>
            <p:cNvSpPr/>
            <p:nvPr/>
          </p:nvSpPr>
          <p:spPr>
            <a:xfrm>
              <a:off x="6720161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68"/>
            <p:cNvSpPr/>
            <p:nvPr/>
          </p:nvSpPr>
          <p:spPr>
            <a:xfrm>
              <a:off x="6700309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68"/>
            <p:cNvSpPr/>
            <p:nvPr/>
          </p:nvSpPr>
          <p:spPr>
            <a:xfrm>
              <a:off x="6700309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68"/>
            <p:cNvSpPr/>
            <p:nvPr/>
          </p:nvSpPr>
          <p:spPr>
            <a:xfrm>
              <a:off x="6700309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68"/>
            <p:cNvSpPr/>
            <p:nvPr/>
          </p:nvSpPr>
          <p:spPr>
            <a:xfrm>
              <a:off x="6700309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68"/>
            <p:cNvSpPr/>
            <p:nvPr/>
          </p:nvSpPr>
          <p:spPr>
            <a:xfrm>
              <a:off x="6802854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68"/>
            <p:cNvSpPr/>
            <p:nvPr/>
          </p:nvSpPr>
          <p:spPr>
            <a:xfrm>
              <a:off x="6801594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68"/>
            <p:cNvSpPr/>
            <p:nvPr/>
          </p:nvSpPr>
          <p:spPr>
            <a:xfrm>
              <a:off x="6779982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68"/>
            <p:cNvSpPr/>
            <p:nvPr/>
          </p:nvSpPr>
          <p:spPr>
            <a:xfrm>
              <a:off x="6791536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68"/>
            <p:cNvSpPr/>
            <p:nvPr/>
          </p:nvSpPr>
          <p:spPr>
            <a:xfrm>
              <a:off x="67802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68"/>
            <p:cNvSpPr/>
            <p:nvPr/>
          </p:nvSpPr>
          <p:spPr>
            <a:xfrm>
              <a:off x="68370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68"/>
            <p:cNvSpPr/>
            <p:nvPr/>
          </p:nvSpPr>
          <p:spPr>
            <a:xfrm>
              <a:off x="6796814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68"/>
            <p:cNvSpPr/>
            <p:nvPr/>
          </p:nvSpPr>
          <p:spPr>
            <a:xfrm>
              <a:off x="6811152" y="3706482"/>
              <a:ext cx="6040" cy="12106"/>
            </a:xfrm>
            <a:custGeom>
              <a:avLst/>
              <a:gdLst/>
              <a:ahLst/>
              <a:cxnLst/>
              <a:rect l="l" t="t" r="r" b="b"/>
              <a:pathLst>
                <a:path w="230" h="461" extrusionOk="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68"/>
            <p:cNvSpPr/>
            <p:nvPr/>
          </p:nvSpPr>
          <p:spPr>
            <a:xfrm>
              <a:off x="6791300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68"/>
            <p:cNvSpPr/>
            <p:nvPr/>
          </p:nvSpPr>
          <p:spPr>
            <a:xfrm>
              <a:off x="6791300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68"/>
            <p:cNvSpPr/>
            <p:nvPr/>
          </p:nvSpPr>
          <p:spPr>
            <a:xfrm>
              <a:off x="6791300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68"/>
            <p:cNvSpPr/>
            <p:nvPr/>
          </p:nvSpPr>
          <p:spPr>
            <a:xfrm>
              <a:off x="6791300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68"/>
            <p:cNvSpPr/>
            <p:nvPr/>
          </p:nvSpPr>
          <p:spPr>
            <a:xfrm>
              <a:off x="6893819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68"/>
            <p:cNvSpPr/>
            <p:nvPr/>
          </p:nvSpPr>
          <p:spPr>
            <a:xfrm>
              <a:off x="6892821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68"/>
            <p:cNvSpPr/>
            <p:nvPr/>
          </p:nvSpPr>
          <p:spPr>
            <a:xfrm>
              <a:off x="6870946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68"/>
            <p:cNvSpPr/>
            <p:nvPr/>
          </p:nvSpPr>
          <p:spPr>
            <a:xfrm>
              <a:off x="6882527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68"/>
            <p:cNvSpPr/>
            <p:nvPr/>
          </p:nvSpPr>
          <p:spPr>
            <a:xfrm>
              <a:off x="6871209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68"/>
            <p:cNvSpPr/>
            <p:nvPr/>
          </p:nvSpPr>
          <p:spPr>
            <a:xfrm>
              <a:off x="6928009" y="3615754"/>
              <a:ext cx="11318" cy="78964"/>
            </a:xfrm>
            <a:custGeom>
              <a:avLst/>
              <a:gdLst/>
              <a:ahLst/>
              <a:cxnLst/>
              <a:rect l="l" t="t" r="r" b="b"/>
              <a:pathLst>
                <a:path w="431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68"/>
            <p:cNvSpPr/>
            <p:nvPr/>
          </p:nvSpPr>
          <p:spPr>
            <a:xfrm>
              <a:off x="6887805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68"/>
            <p:cNvSpPr/>
            <p:nvPr/>
          </p:nvSpPr>
          <p:spPr>
            <a:xfrm>
              <a:off x="6902117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68"/>
            <p:cNvSpPr/>
            <p:nvPr/>
          </p:nvSpPr>
          <p:spPr>
            <a:xfrm>
              <a:off x="6882264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68"/>
            <p:cNvSpPr/>
            <p:nvPr/>
          </p:nvSpPr>
          <p:spPr>
            <a:xfrm>
              <a:off x="6882264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68"/>
            <p:cNvSpPr/>
            <p:nvPr/>
          </p:nvSpPr>
          <p:spPr>
            <a:xfrm>
              <a:off x="6882264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68"/>
            <p:cNvSpPr/>
            <p:nvPr/>
          </p:nvSpPr>
          <p:spPr>
            <a:xfrm>
              <a:off x="6882264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2" name="Google Shape;10582;p68"/>
          <p:cNvGrpSpPr/>
          <p:nvPr/>
        </p:nvGrpSpPr>
        <p:grpSpPr>
          <a:xfrm>
            <a:off x="4877760" y="2887459"/>
            <a:ext cx="389567" cy="390329"/>
            <a:chOff x="4877760" y="2887459"/>
            <a:chExt cx="389567" cy="390329"/>
          </a:xfrm>
        </p:grpSpPr>
        <p:sp>
          <p:nvSpPr>
            <p:cNvPr id="10583" name="Google Shape;10583;p68"/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68"/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68"/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68"/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68"/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68"/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68"/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68"/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68"/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68"/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68"/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8"/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68"/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68"/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68"/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68"/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68"/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68"/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68"/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68"/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68"/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68"/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68"/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68"/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8"/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68"/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68"/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68"/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68"/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68"/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68"/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68"/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68"/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68"/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68"/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68"/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68"/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68"/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68"/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68"/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68"/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68"/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68"/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8"/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7" name="Google Shape;10627;p68"/>
          <p:cNvSpPr/>
          <p:nvPr/>
        </p:nvSpPr>
        <p:spPr>
          <a:xfrm>
            <a:off x="5911170" y="2887695"/>
            <a:ext cx="50288" cy="25157"/>
          </a:xfrm>
          <a:custGeom>
            <a:avLst/>
            <a:gdLst/>
            <a:ahLst/>
            <a:cxnLst/>
            <a:rect l="l" t="t" r="r" b="b"/>
            <a:pathLst>
              <a:path w="1915" h="958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8" name="Google Shape;10628;p68"/>
          <p:cNvSpPr/>
          <p:nvPr/>
        </p:nvSpPr>
        <p:spPr>
          <a:xfrm>
            <a:off x="5911170" y="2887695"/>
            <a:ext cx="34716" cy="22899"/>
          </a:xfrm>
          <a:custGeom>
            <a:avLst/>
            <a:gdLst/>
            <a:ahLst/>
            <a:cxnLst/>
            <a:rect l="l" t="t" r="r" b="b"/>
            <a:pathLst>
              <a:path w="1322" h="872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9" name="Google Shape;10629;p68"/>
          <p:cNvSpPr/>
          <p:nvPr/>
        </p:nvSpPr>
        <p:spPr>
          <a:xfrm>
            <a:off x="5798094" y="3145306"/>
            <a:ext cx="28177" cy="75681"/>
          </a:xfrm>
          <a:custGeom>
            <a:avLst/>
            <a:gdLst/>
            <a:ahLst/>
            <a:cxnLst/>
            <a:rect l="l" t="t" r="r" b="b"/>
            <a:pathLst>
              <a:path w="1073" h="2882" extrusionOk="0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0" name="Google Shape;10630;p68"/>
          <p:cNvSpPr/>
          <p:nvPr/>
        </p:nvSpPr>
        <p:spPr>
          <a:xfrm>
            <a:off x="5797831" y="3145568"/>
            <a:ext cx="28440" cy="56065"/>
          </a:xfrm>
          <a:custGeom>
            <a:avLst/>
            <a:gdLst/>
            <a:ahLst/>
            <a:cxnLst/>
            <a:rect l="l" t="t" r="r" b="b"/>
            <a:pathLst>
              <a:path w="1083" h="2135" extrusionOk="0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1" name="Google Shape;10631;p68"/>
          <p:cNvSpPr/>
          <p:nvPr/>
        </p:nvSpPr>
        <p:spPr>
          <a:xfrm>
            <a:off x="5779239" y="3228996"/>
            <a:ext cx="18881" cy="48528"/>
          </a:xfrm>
          <a:custGeom>
            <a:avLst/>
            <a:gdLst/>
            <a:ahLst/>
            <a:cxnLst/>
            <a:rect l="l" t="t" r="r" b="b"/>
            <a:pathLst>
              <a:path w="719" h="1848" extrusionOk="0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32" name="Google Shape;10632;p68"/>
          <p:cNvGrpSpPr/>
          <p:nvPr/>
        </p:nvGrpSpPr>
        <p:grpSpPr>
          <a:xfrm>
            <a:off x="5779239" y="2887695"/>
            <a:ext cx="314411" cy="389830"/>
            <a:chOff x="5779239" y="2887695"/>
            <a:chExt cx="314411" cy="389830"/>
          </a:xfrm>
        </p:grpSpPr>
        <p:sp>
          <p:nvSpPr>
            <p:cNvPr id="10633" name="Google Shape;10633;p68"/>
            <p:cNvSpPr/>
            <p:nvPr/>
          </p:nvSpPr>
          <p:spPr>
            <a:xfrm>
              <a:off x="5898617" y="2937957"/>
              <a:ext cx="75419" cy="62866"/>
            </a:xfrm>
            <a:custGeom>
              <a:avLst/>
              <a:gdLst/>
              <a:ahLst/>
              <a:cxnLst/>
              <a:rect l="l" t="t" r="r" b="b"/>
              <a:pathLst>
                <a:path w="2872" h="2394" extrusionOk="0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8"/>
            <p:cNvSpPr/>
            <p:nvPr/>
          </p:nvSpPr>
          <p:spPr>
            <a:xfrm>
              <a:off x="5922488" y="2937957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8"/>
            <p:cNvSpPr/>
            <p:nvPr/>
          </p:nvSpPr>
          <p:spPr>
            <a:xfrm>
              <a:off x="5898617" y="2957836"/>
              <a:ext cx="75419" cy="42988"/>
            </a:xfrm>
            <a:custGeom>
              <a:avLst/>
              <a:gdLst/>
              <a:ahLst/>
              <a:cxnLst/>
              <a:rect l="l" t="t" r="r" b="b"/>
              <a:pathLst>
                <a:path w="2872" h="1637" extrusionOk="0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8"/>
            <p:cNvSpPr/>
            <p:nvPr/>
          </p:nvSpPr>
          <p:spPr>
            <a:xfrm>
              <a:off x="5898617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8"/>
            <p:cNvSpPr/>
            <p:nvPr/>
          </p:nvSpPr>
          <p:spPr>
            <a:xfrm>
              <a:off x="5955155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8"/>
            <p:cNvSpPr/>
            <p:nvPr/>
          </p:nvSpPr>
          <p:spPr>
            <a:xfrm>
              <a:off x="5911170" y="2887695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8"/>
            <p:cNvSpPr/>
            <p:nvPr/>
          </p:nvSpPr>
          <p:spPr>
            <a:xfrm>
              <a:off x="5911170" y="2887695"/>
              <a:ext cx="34716" cy="56485"/>
            </a:xfrm>
            <a:custGeom>
              <a:avLst/>
              <a:gdLst/>
              <a:ahLst/>
              <a:cxnLst/>
              <a:rect l="l" t="t" r="r" b="b"/>
              <a:pathLst>
                <a:path w="1322" h="2151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8"/>
            <p:cNvSpPr/>
            <p:nvPr/>
          </p:nvSpPr>
          <p:spPr>
            <a:xfrm>
              <a:off x="5892341" y="3013375"/>
              <a:ext cx="87971" cy="150811"/>
            </a:xfrm>
            <a:custGeom>
              <a:avLst/>
              <a:gdLst/>
              <a:ahLst/>
              <a:cxnLst/>
              <a:rect l="l" t="t" r="r" b="b"/>
              <a:pathLst>
                <a:path w="3350" h="5743" extrusionOk="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8"/>
            <p:cNvSpPr/>
            <p:nvPr/>
          </p:nvSpPr>
          <p:spPr>
            <a:xfrm>
              <a:off x="5892341" y="3101320"/>
              <a:ext cx="87971" cy="62866"/>
            </a:xfrm>
            <a:custGeom>
              <a:avLst/>
              <a:gdLst/>
              <a:ahLst/>
              <a:cxnLst/>
              <a:rect l="l" t="t" r="r" b="b"/>
              <a:pathLst>
                <a:path w="3350" h="2394" extrusionOk="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8"/>
            <p:cNvSpPr/>
            <p:nvPr/>
          </p:nvSpPr>
          <p:spPr>
            <a:xfrm>
              <a:off x="5967734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8"/>
            <p:cNvSpPr/>
            <p:nvPr/>
          </p:nvSpPr>
          <p:spPr>
            <a:xfrm>
              <a:off x="5967734" y="3082466"/>
              <a:ext cx="28413" cy="75419"/>
            </a:xfrm>
            <a:custGeom>
              <a:avLst/>
              <a:gdLst/>
              <a:ahLst/>
              <a:cxnLst/>
              <a:rect l="l" t="t" r="r" b="b"/>
              <a:pathLst>
                <a:path w="1082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8"/>
            <p:cNvSpPr/>
            <p:nvPr/>
          </p:nvSpPr>
          <p:spPr>
            <a:xfrm>
              <a:off x="5967734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8"/>
            <p:cNvSpPr/>
            <p:nvPr/>
          </p:nvSpPr>
          <p:spPr>
            <a:xfrm>
              <a:off x="5967734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8"/>
            <p:cNvSpPr/>
            <p:nvPr/>
          </p:nvSpPr>
          <p:spPr>
            <a:xfrm>
              <a:off x="5948879" y="3151582"/>
              <a:ext cx="87971" cy="100812"/>
            </a:xfrm>
            <a:custGeom>
              <a:avLst/>
              <a:gdLst/>
              <a:ahLst/>
              <a:cxnLst/>
              <a:rect l="l" t="t" r="r" b="b"/>
              <a:pathLst>
                <a:path w="3350" h="3839" extrusionOk="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8"/>
            <p:cNvSpPr/>
            <p:nvPr/>
          </p:nvSpPr>
          <p:spPr>
            <a:xfrm>
              <a:off x="5948879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8"/>
            <p:cNvSpPr/>
            <p:nvPr/>
          </p:nvSpPr>
          <p:spPr>
            <a:xfrm>
              <a:off x="6017995" y="3165920"/>
              <a:ext cx="18855" cy="86474"/>
            </a:xfrm>
            <a:custGeom>
              <a:avLst/>
              <a:gdLst/>
              <a:ahLst/>
              <a:cxnLst/>
              <a:rect l="l" t="t" r="r" b="b"/>
              <a:pathLst>
                <a:path w="718" h="3293" extrusionOk="0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8"/>
            <p:cNvSpPr/>
            <p:nvPr/>
          </p:nvSpPr>
          <p:spPr>
            <a:xfrm>
              <a:off x="5854632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8"/>
            <p:cNvSpPr/>
            <p:nvPr/>
          </p:nvSpPr>
          <p:spPr>
            <a:xfrm>
              <a:off x="5854632" y="3082466"/>
              <a:ext cx="28177" cy="75419"/>
            </a:xfrm>
            <a:custGeom>
              <a:avLst/>
              <a:gdLst/>
              <a:ahLst/>
              <a:cxnLst/>
              <a:rect l="l" t="t" r="r" b="b"/>
              <a:pathLst>
                <a:path w="1073" h="287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8"/>
            <p:cNvSpPr/>
            <p:nvPr/>
          </p:nvSpPr>
          <p:spPr>
            <a:xfrm>
              <a:off x="5854632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8"/>
            <p:cNvSpPr/>
            <p:nvPr/>
          </p:nvSpPr>
          <p:spPr>
            <a:xfrm>
              <a:off x="5854632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8"/>
            <p:cNvSpPr/>
            <p:nvPr/>
          </p:nvSpPr>
          <p:spPr>
            <a:xfrm>
              <a:off x="5835777" y="3151582"/>
              <a:ext cx="87997" cy="100812"/>
            </a:xfrm>
            <a:custGeom>
              <a:avLst/>
              <a:gdLst/>
              <a:ahLst/>
              <a:cxnLst/>
              <a:rect l="l" t="t" r="r" b="b"/>
              <a:pathLst>
                <a:path w="3351" h="3839" extrusionOk="0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8"/>
            <p:cNvSpPr/>
            <p:nvPr/>
          </p:nvSpPr>
          <p:spPr>
            <a:xfrm>
              <a:off x="5835777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8"/>
            <p:cNvSpPr/>
            <p:nvPr/>
          </p:nvSpPr>
          <p:spPr>
            <a:xfrm>
              <a:off x="5904893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8"/>
            <p:cNvSpPr/>
            <p:nvPr/>
          </p:nvSpPr>
          <p:spPr>
            <a:xfrm>
              <a:off x="6024271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8"/>
            <p:cNvSpPr/>
            <p:nvPr/>
          </p:nvSpPr>
          <p:spPr>
            <a:xfrm>
              <a:off x="6024271" y="3145306"/>
              <a:ext cx="28413" cy="75681"/>
            </a:xfrm>
            <a:custGeom>
              <a:avLst/>
              <a:gdLst/>
              <a:ahLst/>
              <a:cxnLst/>
              <a:rect l="l" t="t" r="r" b="b"/>
              <a:pathLst>
                <a:path w="108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8"/>
            <p:cNvSpPr/>
            <p:nvPr/>
          </p:nvSpPr>
          <p:spPr>
            <a:xfrm>
              <a:off x="6024271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8"/>
            <p:cNvSpPr/>
            <p:nvPr/>
          </p:nvSpPr>
          <p:spPr>
            <a:xfrm>
              <a:off x="6024271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8"/>
            <p:cNvSpPr/>
            <p:nvPr/>
          </p:nvSpPr>
          <p:spPr>
            <a:xfrm>
              <a:off x="6005417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8"/>
            <p:cNvSpPr/>
            <p:nvPr/>
          </p:nvSpPr>
          <p:spPr>
            <a:xfrm>
              <a:off x="6005417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8"/>
            <p:cNvSpPr/>
            <p:nvPr/>
          </p:nvSpPr>
          <p:spPr>
            <a:xfrm>
              <a:off x="6074796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8"/>
            <p:cNvSpPr/>
            <p:nvPr/>
          </p:nvSpPr>
          <p:spPr>
            <a:xfrm>
              <a:off x="5911170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8"/>
            <p:cNvSpPr/>
            <p:nvPr/>
          </p:nvSpPr>
          <p:spPr>
            <a:xfrm>
              <a:off x="5911170" y="3145306"/>
              <a:ext cx="28440" cy="75681"/>
            </a:xfrm>
            <a:custGeom>
              <a:avLst/>
              <a:gdLst/>
              <a:ahLst/>
              <a:cxnLst/>
              <a:rect l="l" t="t" r="r" b="b"/>
              <a:pathLst>
                <a:path w="1083" h="288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8"/>
            <p:cNvSpPr/>
            <p:nvPr/>
          </p:nvSpPr>
          <p:spPr>
            <a:xfrm>
              <a:off x="5911170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8"/>
            <p:cNvSpPr/>
            <p:nvPr/>
          </p:nvSpPr>
          <p:spPr>
            <a:xfrm>
              <a:off x="5911170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8"/>
            <p:cNvSpPr/>
            <p:nvPr/>
          </p:nvSpPr>
          <p:spPr>
            <a:xfrm>
              <a:off x="5892341" y="3214422"/>
              <a:ext cx="87971" cy="63103"/>
            </a:xfrm>
            <a:custGeom>
              <a:avLst/>
              <a:gdLst/>
              <a:ahLst/>
              <a:cxnLst/>
              <a:rect l="l" t="t" r="r" b="b"/>
              <a:pathLst>
                <a:path w="3350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8"/>
            <p:cNvSpPr/>
            <p:nvPr/>
          </p:nvSpPr>
          <p:spPr>
            <a:xfrm>
              <a:off x="5892341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68"/>
            <p:cNvSpPr/>
            <p:nvPr/>
          </p:nvSpPr>
          <p:spPr>
            <a:xfrm>
              <a:off x="5961431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8"/>
            <p:cNvSpPr/>
            <p:nvPr/>
          </p:nvSpPr>
          <p:spPr>
            <a:xfrm>
              <a:off x="5798094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8"/>
            <p:cNvSpPr/>
            <p:nvPr/>
          </p:nvSpPr>
          <p:spPr>
            <a:xfrm>
              <a:off x="5798094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8"/>
            <p:cNvSpPr/>
            <p:nvPr/>
          </p:nvSpPr>
          <p:spPr>
            <a:xfrm>
              <a:off x="5779239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8"/>
            <p:cNvSpPr/>
            <p:nvPr/>
          </p:nvSpPr>
          <p:spPr>
            <a:xfrm>
              <a:off x="5848356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8"/>
            <p:cNvSpPr/>
            <p:nvPr/>
          </p:nvSpPr>
          <p:spPr>
            <a:xfrm>
              <a:off x="5875482" y="2994521"/>
              <a:ext cx="121925" cy="25157"/>
            </a:xfrm>
            <a:custGeom>
              <a:avLst/>
              <a:gdLst/>
              <a:ahLst/>
              <a:cxnLst/>
              <a:rect l="l" t="t" r="r" b="b"/>
              <a:pathLst>
                <a:path w="4643" h="958" extrusionOk="0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8"/>
            <p:cNvSpPr/>
            <p:nvPr/>
          </p:nvSpPr>
          <p:spPr>
            <a:xfrm>
              <a:off x="5917472" y="3038506"/>
              <a:ext cx="37709" cy="18855"/>
            </a:xfrm>
            <a:custGeom>
              <a:avLst/>
              <a:gdLst/>
              <a:ahLst/>
              <a:cxnLst/>
              <a:rect l="l" t="t" r="r" b="b"/>
              <a:pathLst>
                <a:path w="1436" h="71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8"/>
            <p:cNvSpPr/>
            <p:nvPr/>
          </p:nvSpPr>
          <p:spPr>
            <a:xfrm>
              <a:off x="5892341" y="3007073"/>
              <a:ext cx="87971" cy="12605"/>
            </a:xfrm>
            <a:custGeom>
              <a:avLst/>
              <a:gdLst/>
              <a:ahLst/>
              <a:cxnLst/>
              <a:rect l="l" t="t" r="r" b="b"/>
              <a:pathLst>
                <a:path w="3350" h="480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7" name="Google Shape;10677;p68"/>
          <p:cNvGrpSpPr/>
          <p:nvPr/>
        </p:nvGrpSpPr>
        <p:grpSpPr>
          <a:xfrm>
            <a:off x="6190130" y="2940977"/>
            <a:ext cx="389830" cy="283004"/>
            <a:chOff x="6190130" y="2940977"/>
            <a:chExt cx="389830" cy="283004"/>
          </a:xfrm>
        </p:grpSpPr>
        <p:sp>
          <p:nvSpPr>
            <p:cNvPr id="10678" name="Google Shape;10678;p68"/>
            <p:cNvSpPr/>
            <p:nvPr/>
          </p:nvSpPr>
          <p:spPr>
            <a:xfrm>
              <a:off x="6208984" y="2940977"/>
              <a:ext cx="352120" cy="257873"/>
            </a:xfrm>
            <a:custGeom>
              <a:avLst/>
              <a:gdLst/>
              <a:ahLst/>
              <a:cxnLst/>
              <a:rect l="l" t="t" r="r" b="b"/>
              <a:pathLst>
                <a:path w="13409" h="9820" extrusionOk="0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8"/>
            <p:cNvSpPr/>
            <p:nvPr/>
          </p:nvSpPr>
          <p:spPr>
            <a:xfrm>
              <a:off x="6234115" y="2966370"/>
              <a:ext cx="301859" cy="201073"/>
            </a:xfrm>
            <a:custGeom>
              <a:avLst/>
              <a:gdLst/>
              <a:ahLst/>
              <a:cxnLst/>
              <a:rect l="l" t="t" r="r" b="b"/>
              <a:pathLst>
                <a:path w="11495" h="765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8"/>
            <p:cNvSpPr/>
            <p:nvPr/>
          </p:nvSpPr>
          <p:spPr>
            <a:xfrm>
              <a:off x="6234115" y="3129734"/>
              <a:ext cx="175942" cy="37709"/>
            </a:xfrm>
            <a:custGeom>
              <a:avLst/>
              <a:gdLst/>
              <a:ahLst/>
              <a:cxnLst/>
              <a:rect l="l" t="t" r="r" b="b"/>
              <a:pathLst>
                <a:path w="6700" h="1436" extrusionOk="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8"/>
            <p:cNvSpPr/>
            <p:nvPr/>
          </p:nvSpPr>
          <p:spPr>
            <a:xfrm>
              <a:off x="6410293" y="2966370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8"/>
            <p:cNvSpPr/>
            <p:nvPr/>
          </p:nvSpPr>
          <p:spPr>
            <a:xfrm>
              <a:off x="6410293" y="3066893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8"/>
            <p:cNvSpPr/>
            <p:nvPr/>
          </p:nvSpPr>
          <p:spPr>
            <a:xfrm>
              <a:off x="6190130" y="3192547"/>
              <a:ext cx="389830" cy="31433"/>
            </a:xfrm>
            <a:custGeom>
              <a:avLst/>
              <a:gdLst/>
              <a:ahLst/>
              <a:cxnLst/>
              <a:rect l="l" t="t" r="r" b="b"/>
              <a:pathLst>
                <a:path w="14845" h="1197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8"/>
            <p:cNvSpPr/>
            <p:nvPr/>
          </p:nvSpPr>
          <p:spPr>
            <a:xfrm>
              <a:off x="6190130" y="3192547"/>
              <a:ext cx="389830" cy="12605"/>
            </a:xfrm>
            <a:custGeom>
              <a:avLst/>
              <a:gdLst/>
              <a:ahLst/>
              <a:cxnLst/>
              <a:rect l="l" t="t" r="r" b="b"/>
              <a:pathLst>
                <a:path w="1484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8"/>
            <p:cNvSpPr/>
            <p:nvPr/>
          </p:nvSpPr>
          <p:spPr>
            <a:xfrm>
              <a:off x="6347217" y="3192547"/>
              <a:ext cx="75419" cy="18881"/>
            </a:xfrm>
            <a:custGeom>
              <a:avLst/>
              <a:gdLst/>
              <a:ahLst/>
              <a:cxnLst/>
              <a:rect l="l" t="t" r="r" b="b"/>
              <a:pathLst>
                <a:path w="2872" h="719" extrusionOk="0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8"/>
            <p:cNvSpPr/>
            <p:nvPr/>
          </p:nvSpPr>
          <p:spPr>
            <a:xfrm>
              <a:off x="6441700" y="3041763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68"/>
            <p:cNvSpPr/>
            <p:nvPr/>
          </p:nvSpPr>
          <p:spPr>
            <a:xfrm>
              <a:off x="6460555" y="3022908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68"/>
            <p:cNvSpPr/>
            <p:nvPr/>
          </p:nvSpPr>
          <p:spPr>
            <a:xfrm>
              <a:off x="6454279" y="2991501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8"/>
            <p:cNvSpPr/>
            <p:nvPr/>
          </p:nvSpPr>
          <p:spPr>
            <a:xfrm>
              <a:off x="6454069" y="2991501"/>
              <a:ext cx="25367" cy="43907"/>
            </a:xfrm>
            <a:custGeom>
              <a:avLst/>
              <a:gdLst/>
              <a:ahLst/>
              <a:cxnLst/>
              <a:rect l="l" t="t" r="r" b="b"/>
              <a:pathLst>
                <a:path w="966" h="1672" extrusionOk="0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8"/>
            <p:cNvSpPr/>
            <p:nvPr/>
          </p:nvSpPr>
          <p:spPr>
            <a:xfrm>
              <a:off x="6454279" y="2991501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8"/>
            <p:cNvSpPr/>
            <p:nvPr/>
          </p:nvSpPr>
          <p:spPr>
            <a:xfrm>
              <a:off x="6454279" y="2991501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8"/>
            <p:cNvSpPr/>
            <p:nvPr/>
          </p:nvSpPr>
          <p:spPr>
            <a:xfrm>
              <a:off x="6441700" y="3142286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8"/>
            <p:cNvSpPr/>
            <p:nvPr/>
          </p:nvSpPr>
          <p:spPr>
            <a:xfrm>
              <a:off x="6460555" y="3123431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68"/>
            <p:cNvSpPr/>
            <p:nvPr/>
          </p:nvSpPr>
          <p:spPr>
            <a:xfrm>
              <a:off x="6454279" y="3092024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8"/>
            <p:cNvSpPr/>
            <p:nvPr/>
          </p:nvSpPr>
          <p:spPr>
            <a:xfrm>
              <a:off x="6454069" y="3092024"/>
              <a:ext cx="25367" cy="43933"/>
            </a:xfrm>
            <a:custGeom>
              <a:avLst/>
              <a:gdLst/>
              <a:ahLst/>
              <a:cxnLst/>
              <a:rect l="l" t="t" r="r" b="b"/>
              <a:pathLst>
                <a:path w="966" h="1673" extrusionOk="0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8"/>
            <p:cNvSpPr/>
            <p:nvPr/>
          </p:nvSpPr>
          <p:spPr>
            <a:xfrm>
              <a:off x="6454279" y="3092024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8"/>
            <p:cNvSpPr/>
            <p:nvPr/>
          </p:nvSpPr>
          <p:spPr>
            <a:xfrm>
              <a:off x="6454279" y="3092024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8"/>
            <p:cNvSpPr/>
            <p:nvPr/>
          </p:nvSpPr>
          <p:spPr>
            <a:xfrm>
              <a:off x="6284377" y="3048039"/>
              <a:ext cx="75419" cy="94273"/>
            </a:xfrm>
            <a:custGeom>
              <a:avLst/>
              <a:gdLst/>
              <a:ahLst/>
              <a:cxnLst/>
              <a:rect l="l" t="t" r="r" b="b"/>
              <a:pathLst>
                <a:path w="2872" h="3590" extrusionOk="0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8"/>
            <p:cNvSpPr/>
            <p:nvPr/>
          </p:nvSpPr>
          <p:spPr>
            <a:xfrm>
              <a:off x="6308247" y="3048039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8"/>
            <p:cNvSpPr/>
            <p:nvPr/>
          </p:nvSpPr>
          <p:spPr>
            <a:xfrm>
              <a:off x="6284377" y="3067891"/>
              <a:ext cx="75681" cy="74421"/>
            </a:xfrm>
            <a:custGeom>
              <a:avLst/>
              <a:gdLst/>
              <a:ahLst/>
              <a:cxnLst/>
              <a:rect l="l" t="t" r="r" b="b"/>
              <a:pathLst>
                <a:path w="2882" h="2834" extrusionOk="0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68"/>
            <p:cNvSpPr/>
            <p:nvPr/>
          </p:nvSpPr>
          <p:spPr>
            <a:xfrm>
              <a:off x="6296955" y="2997777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68"/>
            <p:cNvSpPr/>
            <p:nvPr/>
          </p:nvSpPr>
          <p:spPr>
            <a:xfrm>
              <a:off x="6296955" y="2997777"/>
              <a:ext cx="34689" cy="56485"/>
            </a:xfrm>
            <a:custGeom>
              <a:avLst/>
              <a:gdLst/>
              <a:ahLst/>
              <a:cxnLst/>
              <a:rect l="l" t="t" r="r" b="b"/>
              <a:pathLst>
                <a:path w="1321" h="2151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8"/>
            <p:cNvSpPr/>
            <p:nvPr/>
          </p:nvSpPr>
          <p:spPr>
            <a:xfrm>
              <a:off x="6296955" y="2997777"/>
              <a:ext cx="50288" cy="25157"/>
            </a:xfrm>
            <a:custGeom>
              <a:avLst/>
              <a:gdLst/>
              <a:ahLst/>
              <a:cxnLst/>
              <a:rect l="l" t="t" r="r" b="b"/>
              <a:pathLst>
                <a:path w="1915" h="958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8"/>
            <p:cNvSpPr/>
            <p:nvPr/>
          </p:nvSpPr>
          <p:spPr>
            <a:xfrm>
              <a:off x="6296955" y="2997777"/>
              <a:ext cx="34689" cy="22899"/>
            </a:xfrm>
            <a:custGeom>
              <a:avLst/>
              <a:gdLst/>
              <a:ahLst/>
              <a:cxnLst/>
              <a:rect l="l" t="t" r="r" b="b"/>
              <a:pathLst>
                <a:path w="1321" h="872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8"/>
            <p:cNvSpPr/>
            <p:nvPr/>
          </p:nvSpPr>
          <p:spPr>
            <a:xfrm>
              <a:off x="6284377" y="3078947"/>
              <a:ext cx="31459" cy="63365"/>
            </a:xfrm>
            <a:custGeom>
              <a:avLst/>
              <a:gdLst/>
              <a:ahLst/>
              <a:cxnLst/>
              <a:rect l="l" t="t" r="r" b="b"/>
              <a:pathLst>
                <a:path w="1198" h="2413" extrusionOk="0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8"/>
            <p:cNvSpPr/>
            <p:nvPr/>
          </p:nvSpPr>
          <p:spPr>
            <a:xfrm>
              <a:off x="6328625" y="3078947"/>
              <a:ext cx="31433" cy="63365"/>
            </a:xfrm>
            <a:custGeom>
              <a:avLst/>
              <a:gdLst/>
              <a:ahLst/>
              <a:cxnLst/>
              <a:rect l="l" t="t" r="r" b="b"/>
              <a:pathLst>
                <a:path w="1197" h="2413" extrusionOk="0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8"/>
            <p:cNvSpPr/>
            <p:nvPr/>
          </p:nvSpPr>
          <p:spPr>
            <a:xfrm>
              <a:off x="6309770" y="3129734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8"/>
          <p:cNvGrpSpPr/>
          <p:nvPr/>
        </p:nvGrpSpPr>
        <p:grpSpPr>
          <a:xfrm>
            <a:off x="6633976" y="2900274"/>
            <a:ext cx="389803" cy="364673"/>
            <a:chOff x="6633976" y="2900274"/>
            <a:chExt cx="389803" cy="364673"/>
          </a:xfrm>
        </p:grpSpPr>
        <p:sp>
          <p:nvSpPr>
            <p:cNvPr id="10709" name="Google Shape;10709;p68"/>
            <p:cNvSpPr/>
            <p:nvPr/>
          </p:nvSpPr>
          <p:spPr>
            <a:xfrm>
              <a:off x="6847838" y="2937957"/>
              <a:ext cx="175942" cy="184109"/>
            </a:xfrm>
            <a:custGeom>
              <a:avLst/>
              <a:gdLst/>
              <a:ahLst/>
              <a:cxnLst/>
              <a:rect l="l" t="t" r="r" b="b"/>
              <a:pathLst>
                <a:path w="6700" h="7011" extrusionOk="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8"/>
            <p:cNvSpPr/>
            <p:nvPr/>
          </p:nvSpPr>
          <p:spPr>
            <a:xfrm>
              <a:off x="6910651" y="2937957"/>
              <a:ext cx="50288" cy="119404"/>
            </a:xfrm>
            <a:custGeom>
              <a:avLst/>
              <a:gdLst/>
              <a:ahLst/>
              <a:cxnLst/>
              <a:rect l="l" t="t" r="r" b="b"/>
              <a:pathLst>
                <a:path w="1915" h="4547" extrusionOk="0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8"/>
            <p:cNvSpPr/>
            <p:nvPr/>
          </p:nvSpPr>
          <p:spPr>
            <a:xfrm>
              <a:off x="6923493" y="2900274"/>
              <a:ext cx="24632" cy="100550"/>
            </a:xfrm>
            <a:custGeom>
              <a:avLst/>
              <a:gdLst/>
              <a:ahLst/>
              <a:cxnLst/>
              <a:rect l="l" t="t" r="r" b="b"/>
              <a:pathLst>
                <a:path w="938" h="3829" extrusionOk="0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8"/>
            <p:cNvSpPr/>
            <p:nvPr/>
          </p:nvSpPr>
          <p:spPr>
            <a:xfrm>
              <a:off x="6923230" y="3019652"/>
              <a:ext cx="25157" cy="25157"/>
            </a:xfrm>
            <a:custGeom>
              <a:avLst/>
              <a:gdLst/>
              <a:ahLst/>
              <a:cxnLst/>
              <a:rect l="l" t="t" r="r" b="b"/>
              <a:pathLst>
                <a:path w="958" h="958" extrusionOk="0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8"/>
            <p:cNvSpPr/>
            <p:nvPr/>
          </p:nvSpPr>
          <p:spPr>
            <a:xfrm>
              <a:off x="6633976" y="3176713"/>
              <a:ext cx="213625" cy="88234"/>
            </a:xfrm>
            <a:custGeom>
              <a:avLst/>
              <a:gdLst/>
              <a:ahLst/>
              <a:cxnLst/>
              <a:rect l="l" t="t" r="r" b="b"/>
              <a:pathLst>
                <a:path w="8135" h="3360" extrusionOk="0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8"/>
            <p:cNvSpPr/>
            <p:nvPr/>
          </p:nvSpPr>
          <p:spPr>
            <a:xfrm>
              <a:off x="6728460" y="3201843"/>
              <a:ext cx="25157" cy="63103"/>
            </a:xfrm>
            <a:custGeom>
              <a:avLst/>
              <a:gdLst/>
              <a:ahLst/>
              <a:cxnLst/>
              <a:rect l="l" t="t" r="r" b="b"/>
              <a:pathLst>
                <a:path w="958" h="2403" extrusionOk="0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8"/>
            <p:cNvSpPr/>
            <p:nvPr/>
          </p:nvSpPr>
          <p:spPr>
            <a:xfrm>
              <a:off x="6729956" y="3189291"/>
              <a:ext cx="21901" cy="21376"/>
            </a:xfrm>
            <a:custGeom>
              <a:avLst/>
              <a:gdLst/>
              <a:ahLst/>
              <a:cxnLst/>
              <a:rect l="l" t="t" r="r" b="b"/>
              <a:pathLst>
                <a:path w="834" h="814" extrusionOk="0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8"/>
            <p:cNvSpPr/>
            <p:nvPr/>
          </p:nvSpPr>
          <p:spPr>
            <a:xfrm>
              <a:off x="6810128" y="3202605"/>
              <a:ext cx="37736" cy="62341"/>
            </a:xfrm>
            <a:custGeom>
              <a:avLst/>
              <a:gdLst/>
              <a:ahLst/>
              <a:cxnLst/>
              <a:rect l="l" t="t" r="r" b="b"/>
              <a:pathLst>
                <a:path w="1437" h="2374" extrusionOk="0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8"/>
            <p:cNvSpPr/>
            <p:nvPr/>
          </p:nvSpPr>
          <p:spPr>
            <a:xfrm>
              <a:off x="6671922" y="2981942"/>
              <a:ext cx="138233" cy="100550"/>
            </a:xfrm>
            <a:custGeom>
              <a:avLst/>
              <a:gdLst/>
              <a:ahLst/>
              <a:cxnLst/>
              <a:rect l="l" t="t" r="r" b="b"/>
              <a:pathLst>
                <a:path w="5264" h="3829" extrusionOk="0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68"/>
            <p:cNvSpPr/>
            <p:nvPr/>
          </p:nvSpPr>
          <p:spPr>
            <a:xfrm>
              <a:off x="6703066" y="2981942"/>
              <a:ext cx="107088" cy="100550"/>
            </a:xfrm>
            <a:custGeom>
              <a:avLst/>
              <a:gdLst/>
              <a:ahLst/>
              <a:cxnLst/>
              <a:rect l="l" t="t" r="r" b="b"/>
              <a:pathLst>
                <a:path w="4078" h="3829" extrusionOk="0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68"/>
            <p:cNvSpPr/>
            <p:nvPr/>
          </p:nvSpPr>
          <p:spPr>
            <a:xfrm>
              <a:off x="6703066" y="3132727"/>
              <a:ext cx="75681" cy="56590"/>
            </a:xfrm>
            <a:custGeom>
              <a:avLst/>
              <a:gdLst/>
              <a:ahLst/>
              <a:cxnLst/>
              <a:rect l="l" t="t" r="r" b="b"/>
              <a:pathLst>
                <a:path w="2882" h="2155" extrusionOk="0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8"/>
            <p:cNvSpPr/>
            <p:nvPr/>
          </p:nvSpPr>
          <p:spPr>
            <a:xfrm>
              <a:off x="6703329" y="3132727"/>
              <a:ext cx="75419" cy="31565"/>
            </a:xfrm>
            <a:custGeom>
              <a:avLst/>
              <a:gdLst/>
              <a:ahLst/>
              <a:cxnLst/>
              <a:rect l="l" t="t" r="r" b="b"/>
              <a:pathLst>
                <a:path w="2872" h="1202" extrusionOk="0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8"/>
            <p:cNvSpPr/>
            <p:nvPr/>
          </p:nvSpPr>
          <p:spPr>
            <a:xfrm>
              <a:off x="6690750" y="3166314"/>
              <a:ext cx="50288" cy="45036"/>
            </a:xfrm>
            <a:custGeom>
              <a:avLst/>
              <a:gdLst/>
              <a:ahLst/>
              <a:cxnLst/>
              <a:rect l="l" t="t" r="r" b="b"/>
              <a:pathLst>
                <a:path w="1915" h="1715" extrusionOk="0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8"/>
            <p:cNvSpPr/>
            <p:nvPr/>
          </p:nvSpPr>
          <p:spPr>
            <a:xfrm>
              <a:off x="6741012" y="3166314"/>
              <a:ext cx="50314" cy="45036"/>
            </a:xfrm>
            <a:custGeom>
              <a:avLst/>
              <a:gdLst/>
              <a:ahLst/>
              <a:cxnLst/>
              <a:rect l="l" t="t" r="r" b="b"/>
              <a:pathLst>
                <a:path w="1916" h="1715" extrusionOk="0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8"/>
            <p:cNvSpPr/>
            <p:nvPr/>
          </p:nvSpPr>
          <p:spPr>
            <a:xfrm>
              <a:off x="6677935" y="3032887"/>
              <a:ext cx="125943" cy="118721"/>
            </a:xfrm>
            <a:custGeom>
              <a:avLst/>
              <a:gdLst/>
              <a:ahLst/>
              <a:cxnLst/>
              <a:rect l="l" t="t" r="r" b="b"/>
              <a:pathLst>
                <a:path w="4796" h="4521" extrusionOk="0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68"/>
            <p:cNvSpPr/>
            <p:nvPr/>
          </p:nvSpPr>
          <p:spPr>
            <a:xfrm>
              <a:off x="6677935" y="3033044"/>
              <a:ext cx="113391" cy="118328"/>
            </a:xfrm>
            <a:custGeom>
              <a:avLst/>
              <a:gdLst/>
              <a:ahLst/>
              <a:cxnLst/>
              <a:rect l="l" t="t" r="r" b="b"/>
              <a:pathLst>
                <a:path w="4318" h="4506" extrusionOk="0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68"/>
            <p:cNvSpPr/>
            <p:nvPr/>
          </p:nvSpPr>
          <p:spPr>
            <a:xfrm>
              <a:off x="6633976" y="3202605"/>
              <a:ext cx="37709" cy="62341"/>
            </a:xfrm>
            <a:custGeom>
              <a:avLst/>
              <a:gdLst/>
              <a:ahLst/>
              <a:cxnLst/>
              <a:rect l="l" t="t" r="r" b="b"/>
              <a:pathLst>
                <a:path w="1436" h="2374" extrusionOk="0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6" name="Google Shape;10726;p68"/>
          <p:cNvGrpSpPr/>
          <p:nvPr/>
        </p:nvGrpSpPr>
        <p:grpSpPr>
          <a:xfrm>
            <a:off x="7517835" y="2885437"/>
            <a:ext cx="364935" cy="382529"/>
            <a:chOff x="7517835" y="2885437"/>
            <a:chExt cx="364935" cy="382529"/>
          </a:xfrm>
        </p:grpSpPr>
        <p:sp>
          <p:nvSpPr>
            <p:cNvPr id="10727" name="Google Shape;10727;p68"/>
            <p:cNvSpPr/>
            <p:nvPr/>
          </p:nvSpPr>
          <p:spPr>
            <a:xfrm>
              <a:off x="7517835" y="3182752"/>
              <a:ext cx="72924" cy="57063"/>
            </a:xfrm>
            <a:custGeom>
              <a:avLst/>
              <a:gdLst/>
              <a:ahLst/>
              <a:cxnLst/>
              <a:rect l="l" t="t" r="r" b="b"/>
              <a:pathLst>
                <a:path w="2777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8"/>
            <p:cNvSpPr/>
            <p:nvPr/>
          </p:nvSpPr>
          <p:spPr>
            <a:xfrm>
              <a:off x="7517835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8"/>
            <p:cNvSpPr/>
            <p:nvPr/>
          </p:nvSpPr>
          <p:spPr>
            <a:xfrm>
              <a:off x="7540970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8"/>
            <p:cNvSpPr/>
            <p:nvPr/>
          </p:nvSpPr>
          <p:spPr>
            <a:xfrm>
              <a:off x="7530151" y="3133988"/>
              <a:ext cx="48528" cy="55067"/>
            </a:xfrm>
            <a:custGeom>
              <a:avLst/>
              <a:gdLst/>
              <a:ahLst/>
              <a:cxnLst/>
              <a:rect l="l" t="t" r="r" b="b"/>
              <a:pathLst>
                <a:path w="1848" h="2097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8"/>
            <p:cNvSpPr/>
            <p:nvPr/>
          </p:nvSpPr>
          <p:spPr>
            <a:xfrm>
              <a:off x="7529915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8"/>
            <p:cNvSpPr/>
            <p:nvPr/>
          </p:nvSpPr>
          <p:spPr>
            <a:xfrm>
              <a:off x="7529915" y="3133988"/>
              <a:ext cx="48765" cy="24658"/>
            </a:xfrm>
            <a:custGeom>
              <a:avLst/>
              <a:gdLst/>
              <a:ahLst/>
              <a:cxnLst/>
              <a:rect l="l" t="t" r="r" b="b"/>
              <a:pathLst>
                <a:path w="1857" h="939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8"/>
            <p:cNvSpPr/>
            <p:nvPr/>
          </p:nvSpPr>
          <p:spPr>
            <a:xfrm>
              <a:off x="7529915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8"/>
            <p:cNvSpPr/>
            <p:nvPr/>
          </p:nvSpPr>
          <p:spPr>
            <a:xfrm>
              <a:off x="7517835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8"/>
            <p:cNvSpPr/>
            <p:nvPr/>
          </p:nvSpPr>
          <p:spPr>
            <a:xfrm>
              <a:off x="7572640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8"/>
            <p:cNvSpPr/>
            <p:nvPr/>
          </p:nvSpPr>
          <p:spPr>
            <a:xfrm>
              <a:off x="7615102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8"/>
            <p:cNvSpPr/>
            <p:nvPr/>
          </p:nvSpPr>
          <p:spPr>
            <a:xfrm>
              <a:off x="7615102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8"/>
            <p:cNvSpPr/>
            <p:nvPr/>
          </p:nvSpPr>
          <p:spPr>
            <a:xfrm>
              <a:off x="7638211" y="3182752"/>
              <a:ext cx="26916" cy="18303"/>
            </a:xfrm>
            <a:custGeom>
              <a:avLst/>
              <a:gdLst/>
              <a:ahLst/>
              <a:cxnLst/>
              <a:rect l="l" t="t" r="r" b="b"/>
              <a:pathLst>
                <a:path w="1025" h="697" extrusionOk="0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8"/>
            <p:cNvSpPr/>
            <p:nvPr/>
          </p:nvSpPr>
          <p:spPr>
            <a:xfrm>
              <a:off x="7627418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8"/>
            <p:cNvSpPr/>
            <p:nvPr/>
          </p:nvSpPr>
          <p:spPr>
            <a:xfrm>
              <a:off x="7627156" y="3133988"/>
              <a:ext cx="33718" cy="54883"/>
            </a:xfrm>
            <a:custGeom>
              <a:avLst/>
              <a:gdLst/>
              <a:ahLst/>
              <a:cxnLst/>
              <a:rect l="l" t="t" r="r" b="b"/>
              <a:pathLst>
                <a:path w="1284" h="2090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8"/>
            <p:cNvSpPr/>
            <p:nvPr/>
          </p:nvSpPr>
          <p:spPr>
            <a:xfrm>
              <a:off x="7627418" y="3133988"/>
              <a:ext cx="48791" cy="24658"/>
            </a:xfrm>
            <a:custGeom>
              <a:avLst/>
              <a:gdLst/>
              <a:ahLst/>
              <a:cxnLst/>
              <a:rect l="l" t="t" r="r" b="b"/>
              <a:pathLst>
                <a:path w="1858" h="939" extrusionOk="0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8"/>
            <p:cNvSpPr/>
            <p:nvPr/>
          </p:nvSpPr>
          <p:spPr>
            <a:xfrm>
              <a:off x="7627156" y="3133988"/>
              <a:ext cx="33718" cy="22137"/>
            </a:xfrm>
            <a:custGeom>
              <a:avLst/>
              <a:gdLst/>
              <a:ahLst/>
              <a:cxnLst/>
              <a:rect l="l" t="t" r="r" b="b"/>
              <a:pathLst>
                <a:path w="1284" h="843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68"/>
            <p:cNvSpPr/>
            <p:nvPr/>
          </p:nvSpPr>
          <p:spPr>
            <a:xfrm>
              <a:off x="7615102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8"/>
            <p:cNvSpPr/>
            <p:nvPr/>
          </p:nvSpPr>
          <p:spPr>
            <a:xfrm>
              <a:off x="7669881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8"/>
            <p:cNvSpPr/>
            <p:nvPr/>
          </p:nvSpPr>
          <p:spPr>
            <a:xfrm>
              <a:off x="7712369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8"/>
            <p:cNvSpPr/>
            <p:nvPr/>
          </p:nvSpPr>
          <p:spPr>
            <a:xfrm>
              <a:off x="7712369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8"/>
            <p:cNvSpPr/>
            <p:nvPr/>
          </p:nvSpPr>
          <p:spPr>
            <a:xfrm>
              <a:off x="7735741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8"/>
            <p:cNvSpPr/>
            <p:nvPr/>
          </p:nvSpPr>
          <p:spPr>
            <a:xfrm>
              <a:off x="7724685" y="3133988"/>
              <a:ext cx="48765" cy="55067"/>
            </a:xfrm>
            <a:custGeom>
              <a:avLst/>
              <a:gdLst/>
              <a:ahLst/>
              <a:cxnLst/>
              <a:rect l="l" t="t" r="r" b="b"/>
              <a:pathLst>
                <a:path w="1857" h="2097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68"/>
            <p:cNvSpPr/>
            <p:nvPr/>
          </p:nvSpPr>
          <p:spPr>
            <a:xfrm>
              <a:off x="7724423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8"/>
            <p:cNvSpPr/>
            <p:nvPr/>
          </p:nvSpPr>
          <p:spPr>
            <a:xfrm>
              <a:off x="7724685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8"/>
            <p:cNvSpPr/>
            <p:nvPr/>
          </p:nvSpPr>
          <p:spPr>
            <a:xfrm>
              <a:off x="7724423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8"/>
            <p:cNvSpPr/>
            <p:nvPr/>
          </p:nvSpPr>
          <p:spPr>
            <a:xfrm>
              <a:off x="7712369" y="3212899"/>
              <a:ext cx="18356" cy="55067"/>
            </a:xfrm>
            <a:custGeom>
              <a:avLst/>
              <a:gdLst/>
              <a:ahLst/>
              <a:cxnLst/>
              <a:rect l="l" t="t" r="r" b="b"/>
              <a:pathLst>
                <a:path w="699" h="2097" extrusionOk="0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68"/>
            <p:cNvSpPr/>
            <p:nvPr/>
          </p:nvSpPr>
          <p:spPr>
            <a:xfrm>
              <a:off x="7767148" y="3212663"/>
              <a:ext cx="18382" cy="55304"/>
            </a:xfrm>
            <a:custGeom>
              <a:avLst/>
              <a:gdLst/>
              <a:ahLst/>
              <a:cxnLst/>
              <a:rect l="l" t="t" r="r" b="b"/>
              <a:pathLst>
                <a:path w="700" h="2106" extrusionOk="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68"/>
            <p:cNvSpPr/>
            <p:nvPr/>
          </p:nvSpPr>
          <p:spPr>
            <a:xfrm>
              <a:off x="7809873" y="3182752"/>
              <a:ext cx="72898" cy="57063"/>
            </a:xfrm>
            <a:custGeom>
              <a:avLst/>
              <a:gdLst/>
              <a:ahLst/>
              <a:cxnLst/>
              <a:rect l="l" t="t" r="r" b="b"/>
              <a:pathLst>
                <a:path w="2776" h="2173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8"/>
            <p:cNvSpPr/>
            <p:nvPr/>
          </p:nvSpPr>
          <p:spPr>
            <a:xfrm>
              <a:off x="7809610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8"/>
            <p:cNvSpPr/>
            <p:nvPr/>
          </p:nvSpPr>
          <p:spPr>
            <a:xfrm>
              <a:off x="7832981" y="3182752"/>
              <a:ext cx="26680" cy="18303"/>
            </a:xfrm>
            <a:custGeom>
              <a:avLst/>
              <a:gdLst/>
              <a:ahLst/>
              <a:cxnLst/>
              <a:rect l="l" t="t" r="r" b="b"/>
              <a:pathLst>
                <a:path w="1016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8"/>
            <p:cNvSpPr/>
            <p:nvPr/>
          </p:nvSpPr>
          <p:spPr>
            <a:xfrm>
              <a:off x="7821926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68"/>
            <p:cNvSpPr/>
            <p:nvPr/>
          </p:nvSpPr>
          <p:spPr>
            <a:xfrm>
              <a:off x="7821690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68"/>
            <p:cNvSpPr/>
            <p:nvPr/>
          </p:nvSpPr>
          <p:spPr>
            <a:xfrm>
              <a:off x="7821926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8"/>
            <p:cNvSpPr/>
            <p:nvPr/>
          </p:nvSpPr>
          <p:spPr>
            <a:xfrm>
              <a:off x="7821690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8"/>
            <p:cNvSpPr/>
            <p:nvPr/>
          </p:nvSpPr>
          <p:spPr>
            <a:xfrm>
              <a:off x="7809610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8"/>
            <p:cNvSpPr/>
            <p:nvPr/>
          </p:nvSpPr>
          <p:spPr>
            <a:xfrm>
              <a:off x="7864415" y="3212663"/>
              <a:ext cx="18356" cy="55304"/>
            </a:xfrm>
            <a:custGeom>
              <a:avLst/>
              <a:gdLst/>
              <a:ahLst/>
              <a:cxnLst/>
              <a:rect l="l" t="t" r="r" b="b"/>
              <a:pathLst>
                <a:path w="699" h="2106" extrusionOk="0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68"/>
            <p:cNvSpPr/>
            <p:nvPr/>
          </p:nvSpPr>
          <p:spPr>
            <a:xfrm>
              <a:off x="7548008" y="2885437"/>
              <a:ext cx="304616" cy="237075"/>
            </a:xfrm>
            <a:custGeom>
              <a:avLst/>
              <a:gdLst/>
              <a:ahLst/>
              <a:cxnLst/>
              <a:rect l="l" t="t" r="r" b="b"/>
              <a:pathLst>
                <a:path w="11600" h="9028" extrusionOk="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4" name="Google Shape;10764;p68"/>
          <p:cNvGrpSpPr/>
          <p:nvPr/>
        </p:nvGrpSpPr>
        <p:grpSpPr>
          <a:xfrm>
            <a:off x="7087591" y="2887144"/>
            <a:ext cx="358160" cy="385602"/>
            <a:chOff x="7087591" y="2887144"/>
            <a:chExt cx="358160" cy="385602"/>
          </a:xfrm>
        </p:grpSpPr>
        <p:sp>
          <p:nvSpPr>
            <p:cNvPr id="10765" name="Google Shape;10765;p68"/>
            <p:cNvSpPr/>
            <p:nvPr/>
          </p:nvSpPr>
          <p:spPr>
            <a:xfrm>
              <a:off x="7266527" y="2904554"/>
              <a:ext cx="89494" cy="49264"/>
            </a:xfrm>
            <a:custGeom>
              <a:avLst/>
              <a:gdLst/>
              <a:ahLst/>
              <a:cxnLst/>
              <a:rect l="l" t="t" r="r" b="b"/>
              <a:pathLst>
                <a:path w="3408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8"/>
            <p:cNvSpPr/>
            <p:nvPr/>
          </p:nvSpPr>
          <p:spPr>
            <a:xfrm>
              <a:off x="7266527" y="2904554"/>
              <a:ext cx="18382" cy="49264"/>
            </a:xfrm>
            <a:custGeom>
              <a:avLst/>
              <a:gdLst/>
              <a:ahLst/>
              <a:cxnLst/>
              <a:rect l="l" t="t" r="r" b="b"/>
              <a:pathLst>
                <a:path w="700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8"/>
            <p:cNvSpPr/>
            <p:nvPr/>
          </p:nvSpPr>
          <p:spPr>
            <a:xfrm>
              <a:off x="7260251" y="2887144"/>
              <a:ext cx="12342" cy="275284"/>
            </a:xfrm>
            <a:custGeom>
              <a:avLst/>
              <a:gdLst/>
              <a:ahLst/>
              <a:cxnLst/>
              <a:rect l="l" t="t" r="r" b="b"/>
              <a:pathLst>
                <a:path w="470" h="10483" extrusionOk="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8"/>
            <p:cNvSpPr/>
            <p:nvPr/>
          </p:nvSpPr>
          <p:spPr>
            <a:xfrm>
              <a:off x="7162222" y="3107097"/>
              <a:ext cx="49027" cy="110371"/>
            </a:xfrm>
            <a:custGeom>
              <a:avLst/>
              <a:gdLst/>
              <a:ahLst/>
              <a:cxnLst/>
              <a:rect l="l" t="t" r="r" b="b"/>
              <a:pathLst>
                <a:path w="1867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8"/>
            <p:cNvSpPr/>
            <p:nvPr/>
          </p:nvSpPr>
          <p:spPr>
            <a:xfrm>
              <a:off x="7149906" y="2990503"/>
              <a:ext cx="130959" cy="129199"/>
            </a:xfrm>
            <a:custGeom>
              <a:avLst/>
              <a:gdLst/>
              <a:ahLst/>
              <a:cxnLst/>
              <a:rect l="l" t="t" r="r" b="b"/>
              <a:pathLst>
                <a:path w="4987" h="4920" extrusionOk="0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8"/>
            <p:cNvSpPr/>
            <p:nvPr/>
          </p:nvSpPr>
          <p:spPr>
            <a:xfrm>
              <a:off x="7186618" y="3119413"/>
              <a:ext cx="6302" cy="98291"/>
            </a:xfrm>
            <a:custGeom>
              <a:avLst/>
              <a:gdLst/>
              <a:ahLst/>
              <a:cxnLst/>
              <a:rect l="l" t="t" r="r" b="b"/>
              <a:pathLst>
                <a:path w="240" h="3743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8"/>
            <p:cNvSpPr/>
            <p:nvPr/>
          </p:nvSpPr>
          <p:spPr>
            <a:xfrm>
              <a:off x="7087828" y="3143284"/>
              <a:ext cx="357924" cy="129462"/>
            </a:xfrm>
            <a:custGeom>
              <a:avLst/>
              <a:gdLst/>
              <a:ahLst/>
              <a:cxnLst/>
              <a:rect l="l" t="t" r="r" b="b"/>
              <a:pathLst>
                <a:path w="13630" h="4930" extrusionOk="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8"/>
            <p:cNvSpPr/>
            <p:nvPr/>
          </p:nvSpPr>
          <p:spPr>
            <a:xfrm>
              <a:off x="7293890" y="3179365"/>
              <a:ext cx="60372" cy="43119"/>
            </a:xfrm>
            <a:custGeom>
              <a:avLst/>
              <a:gdLst/>
              <a:ahLst/>
              <a:cxnLst/>
              <a:rect l="l" t="t" r="r" b="b"/>
              <a:pathLst>
                <a:path w="2299" h="1642" extrusionOk="0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8"/>
            <p:cNvSpPr/>
            <p:nvPr/>
          </p:nvSpPr>
          <p:spPr>
            <a:xfrm>
              <a:off x="7269521" y="3162007"/>
              <a:ext cx="23424" cy="16990"/>
            </a:xfrm>
            <a:custGeom>
              <a:avLst/>
              <a:gdLst/>
              <a:ahLst/>
              <a:cxnLst/>
              <a:rect l="l" t="t" r="r" b="b"/>
              <a:pathLst>
                <a:path w="892" h="647" extrusionOk="0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8"/>
            <p:cNvSpPr/>
            <p:nvPr/>
          </p:nvSpPr>
          <p:spPr>
            <a:xfrm>
              <a:off x="7087591" y="3143257"/>
              <a:ext cx="186000" cy="129488"/>
            </a:xfrm>
            <a:custGeom>
              <a:avLst/>
              <a:gdLst/>
              <a:ahLst/>
              <a:cxnLst/>
              <a:rect l="l" t="t" r="r" b="b"/>
              <a:pathLst>
                <a:path w="7083" h="4931" extrusionOk="0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8"/>
            <p:cNvSpPr/>
            <p:nvPr/>
          </p:nvSpPr>
          <p:spPr>
            <a:xfrm>
              <a:off x="7174039" y="2990503"/>
              <a:ext cx="25420" cy="18356"/>
            </a:xfrm>
            <a:custGeom>
              <a:avLst/>
              <a:gdLst/>
              <a:ahLst/>
              <a:cxnLst/>
              <a:rect l="l" t="t" r="r" b="b"/>
              <a:pathLst>
                <a:path w="968" h="699" extrusionOk="0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8"/>
            <p:cNvSpPr/>
            <p:nvPr/>
          </p:nvSpPr>
          <p:spPr>
            <a:xfrm>
              <a:off x="7162222" y="2947515"/>
              <a:ext cx="49027" cy="55330"/>
            </a:xfrm>
            <a:custGeom>
              <a:avLst/>
              <a:gdLst/>
              <a:ahLst/>
              <a:cxnLst/>
              <a:rect l="l" t="t" r="r" b="b"/>
              <a:pathLst>
                <a:path w="1867" h="2107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8"/>
            <p:cNvSpPr/>
            <p:nvPr/>
          </p:nvSpPr>
          <p:spPr>
            <a:xfrm>
              <a:off x="7162038" y="2947515"/>
              <a:ext cx="33902" cy="55382"/>
            </a:xfrm>
            <a:custGeom>
              <a:avLst/>
              <a:gdLst/>
              <a:ahLst/>
              <a:cxnLst/>
              <a:rect l="l" t="t" r="r" b="b"/>
              <a:pathLst>
                <a:path w="1291" h="2109" extrusionOk="0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8"/>
            <p:cNvSpPr/>
            <p:nvPr/>
          </p:nvSpPr>
          <p:spPr>
            <a:xfrm>
              <a:off x="7162222" y="2947515"/>
              <a:ext cx="49027" cy="24658"/>
            </a:xfrm>
            <a:custGeom>
              <a:avLst/>
              <a:gdLst/>
              <a:ahLst/>
              <a:cxnLst/>
              <a:rect l="l" t="t" r="r" b="b"/>
              <a:pathLst>
                <a:path w="1867" h="939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8"/>
            <p:cNvSpPr/>
            <p:nvPr/>
          </p:nvSpPr>
          <p:spPr>
            <a:xfrm>
              <a:off x="7162222" y="2947515"/>
              <a:ext cx="33718" cy="22400"/>
            </a:xfrm>
            <a:custGeom>
              <a:avLst/>
              <a:gdLst/>
              <a:ahLst/>
              <a:cxnLst/>
              <a:rect l="l" t="t" r="r" b="b"/>
              <a:pathLst>
                <a:path w="1284" h="853" extrusionOk="0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8"/>
            <p:cNvSpPr/>
            <p:nvPr/>
          </p:nvSpPr>
          <p:spPr>
            <a:xfrm>
              <a:off x="7149906" y="3011353"/>
              <a:ext cx="119667" cy="95770"/>
            </a:xfrm>
            <a:custGeom>
              <a:avLst/>
              <a:gdLst/>
              <a:ahLst/>
              <a:cxnLst/>
              <a:rect l="l" t="t" r="r" b="b"/>
              <a:pathLst>
                <a:path w="4557" h="3647" extrusionOk="0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68"/>
            <p:cNvSpPr/>
            <p:nvPr/>
          </p:nvSpPr>
          <p:spPr>
            <a:xfrm>
              <a:off x="7211223" y="3019153"/>
              <a:ext cx="58586" cy="45929"/>
            </a:xfrm>
            <a:custGeom>
              <a:avLst/>
              <a:gdLst/>
              <a:ahLst/>
              <a:cxnLst/>
              <a:rect l="l" t="t" r="r" b="b"/>
              <a:pathLst>
                <a:path w="2231" h="1749" extrusionOk="0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68"/>
            <p:cNvSpPr/>
            <p:nvPr/>
          </p:nvSpPr>
          <p:spPr>
            <a:xfrm>
              <a:off x="7149906" y="3018890"/>
              <a:ext cx="18645" cy="100550"/>
            </a:xfrm>
            <a:custGeom>
              <a:avLst/>
              <a:gdLst/>
              <a:ahLst/>
              <a:cxnLst/>
              <a:rect l="l" t="t" r="r" b="b"/>
              <a:pathLst>
                <a:path w="710" h="3829" extrusionOk="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8"/>
            <p:cNvSpPr/>
            <p:nvPr/>
          </p:nvSpPr>
          <p:spPr>
            <a:xfrm>
              <a:off x="7155946" y="3119177"/>
              <a:ext cx="12605" cy="12579"/>
            </a:xfrm>
            <a:custGeom>
              <a:avLst/>
              <a:gdLst/>
              <a:ahLst/>
              <a:cxnLst/>
              <a:rect l="l" t="t" r="r" b="b"/>
              <a:pathLst>
                <a:path w="480" h="479" extrusionOk="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8"/>
          <p:cNvGrpSpPr/>
          <p:nvPr/>
        </p:nvGrpSpPr>
        <p:grpSpPr>
          <a:xfrm>
            <a:off x="7951362" y="2885437"/>
            <a:ext cx="382529" cy="382529"/>
            <a:chOff x="7951362" y="2885437"/>
            <a:chExt cx="382529" cy="382529"/>
          </a:xfrm>
        </p:grpSpPr>
        <p:sp>
          <p:nvSpPr>
            <p:cNvPr id="10785" name="Google Shape;10785;p68"/>
            <p:cNvSpPr/>
            <p:nvPr/>
          </p:nvSpPr>
          <p:spPr>
            <a:xfrm>
              <a:off x="8141615" y="2898514"/>
              <a:ext cx="96768" cy="94510"/>
            </a:xfrm>
            <a:custGeom>
              <a:avLst/>
              <a:gdLst/>
              <a:ahLst/>
              <a:cxnLst/>
              <a:rect l="l" t="t" r="r" b="b"/>
              <a:pathLst>
                <a:path w="3685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8"/>
            <p:cNvSpPr/>
            <p:nvPr/>
          </p:nvSpPr>
          <p:spPr>
            <a:xfrm>
              <a:off x="8141615" y="2969390"/>
              <a:ext cx="76916" cy="23634"/>
            </a:xfrm>
            <a:custGeom>
              <a:avLst/>
              <a:gdLst/>
              <a:ahLst/>
              <a:cxnLst/>
              <a:rect l="l" t="t" r="r" b="b"/>
              <a:pathLst>
                <a:path w="2929" h="900" extrusionOk="0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8"/>
            <p:cNvSpPr/>
            <p:nvPr/>
          </p:nvSpPr>
          <p:spPr>
            <a:xfrm>
              <a:off x="8047105" y="3161902"/>
              <a:ext cx="96794" cy="94247"/>
            </a:xfrm>
            <a:custGeom>
              <a:avLst/>
              <a:gdLst/>
              <a:ahLst/>
              <a:cxnLst/>
              <a:rect l="l" t="t" r="r" b="b"/>
              <a:pathLst>
                <a:path w="3686" h="3589" extrusionOk="0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68"/>
            <p:cNvSpPr/>
            <p:nvPr/>
          </p:nvSpPr>
          <p:spPr>
            <a:xfrm>
              <a:off x="8067221" y="3161902"/>
              <a:ext cx="76679" cy="23398"/>
            </a:xfrm>
            <a:custGeom>
              <a:avLst/>
              <a:gdLst/>
              <a:ahLst/>
              <a:cxnLst/>
              <a:rect l="l" t="t" r="r" b="b"/>
              <a:pathLst>
                <a:path w="2920" h="891" extrusionOk="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68"/>
            <p:cNvSpPr/>
            <p:nvPr/>
          </p:nvSpPr>
          <p:spPr>
            <a:xfrm>
              <a:off x="7958137" y="3102318"/>
              <a:ext cx="132744" cy="165648"/>
            </a:xfrm>
            <a:custGeom>
              <a:avLst/>
              <a:gdLst/>
              <a:ahLst/>
              <a:cxnLst/>
              <a:rect l="l" t="t" r="r" b="b"/>
              <a:pathLst>
                <a:path w="5055" h="6308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8"/>
            <p:cNvSpPr/>
            <p:nvPr/>
          </p:nvSpPr>
          <p:spPr>
            <a:xfrm>
              <a:off x="7958137" y="3102318"/>
              <a:ext cx="24159" cy="129225"/>
            </a:xfrm>
            <a:custGeom>
              <a:avLst/>
              <a:gdLst/>
              <a:ahLst/>
              <a:cxnLst/>
              <a:rect l="l" t="t" r="r" b="b"/>
              <a:pathLst>
                <a:path w="920" h="4921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8"/>
            <p:cNvSpPr/>
            <p:nvPr/>
          </p:nvSpPr>
          <p:spPr>
            <a:xfrm>
              <a:off x="7980773" y="3188661"/>
              <a:ext cx="17857" cy="68749"/>
            </a:xfrm>
            <a:custGeom>
              <a:avLst/>
              <a:gdLst/>
              <a:ahLst/>
              <a:cxnLst/>
              <a:rect l="l" t="t" r="r" b="b"/>
              <a:pathLst>
                <a:path w="680" h="2618" extrusionOk="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8"/>
            <p:cNvSpPr/>
            <p:nvPr/>
          </p:nvSpPr>
          <p:spPr>
            <a:xfrm>
              <a:off x="8029012" y="3205231"/>
              <a:ext cx="13603" cy="51995"/>
            </a:xfrm>
            <a:custGeom>
              <a:avLst/>
              <a:gdLst/>
              <a:ahLst/>
              <a:cxnLst/>
              <a:rect l="l" t="t" r="r" b="b"/>
              <a:pathLst>
                <a:path w="518" h="1980" extrusionOk="0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68"/>
            <p:cNvSpPr/>
            <p:nvPr/>
          </p:nvSpPr>
          <p:spPr>
            <a:xfrm>
              <a:off x="8003146" y="3209328"/>
              <a:ext cx="17358" cy="58639"/>
            </a:xfrm>
            <a:custGeom>
              <a:avLst/>
              <a:gdLst/>
              <a:ahLst/>
              <a:cxnLst/>
              <a:rect l="l" t="t" r="r" b="b"/>
              <a:pathLst>
                <a:path w="661" h="2233" extrusionOk="0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68"/>
            <p:cNvSpPr/>
            <p:nvPr/>
          </p:nvSpPr>
          <p:spPr>
            <a:xfrm>
              <a:off x="8051885" y="3184013"/>
              <a:ext cx="26155" cy="27520"/>
            </a:xfrm>
            <a:custGeom>
              <a:avLst/>
              <a:gdLst/>
              <a:ahLst/>
              <a:cxnLst/>
              <a:rect l="l" t="t" r="r" b="b"/>
              <a:pathLst>
                <a:path w="996" h="1048" extrusionOk="0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8"/>
            <p:cNvSpPr/>
            <p:nvPr/>
          </p:nvSpPr>
          <p:spPr>
            <a:xfrm>
              <a:off x="7963940" y="2981706"/>
              <a:ext cx="94510" cy="96768"/>
            </a:xfrm>
            <a:custGeom>
              <a:avLst/>
              <a:gdLst/>
              <a:ahLst/>
              <a:cxnLst/>
              <a:rect l="l" t="t" r="r" b="b"/>
              <a:pathLst>
                <a:path w="3599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8"/>
            <p:cNvSpPr/>
            <p:nvPr/>
          </p:nvSpPr>
          <p:spPr>
            <a:xfrm>
              <a:off x="8227065" y="3076189"/>
              <a:ext cx="94772" cy="96794"/>
            </a:xfrm>
            <a:custGeom>
              <a:avLst/>
              <a:gdLst/>
              <a:ahLst/>
              <a:cxnLst/>
              <a:rect l="l" t="t" r="r" b="b"/>
              <a:pathLst>
                <a:path w="3609" h="3686" extrusionOk="0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8"/>
            <p:cNvSpPr/>
            <p:nvPr/>
          </p:nvSpPr>
          <p:spPr>
            <a:xfrm>
              <a:off x="8227065" y="3076189"/>
              <a:ext cx="23897" cy="76942"/>
            </a:xfrm>
            <a:custGeom>
              <a:avLst/>
              <a:gdLst/>
              <a:ahLst/>
              <a:cxnLst/>
              <a:rect l="l" t="t" r="r" b="b"/>
              <a:pathLst>
                <a:path w="910" h="2930" extrusionOk="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8"/>
            <p:cNvSpPr/>
            <p:nvPr/>
          </p:nvSpPr>
          <p:spPr>
            <a:xfrm>
              <a:off x="7963940" y="2957836"/>
              <a:ext cx="23634" cy="120638"/>
            </a:xfrm>
            <a:custGeom>
              <a:avLst/>
              <a:gdLst/>
              <a:ahLst/>
              <a:cxnLst/>
              <a:rect l="l" t="t" r="r" b="b"/>
              <a:pathLst>
                <a:path w="900" h="4594" extrusionOk="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8"/>
            <p:cNvSpPr/>
            <p:nvPr/>
          </p:nvSpPr>
          <p:spPr>
            <a:xfrm>
              <a:off x="8194634" y="2885437"/>
              <a:ext cx="132718" cy="165412"/>
            </a:xfrm>
            <a:custGeom>
              <a:avLst/>
              <a:gdLst/>
              <a:ahLst/>
              <a:cxnLst/>
              <a:rect l="l" t="t" r="r" b="b"/>
              <a:pathLst>
                <a:path w="5054" h="6299" extrusionOk="0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8"/>
            <p:cNvSpPr/>
            <p:nvPr/>
          </p:nvSpPr>
          <p:spPr>
            <a:xfrm>
              <a:off x="8194634" y="2941738"/>
              <a:ext cx="48528" cy="109110"/>
            </a:xfrm>
            <a:custGeom>
              <a:avLst/>
              <a:gdLst/>
              <a:ahLst/>
              <a:cxnLst/>
              <a:rect l="l" t="t" r="r" b="b"/>
              <a:pathLst>
                <a:path w="1848" h="4155" extrusionOk="0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8"/>
            <p:cNvSpPr/>
            <p:nvPr/>
          </p:nvSpPr>
          <p:spPr>
            <a:xfrm>
              <a:off x="8281345" y="2895993"/>
              <a:ext cx="13603" cy="52179"/>
            </a:xfrm>
            <a:custGeom>
              <a:avLst/>
              <a:gdLst/>
              <a:ahLst/>
              <a:cxnLst/>
              <a:rect l="l" t="t" r="r" b="b"/>
              <a:pathLst>
                <a:path w="518" h="1987" extrusionOk="0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8"/>
            <p:cNvSpPr/>
            <p:nvPr/>
          </p:nvSpPr>
          <p:spPr>
            <a:xfrm>
              <a:off x="8304217" y="2922096"/>
              <a:ext cx="13340" cy="35635"/>
            </a:xfrm>
            <a:custGeom>
              <a:avLst/>
              <a:gdLst/>
              <a:ahLst/>
              <a:cxnLst/>
              <a:rect l="l" t="t" r="r" b="b"/>
              <a:pathLst>
                <a:path w="508" h="1357" extrusionOk="0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8"/>
            <p:cNvSpPr/>
            <p:nvPr/>
          </p:nvSpPr>
          <p:spPr>
            <a:xfrm>
              <a:off x="8255452" y="2885437"/>
              <a:ext cx="17620" cy="58665"/>
            </a:xfrm>
            <a:custGeom>
              <a:avLst/>
              <a:gdLst/>
              <a:ahLst/>
              <a:cxnLst/>
              <a:rect l="l" t="t" r="r" b="b"/>
              <a:pathLst>
                <a:path w="671" h="2234" extrusionOk="0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8"/>
            <p:cNvSpPr/>
            <p:nvPr/>
          </p:nvSpPr>
          <p:spPr>
            <a:xfrm>
              <a:off x="8233341" y="2895993"/>
              <a:ext cx="17620" cy="73160"/>
            </a:xfrm>
            <a:custGeom>
              <a:avLst/>
              <a:gdLst/>
              <a:ahLst/>
              <a:cxnLst/>
              <a:rect l="l" t="t" r="r" b="b"/>
              <a:pathLst>
                <a:path w="671" h="2786" extrusionOk="0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8"/>
            <p:cNvSpPr/>
            <p:nvPr/>
          </p:nvSpPr>
          <p:spPr>
            <a:xfrm>
              <a:off x="7951362" y="2892737"/>
              <a:ext cx="165648" cy="128674"/>
            </a:xfrm>
            <a:custGeom>
              <a:avLst/>
              <a:gdLst/>
              <a:ahLst/>
              <a:cxnLst/>
              <a:rect l="l" t="t" r="r" b="b"/>
              <a:pathLst>
                <a:path w="6308" h="4900" extrusionOk="0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8"/>
            <p:cNvSpPr/>
            <p:nvPr/>
          </p:nvSpPr>
          <p:spPr>
            <a:xfrm>
              <a:off x="7988047" y="2892737"/>
              <a:ext cx="128963" cy="21875"/>
            </a:xfrm>
            <a:custGeom>
              <a:avLst/>
              <a:gdLst/>
              <a:ahLst/>
              <a:cxnLst/>
              <a:rect l="l" t="t" r="r" b="b"/>
              <a:pathLst>
                <a:path w="4911" h="833" extrusionOk="0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8"/>
            <p:cNvSpPr/>
            <p:nvPr/>
          </p:nvSpPr>
          <p:spPr>
            <a:xfrm>
              <a:off x="7961918" y="2914848"/>
              <a:ext cx="70140" cy="17883"/>
            </a:xfrm>
            <a:custGeom>
              <a:avLst/>
              <a:gdLst/>
              <a:ahLst/>
              <a:cxnLst/>
              <a:rect l="l" t="t" r="r" b="b"/>
              <a:pathLst>
                <a:path w="2671" h="681" extrusionOk="0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8"/>
            <p:cNvSpPr/>
            <p:nvPr/>
          </p:nvSpPr>
          <p:spPr>
            <a:xfrm>
              <a:off x="7961918" y="2963114"/>
              <a:ext cx="53807" cy="13576"/>
            </a:xfrm>
            <a:custGeom>
              <a:avLst/>
              <a:gdLst/>
              <a:ahLst/>
              <a:cxnLst/>
              <a:rect l="l" t="t" r="r" b="b"/>
              <a:pathLst>
                <a:path w="2049" h="517" extrusionOk="0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8"/>
            <p:cNvSpPr/>
            <p:nvPr/>
          </p:nvSpPr>
          <p:spPr>
            <a:xfrm>
              <a:off x="7951624" y="2937221"/>
              <a:ext cx="59820" cy="17620"/>
            </a:xfrm>
            <a:custGeom>
              <a:avLst/>
              <a:gdLst/>
              <a:ahLst/>
              <a:cxnLst/>
              <a:rect l="l" t="t" r="r" b="b"/>
              <a:pathLst>
                <a:path w="2278" h="671" extrusionOk="0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8"/>
            <p:cNvSpPr/>
            <p:nvPr/>
          </p:nvSpPr>
          <p:spPr>
            <a:xfrm>
              <a:off x="8007663" y="2985960"/>
              <a:ext cx="27652" cy="26181"/>
            </a:xfrm>
            <a:custGeom>
              <a:avLst/>
              <a:gdLst/>
              <a:ahLst/>
              <a:cxnLst/>
              <a:rect l="l" t="t" r="r" b="b"/>
              <a:pathLst>
                <a:path w="1053" h="997" extrusionOk="0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8"/>
            <p:cNvSpPr/>
            <p:nvPr/>
          </p:nvSpPr>
          <p:spPr>
            <a:xfrm>
              <a:off x="8168505" y="3131992"/>
              <a:ext cx="165385" cy="128700"/>
            </a:xfrm>
            <a:custGeom>
              <a:avLst/>
              <a:gdLst/>
              <a:ahLst/>
              <a:cxnLst/>
              <a:rect l="l" t="t" r="r" b="b"/>
              <a:pathLst>
                <a:path w="6298" h="4901" extrusionOk="0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8"/>
            <p:cNvSpPr/>
            <p:nvPr/>
          </p:nvSpPr>
          <p:spPr>
            <a:xfrm>
              <a:off x="8168505" y="3132123"/>
              <a:ext cx="109583" cy="45115"/>
            </a:xfrm>
            <a:custGeom>
              <a:avLst/>
              <a:gdLst/>
              <a:ahLst/>
              <a:cxnLst/>
              <a:rect l="l" t="t" r="r" b="b"/>
              <a:pathLst>
                <a:path w="4173" h="1718" extrusionOk="0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8"/>
            <p:cNvSpPr/>
            <p:nvPr/>
          </p:nvSpPr>
          <p:spPr>
            <a:xfrm>
              <a:off x="8269790" y="3215420"/>
              <a:ext cx="53807" cy="13603"/>
            </a:xfrm>
            <a:custGeom>
              <a:avLst/>
              <a:gdLst/>
              <a:ahLst/>
              <a:cxnLst/>
              <a:rect l="l" t="t" r="r" b="b"/>
              <a:pathLst>
                <a:path w="2049" h="518" extrusionOk="0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8"/>
            <p:cNvSpPr/>
            <p:nvPr/>
          </p:nvSpPr>
          <p:spPr>
            <a:xfrm>
              <a:off x="8260494" y="3238292"/>
              <a:ext cx="37210" cy="13340"/>
            </a:xfrm>
            <a:custGeom>
              <a:avLst/>
              <a:gdLst/>
              <a:ahLst/>
              <a:cxnLst/>
              <a:rect l="l" t="t" r="r" b="b"/>
              <a:pathLst>
                <a:path w="1417" h="508" extrusionOk="0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8"/>
            <p:cNvSpPr/>
            <p:nvPr/>
          </p:nvSpPr>
          <p:spPr>
            <a:xfrm>
              <a:off x="8274044" y="3189528"/>
              <a:ext cx="59847" cy="17620"/>
            </a:xfrm>
            <a:custGeom>
              <a:avLst/>
              <a:gdLst/>
              <a:ahLst/>
              <a:cxnLst/>
              <a:rect l="l" t="t" r="r" b="b"/>
              <a:pathLst>
                <a:path w="2279" h="671" extrusionOk="0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8"/>
            <p:cNvSpPr/>
            <p:nvPr/>
          </p:nvSpPr>
          <p:spPr>
            <a:xfrm>
              <a:off x="8250174" y="3167180"/>
              <a:ext cx="73160" cy="17857"/>
            </a:xfrm>
            <a:custGeom>
              <a:avLst/>
              <a:gdLst/>
              <a:ahLst/>
              <a:cxnLst/>
              <a:rect l="l" t="t" r="r" b="b"/>
              <a:pathLst>
                <a:path w="2786" h="680" extrusionOk="0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8"/>
            <p:cNvSpPr/>
            <p:nvPr/>
          </p:nvSpPr>
          <p:spPr>
            <a:xfrm>
              <a:off x="8169241" y="3170699"/>
              <a:ext cx="9349" cy="75156"/>
            </a:xfrm>
            <a:custGeom>
              <a:avLst/>
              <a:gdLst/>
              <a:ahLst/>
              <a:cxnLst/>
              <a:rect l="l" t="t" r="r" b="b"/>
              <a:pathLst>
                <a:path w="356" h="2862" extrusionOk="0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8"/>
            <p:cNvSpPr/>
            <p:nvPr/>
          </p:nvSpPr>
          <p:spPr>
            <a:xfrm>
              <a:off x="8158185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8"/>
            <p:cNvSpPr/>
            <p:nvPr/>
          </p:nvSpPr>
          <p:spPr>
            <a:xfrm>
              <a:off x="8179797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8"/>
            <p:cNvSpPr/>
            <p:nvPr/>
          </p:nvSpPr>
          <p:spPr>
            <a:xfrm>
              <a:off x="8297915" y="3093521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8"/>
            <p:cNvSpPr/>
            <p:nvPr/>
          </p:nvSpPr>
          <p:spPr>
            <a:xfrm>
              <a:off x="8297915" y="3115159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8"/>
            <p:cNvSpPr/>
            <p:nvPr/>
          </p:nvSpPr>
          <p:spPr>
            <a:xfrm>
              <a:off x="7972212" y="3025928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8"/>
            <p:cNvSpPr/>
            <p:nvPr/>
          </p:nvSpPr>
          <p:spPr>
            <a:xfrm>
              <a:off x="7972212" y="3047540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8"/>
            <p:cNvSpPr/>
            <p:nvPr/>
          </p:nvSpPr>
          <p:spPr>
            <a:xfrm>
              <a:off x="8090592" y="3233277"/>
              <a:ext cx="15598" cy="15835"/>
            </a:xfrm>
            <a:custGeom>
              <a:avLst/>
              <a:gdLst/>
              <a:ahLst/>
              <a:cxnLst/>
              <a:rect l="l" t="t" r="r" b="b"/>
              <a:pathLst>
                <a:path w="594" h="603" extrusionOk="0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8"/>
            <p:cNvSpPr/>
            <p:nvPr/>
          </p:nvSpPr>
          <p:spPr>
            <a:xfrm>
              <a:off x="8111941" y="3233277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8"/>
            <p:cNvSpPr/>
            <p:nvPr/>
          </p:nvSpPr>
          <p:spPr>
            <a:xfrm>
              <a:off x="7963415" y="307469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8"/>
            <p:cNvSpPr/>
            <p:nvPr/>
          </p:nvSpPr>
          <p:spPr>
            <a:xfrm>
              <a:off x="7987548" y="3074693"/>
              <a:ext cx="71401" cy="32694"/>
            </a:xfrm>
            <a:custGeom>
              <a:avLst/>
              <a:gdLst/>
              <a:ahLst/>
              <a:cxnLst/>
              <a:rect l="l" t="t" r="r" b="b"/>
              <a:pathLst>
                <a:path w="2719" h="1245" extrusionOk="0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8"/>
            <p:cNvSpPr/>
            <p:nvPr/>
          </p:nvSpPr>
          <p:spPr>
            <a:xfrm>
              <a:off x="8139856" y="3161587"/>
              <a:ext cx="32694" cy="94825"/>
            </a:xfrm>
            <a:custGeom>
              <a:avLst/>
              <a:gdLst/>
              <a:ahLst/>
              <a:cxnLst/>
              <a:rect l="l" t="t" r="r" b="b"/>
              <a:pathLst>
                <a:path w="1245" h="3611" extrusionOk="0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8"/>
            <p:cNvSpPr/>
            <p:nvPr/>
          </p:nvSpPr>
          <p:spPr>
            <a:xfrm>
              <a:off x="8139593" y="3185510"/>
              <a:ext cx="32956" cy="70718"/>
            </a:xfrm>
            <a:custGeom>
              <a:avLst/>
              <a:gdLst/>
              <a:ahLst/>
              <a:cxnLst/>
              <a:rect l="l" t="t" r="r" b="b"/>
              <a:pathLst>
                <a:path w="1255" h="2693" extrusionOk="0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8"/>
            <p:cNvSpPr/>
            <p:nvPr/>
          </p:nvSpPr>
          <p:spPr>
            <a:xfrm>
              <a:off x="8226803" y="304730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8"/>
            <p:cNvSpPr/>
            <p:nvPr/>
          </p:nvSpPr>
          <p:spPr>
            <a:xfrm>
              <a:off x="8226803" y="3047303"/>
              <a:ext cx="71401" cy="32930"/>
            </a:xfrm>
            <a:custGeom>
              <a:avLst/>
              <a:gdLst/>
              <a:ahLst/>
              <a:cxnLst/>
              <a:rect l="l" t="t" r="r" b="b"/>
              <a:pathLst>
                <a:path w="2719" h="1254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8"/>
            <p:cNvSpPr/>
            <p:nvPr/>
          </p:nvSpPr>
          <p:spPr>
            <a:xfrm>
              <a:off x="8114226" y="2898252"/>
              <a:ext cx="32694" cy="94851"/>
            </a:xfrm>
            <a:custGeom>
              <a:avLst/>
              <a:gdLst/>
              <a:ahLst/>
              <a:cxnLst/>
              <a:rect l="l" t="t" r="r" b="b"/>
              <a:pathLst>
                <a:path w="1245" h="3612" extrusionOk="0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8"/>
            <p:cNvSpPr/>
            <p:nvPr/>
          </p:nvSpPr>
          <p:spPr>
            <a:xfrm>
              <a:off x="8114226" y="2898252"/>
              <a:ext cx="32930" cy="70902"/>
            </a:xfrm>
            <a:custGeom>
              <a:avLst/>
              <a:gdLst/>
              <a:ahLst/>
              <a:cxnLst/>
              <a:rect l="l" t="t" r="r" b="b"/>
              <a:pathLst>
                <a:path w="1254" h="2700" extrusionOk="0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4" name="Google Shape;10834;p68"/>
          <p:cNvGrpSpPr/>
          <p:nvPr/>
        </p:nvGrpSpPr>
        <p:grpSpPr>
          <a:xfrm>
            <a:off x="8054406" y="3814489"/>
            <a:ext cx="276964" cy="336601"/>
            <a:chOff x="8054406" y="3814489"/>
            <a:chExt cx="276964" cy="336601"/>
          </a:xfrm>
        </p:grpSpPr>
        <p:sp>
          <p:nvSpPr>
            <p:cNvPr id="10835" name="Google Shape;10835;p68"/>
            <p:cNvSpPr/>
            <p:nvPr/>
          </p:nvSpPr>
          <p:spPr>
            <a:xfrm>
              <a:off x="8054406" y="3843218"/>
              <a:ext cx="276964" cy="307872"/>
            </a:xfrm>
            <a:custGeom>
              <a:avLst/>
              <a:gdLst/>
              <a:ahLst/>
              <a:cxnLst/>
              <a:rect l="l" t="t" r="r" b="b"/>
              <a:pathLst>
                <a:path w="10547" h="11724" extrusionOk="0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8"/>
            <p:cNvSpPr/>
            <p:nvPr/>
          </p:nvSpPr>
          <p:spPr>
            <a:xfrm>
              <a:off x="8313251" y="3861311"/>
              <a:ext cx="18119" cy="289543"/>
            </a:xfrm>
            <a:custGeom>
              <a:avLst/>
              <a:gdLst/>
              <a:ahLst/>
              <a:cxnLst/>
              <a:rect l="l" t="t" r="r" b="b"/>
              <a:pathLst>
                <a:path w="690" h="11026" extrusionOk="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8"/>
            <p:cNvSpPr/>
            <p:nvPr/>
          </p:nvSpPr>
          <p:spPr>
            <a:xfrm>
              <a:off x="8138333" y="3904036"/>
              <a:ext cx="109110" cy="225757"/>
            </a:xfrm>
            <a:custGeom>
              <a:avLst/>
              <a:gdLst/>
              <a:ahLst/>
              <a:cxnLst/>
              <a:rect l="l" t="t" r="r" b="b"/>
              <a:pathLst>
                <a:path w="4155" h="8597" extrusionOk="0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8"/>
            <p:cNvSpPr/>
            <p:nvPr/>
          </p:nvSpPr>
          <p:spPr>
            <a:xfrm>
              <a:off x="8180322" y="3904036"/>
              <a:ext cx="67121" cy="225705"/>
            </a:xfrm>
            <a:custGeom>
              <a:avLst/>
              <a:gdLst/>
              <a:ahLst/>
              <a:cxnLst/>
              <a:rect l="l" t="t" r="r" b="b"/>
              <a:pathLst>
                <a:path w="2556" h="8595" extrusionOk="0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68"/>
            <p:cNvSpPr/>
            <p:nvPr/>
          </p:nvSpPr>
          <p:spPr>
            <a:xfrm>
              <a:off x="8155927" y="3857267"/>
              <a:ext cx="74158" cy="55566"/>
            </a:xfrm>
            <a:custGeom>
              <a:avLst/>
              <a:gdLst/>
              <a:ahLst/>
              <a:cxnLst/>
              <a:rect l="l" t="t" r="r" b="b"/>
              <a:pathLst>
                <a:path w="2824" h="2116" extrusionOk="0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8"/>
            <p:cNvSpPr/>
            <p:nvPr/>
          </p:nvSpPr>
          <p:spPr>
            <a:xfrm>
              <a:off x="8195895" y="3882660"/>
              <a:ext cx="34191" cy="30173"/>
            </a:xfrm>
            <a:custGeom>
              <a:avLst/>
              <a:gdLst/>
              <a:ahLst/>
              <a:cxnLst/>
              <a:rect l="l" t="t" r="r" b="b"/>
              <a:pathLst>
                <a:path w="1302" h="1149" extrusionOk="0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8"/>
            <p:cNvSpPr/>
            <p:nvPr/>
          </p:nvSpPr>
          <p:spPr>
            <a:xfrm>
              <a:off x="8122761" y="3814568"/>
              <a:ext cx="138758" cy="52546"/>
            </a:xfrm>
            <a:custGeom>
              <a:avLst/>
              <a:gdLst/>
              <a:ahLst/>
              <a:cxnLst/>
              <a:rect l="l" t="t" r="r" b="b"/>
              <a:pathLst>
                <a:path w="5284" h="2001" extrusionOk="0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8"/>
            <p:cNvSpPr/>
            <p:nvPr/>
          </p:nvSpPr>
          <p:spPr>
            <a:xfrm>
              <a:off x="8113464" y="3814489"/>
              <a:ext cx="84452" cy="93092"/>
            </a:xfrm>
            <a:custGeom>
              <a:avLst/>
              <a:gdLst/>
              <a:ahLst/>
              <a:cxnLst/>
              <a:rect l="l" t="t" r="r" b="b"/>
              <a:pathLst>
                <a:path w="3216" h="3545" extrusionOk="0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8"/>
            <p:cNvSpPr/>
            <p:nvPr/>
          </p:nvSpPr>
          <p:spPr>
            <a:xfrm>
              <a:off x="8187360" y="3814489"/>
              <a:ext cx="84951" cy="93092"/>
            </a:xfrm>
            <a:custGeom>
              <a:avLst/>
              <a:gdLst/>
              <a:ahLst/>
              <a:cxnLst/>
              <a:rect l="l" t="t" r="r" b="b"/>
              <a:pathLst>
                <a:path w="3235" h="3545" extrusionOk="0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4" name="Google Shape;10844;p68"/>
          <p:cNvGrpSpPr/>
          <p:nvPr/>
        </p:nvGrpSpPr>
        <p:grpSpPr>
          <a:xfrm>
            <a:off x="7936787" y="4295074"/>
            <a:ext cx="378249" cy="335524"/>
            <a:chOff x="7936787" y="4295074"/>
            <a:chExt cx="378249" cy="335524"/>
          </a:xfrm>
        </p:grpSpPr>
        <p:sp>
          <p:nvSpPr>
            <p:cNvPr id="10845" name="Google Shape;10845;p68"/>
            <p:cNvSpPr/>
            <p:nvPr/>
          </p:nvSpPr>
          <p:spPr>
            <a:xfrm>
              <a:off x="8095371" y="4295074"/>
              <a:ext cx="219665" cy="182980"/>
            </a:xfrm>
            <a:custGeom>
              <a:avLst/>
              <a:gdLst/>
              <a:ahLst/>
              <a:cxnLst/>
              <a:rect l="l" t="t" r="r" b="b"/>
              <a:pathLst>
                <a:path w="8365" h="6968" extrusionOk="0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68"/>
            <p:cNvSpPr/>
            <p:nvPr/>
          </p:nvSpPr>
          <p:spPr>
            <a:xfrm>
              <a:off x="7937286" y="4441342"/>
              <a:ext cx="109609" cy="109846"/>
            </a:xfrm>
            <a:custGeom>
              <a:avLst/>
              <a:gdLst/>
              <a:ahLst/>
              <a:cxnLst/>
              <a:rect l="l" t="t" r="r" b="b"/>
              <a:pathLst>
                <a:path w="4174" h="4183" extrusionOk="0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8"/>
            <p:cNvSpPr/>
            <p:nvPr/>
          </p:nvSpPr>
          <p:spPr>
            <a:xfrm>
              <a:off x="7966934" y="4441342"/>
              <a:ext cx="79962" cy="110108"/>
            </a:xfrm>
            <a:custGeom>
              <a:avLst/>
              <a:gdLst/>
              <a:ahLst/>
              <a:cxnLst/>
              <a:rect l="l" t="t" r="r" b="b"/>
              <a:pathLst>
                <a:path w="3045" h="4193" extrusionOk="0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8"/>
            <p:cNvSpPr/>
            <p:nvPr/>
          </p:nvSpPr>
          <p:spPr>
            <a:xfrm>
              <a:off x="7936787" y="4446541"/>
              <a:ext cx="207612" cy="184056"/>
            </a:xfrm>
            <a:custGeom>
              <a:avLst/>
              <a:gdLst/>
              <a:ahLst/>
              <a:cxnLst/>
              <a:rect l="l" t="t" r="r" b="b"/>
              <a:pathLst>
                <a:path w="7906" h="7009" extrusionOk="0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68"/>
            <p:cNvSpPr/>
            <p:nvPr/>
          </p:nvSpPr>
          <p:spPr>
            <a:xfrm>
              <a:off x="7936787" y="4473747"/>
              <a:ext cx="189019" cy="156851"/>
            </a:xfrm>
            <a:custGeom>
              <a:avLst/>
              <a:gdLst/>
              <a:ahLst/>
              <a:cxnLst/>
              <a:rect l="l" t="t" r="r" b="b"/>
              <a:pathLst>
                <a:path w="7198" h="5973" extrusionOk="0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8"/>
            <p:cNvSpPr/>
            <p:nvPr/>
          </p:nvSpPr>
          <p:spPr>
            <a:xfrm>
              <a:off x="7971976" y="4526792"/>
              <a:ext cx="39232" cy="21875"/>
            </a:xfrm>
            <a:custGeom>
              <a:avLst/>
              <a:gdLst/>
              <a:ahLst/>
              <a:cxnLst/>
              <a:rect l="l" t="t" r="r" b="b"/>
              <a:pathLst>
                <a:path w="1494" h="833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8"/>
            <p:cNvSpPr/>
            <p:nvPr/>
          </p:nvSpPr>
          <p:spPr>
            <a:xfrm>
              <a:off x="7954880" y="4476661"/>
              <a:ext cx="73160" cy="59952"/>
            </a:xfrm>
            <a:custGeom>
              <a:avLst/>
              <a:gdLst/>
              <a:ahLst/>
              <a:cxnLst/>
              <a:rect l="l" t="t" r="r" b="b"/>
              <a:pathLst>
                <a:path w="2786" h="2283" extrusionOk="0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8"/>
            <p:cNvSpPr/>
            <p:nvPr/>
          </p:nvSpPr>
          <p:spPr>
            <a:xfrm>
              <a:off x="7954880" y="4476583"/>
              <a:ext cx="73423" cy="59531"/>
            </a:xfrm>
            <a:custGeom>
              <a:avLst/>
              <a:gdLst/>
              <a:ahLst/>
              <a:cxnLst/>
              <a:rect l="l" t="t" r="r" b="b"/>
              <a:pathLst>
                <a:path w="2796" h="2267" extrusionOk="0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8"/>
            <p:cNvSpPr/>
            <p:nvPr/>
          </p:nvSpPr>
          <p:spPr>
            <a:xfrm>
              <a:off x="7936787" y="4566234"/>
              <a:ext cx="24396" cy="64363"/>
            </a:xfrm>
            <a:custGeom>
              <a:avLst/>
              <a:gdLst/>
              <a:ahLst/>
              <a:cxnLst/>
              <a:rect l="l" t="t" r="r" b="b"/>
              <a:pathLst>
                <a:path w="929" h="2451" extrusionOk="0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8"/>
            <p:cNvSpPr/>
            <p:nvPr/>
          </p:nvSpPr>
          <p:spPr>
            <a:xfrm>
              <a:off x="8150150" y="4337799"/>
              <a:ext cx="109846" cy="109846"/>
            </a:xfrm>
            <a:custGeom>
              <a:avLst/>
              <a:gdLst/>
              <a:ahLst/>
              <a:cxnLst/>
              <a:rect l="l" t="t" r="r" b="b"/>
              <a:pathLst>
                <a:path w="4183" h="4183" extrusionOk="0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8"/>
            <p:cNvSpPr/>
            <p:nvPr/>
          </p:nvSpPr>
          <p:spPr>
            <a:xfrm>
              <a:off x="8168505" y="4355892"/>
              <a:ext cx="73397" cy="73397"/>
            </a:xfrm>
            <a:custGeom>
              <a:avLst/>
              <a:gdLst/>
              <a:ahLst/>
              <a:cxnLst/>
              <a:rect l="l" t="t" r="r" b="b"/>
              <a:pathLst>
                <a:path w="2795" h="2795" extrusionOk="0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8"/>
            <p:cNvSpPr/>
            <p:nvPr/>
          </p:nvSpPr>
          <p:spPr>
            <a:xfrm>
              <a:off x="8022237" y="4473747"/>
              <a:ext cx="103569" cy="130460"/>
            </a:xfrm>
            <a:custGeom>
              <a:avLst/>
              <a:gdLst/>
              <a:ahLst/>
              <a:cxnLst/>
              <a:rect l="l" t="t" r="r" b="b"/>
              <a:pathLst>
                <a:path w="3944" h="4968" extrusionOk="0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8"/>
            <p:cNvSpPr/>
            <p:nvPr/>
          </p:nvSpPr>
          <p:spPr>
            <a:xfrm>
              <a:off x="8186835" y="4374221"/>
              <a:ext cx="36738" cy="36738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8"/>
            <p:cNvSpPr/>
            <p:nvPr/>
          </p:nvSpPr>
          <p:spPr>
            <a:xfrm>
              <a:off x="8196893" y="4319285"/>
              <a:ext cx="84111" cy="79594"/>
            </a:xfrm>
            <a:custGeom>
              <a:avLst/>
              <a:gdLst/>
              <a:ahLst/>
              <a:cxnLst/>
              <a:rect l="l" t="t" r="r" b="b"/>
              <a:pathLst>
                <a:path w="3203" h="3031" extrusionOk="0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68"/>
            <p:cNvSpPr/>
            <p:nvPr/>
          </p:nvSpPr>
          <p:spPr>
            <a:xfrm>
              <a:off x="8243635" y="4322095"/>
              <a:ext cx="38734" cy="32063"/>
            </a:xfrm>
            <a:custGeom>
              <a:avLst/>
              <a:gdLst/>
              <a:ahLst/>
              <a:cxnLst/>
              <a:rect l="l" t="t" r="r" b="b"/>
              <a:pathLst>
                <a:path w="1475" h="1221" extrusionOk="0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68"/>
            <p:cNvSpPr/>
            <p:nvPr/>
          </p:nvSpPr>
          <p:spPr>
            <a:xfrm>
              <a:off x="8217822" y="4319312"/>
              <a:ext cx="61291" cy="58245"/>
            </a:xfrm>
            <a:custGeom>
              <a:avLst/>
              <a:gdLst/>
              <a:ahLst/>
              <a:cxnLst/>
              <a:rect l="l" t="t" r="r" b="b"/>
              <a:pathLst>
                <a:path w="2334" h="2218" extrusionOk="0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1" name="Google Shape;10861;p68"/>
          <p:cNvGrpSpPr/>
          <p:nvPr/>
        </p:nvGrpSpPr>
        <p:grpSpPr>
          <a:xfrm>
            <a:off x="4886058" y="1965890"/>
            <a:ext cx="388569" cy="388307"/>
            <a:chOff x="4886058" y="1965890"/>
            <a:chExt cx="388569" cy="388307"/>
          </a:xfrm>
        </p:grpSpPr>
        <p:sp>
          <p:nvSpPr>
            <p:cNvPr id="10862" name="Google Shape;10862;p68"/>
            <p:cNvSpPr/>
            <p:nvPr/>
          </p:nvSpPr>
          <p:spPr>
            <a:xfrm>
              <a:off x="4886058" y="1965890"/>
              <a:ext cx="388569" cy="388307"/>
            </a:xfrm>
            <a:custGeom>
              <a:avLst/>
              <a:gdLst/>
              <a:ahLst/>
              <a:cxnLst/>
              <a:rect l="l" t="t" r="r" b="b"/>
              <a:pathLst>
                <a:path w="14797" h="14787" extrusionOk="0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8"/>
            <p:cNvSpPr/>
            <p:nvPr/>
          </p:nvSpPr>
          <p:spPr>
            <a:xfrm>
              <a:off x="4896352" y="1992150"/>
              <a:ext cx="368218" cy="335787"/>
            </a:xfrm>
            <a:custGeom>
              <a:avLst/>
              <a:gdLst/>
              <a:ahLst/>
              <a:cxnLst/>
              <a:rect l="l" t="t" r="r" b="b"/>
              <a:pathLst>
                <a:path w="14022" h="12787" extrusionOk="0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8"/>
            <p:cNvSpPr/>
            <p:nvPr/>
          </p:nvSpPr>
          <p:spPr>
            <a:xfrm>
              <a:off x="5056958" y="1992072"/>
              <a:ext cx="207612" cy="336102"/>
            </a:xfrm>
            <a:custGeom>
              <a:avLst/>
              <a:gdLst/>
              <a:ahLst/>
              <a:cxnLst/>
              <a:rect l="l" t="t" r="r" b="b"/>
              <a:pathLst>
                <a:path w="7906" h="12799" extrusionOk="0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8"/>
            <p:cNvSpPr/>
            <p:nvPr/>
          </p:nvSpPr>
          <p:spPr>
            <a:xfrm>
              <a:off x="5074158" y="1993647"/>
              <a:ext cx="12342" cy="39364"/>
            </a:xfrm>
            <a:custGeom>
              <a:avLst/>
              <a:gdLst/>
              <a:ahLst/>
              <a:cxnLst/>
              <a:rect l="l" t="t" r="r" b="b"/>
              <a:pathLst>
                <a:path w="470" h="1499" extrusionOk="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8"/>
            <p:cNvSpPr/>
            <p:nvPr/>
          </p:nvSpPr>
          <p:spPr>
            <a:xfrm>
              <a:off x="5074158" y="2286866"/>
              <a:ext cx="12342" cy="39416"/>
            </a:xfrm>
            <a:custGeom>
              <a:avLst/>
              <a:gdLst/>
              <a:ahLst/>
              <a:cxnLst/>
              <a:rect l="l" t="t" r="r" b="b"/>
              <a:pathLst>
                <a:path w="470" h="1501" extrusionOk="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8"/>
            <p:cNvSpPr/>
            <p:nvPr/>
          </p:nvSpPr>
          <p:spPr>
            <a:xfrm>
              <a:off x="5205984" y="2153597"/>
              <a:ext cx="42515" cy="11633"/>
            </a:xfrm>
            <a:custGeom>
              <a:avLst/>
              <a:gdLst/>
              <a:ahLst/>
              <a:cxnLst/>
              <a:rect l="l" t="t" r="r" b="b"/>
              <a:pathLst>
                <a:path w="1619" h="443" extrusionOk="0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8"/>
            <p:cNvSpPr/>
            <p:nvPr/>
          </p:nvSpPr>
          <p:spPr>
            <a:xfrm>
              <a:off x="4912948" y="2153623"/>
              <a:ext cx="41753" cy="11581"/>
            </a:xfrm>
            <a:custGeom>
              <a:avLst/>
              <a:gdLst/>
              <a:ahLst/>
              <a:cxnLst/>
              <a:rect l="l" t="t" r="r" b="b"/>
              <a:pathLst>
                <a:path w="1590" h="441" extrusionOk="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8"/>
            <p:cNvSpPr/>
            <p:nvPr/>
          </p:nvSpPr>
          <p:spPr>
            <a:xfrm>
              <a:off x="5002101" y="2140808"/>
              <a:ext cx="97608" cy="96400"/>
            </a:xfrm>
            <a:custGeom>
              <a:avLst/>
              <a:gdLst/>
              <a:ahLst/>
              <a:cxnLst/>
              <a:rect l="l" t="t" r="r" b="b"/>
              <a:pathLst>
                <a:path w="3717" h="3671" extrusionOk="0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8"/>
            <p:cNvSpPr/>
            <p:nvPr/>
          </p:nvSpPr>
          <p:spPr>
            <a:xfrm>
              <a:off x="5002101" y="2165177"/>
              <a:ext cx="97608" cy="72031"/>
            </a:xfrm>
            <a:custGeom>
              <a:avLst/>
              <a:gdLst/>
              <a:ahLst/>
              <a:cxnLst/>
              <a:rect l="l" t="t" r="r" b="b"/>
              <a:pathLst>
                <a:path w="3717" h="2743" extrusionOk="0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8"/>
            <p:cNvSpPr/>
            <p:nvPr/>
          </p:nvSpPr>
          <p:spPr>
            <a:xfrm>
              <a:off x="5061238" y="2082984"/>
              <a:ext cx="97503" cy="96532"/>
            </a:xfrm>
            <a:custGeom>
              <a:avLst/>
              <a:gdLst/>
              <a:ahLst/>
              <a:cxnLst/>
              <a:rect l="l" t="t" r="r" b="b"/>
              <a:pathLst>
                <a:path w="3713" h="3676" extrusionOk="0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8"/>
            <p:cNvSpPr/>
            <p:nvPr/>
          </p:nvSpPr>
          <p:spPr>
            <a:xfrm>
              <a:off x="5085345" y="2083089"/>
              <a:ext cx="73213" cy="96190"/>
            </a:xfrm>
            <a:custGeom>
              <a:avLst/>
              <a:gdLst/>
              <a:ahLst/>
              <a:cxnLst/>
              <a:rect l="l" t="t" r="r" b="b"/>
              <a:pathLst>
                <a:path w="2788" h="3663" extrusionOk="0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7" name="Google Shape;10877;p69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8" name="Google Shape;10878;p69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79" name="Google Shape;10879;p69"/>
          <p:cNvGrpSpPr/>
          <p:nvPr/>
        </p:nvGrpSpPr>
        <p:grpSpPr>
          <a:xfrm>
            <a:off x="1765162" y="3346789"/>
            <a:ext cx="292801" cy="359258"/>
            <a:chOff x="1765162" y="3346789"/>
            <a:chExt cx="292801" cy="359258"/>
          </a:xfrm>
        </p:grpSpPr>
        <p:sp>
          <p:nvSpPr>
            <p:cNvPr id="10880" name="Google Shape;10880;p69"/>
            <p:cNvSpPr/>
            <p:nvPr/>
          </p:nvSpPr>
          <p:spPr>
            <a:xfrm>
              <a:off x="1765423" y="3394001"/>
              <a:ext cx="230821" cy="312047"/>
            </a:xfrm>
            <a:custGeom>
              <a:avLst/>
              <a:gdLst/>
              <a:ahLst/>
              <a:cxnLst/>
              <a:rect l="l" t="t" r="r" b="b"/>
              <a:pathLst>
                <a:path w="8815" h="1191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9"/>
            <p:cNvSpPr/>
            <p:nvPr/>
          </p:nvSpPr>
          <p:spPr>
            <a:xfrm>
              <a:off x="1765162" y="3624088"/>
              <a:ext cx="81959" cy="81959"/>
            </a:xfrm>
            <a:custGeom>
              <a:avLst/>
              <a:gdLst/>
              <a:ahLst/>
              <a:cxnLst/>
              <a:rect l="l" t="t" r="r" b="b"/>
              <a:pathLst>
                <a:path w="3130" h="3130" extrusionOk="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9"/>
            <p:cNvSpPr/>
            <p:nvPr/>
          </p:nvSpPr>
          <p:spPr>
            <a:xfrm>
              <a:off x="1896558" y="3394001"/>
              <a:ext cx="99686" cy="103719"/>
            </a:xfrm>
            <a:custGeom>
              <a:avLst/>
              <a:gdLst/>
              <a:ahLst/>
              <a:cxnLst/>
              <a:rect l="l" t="t" r="r" b="b"/>
              <a:pathLst>
                <a:path w="3807" h="3961" extrusionOk="0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9"/>
            <p:cNvSpPr/>
            <p:nvPr/>
          </p:nvSpPr>
          <p:spPr>
            <a:xfrm>
              <a:off x="1816379" y="3394001"/>
              <a:ext cx="179629" cy="312047"/>
            </a:xfrm>
            <a:custGeom>
              <a:avLst/>
              <a:gdLst/>
              <a:ahLst/>
              <a:cxnLst/>
              <a:rect l="l" t="t" r="r" b="b"/>
              <a:pathLst>
                <a:path w="6860" h="11917" extrusionOk="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9"/>
            <p:cNvSpPr/>
            <p:nvPr/>
          </p:nvSpPr>
          <p:spPr>
            <a:xfrm>
              <a:off x="1799647" y="3462448"/>
              <a:ext cx="162138" cy="23776"/>
            </a:xfrm>
            <a:custGeom>
              <a:avLst/>
              <a:gdLst/>
              <a:ahLst/>
              <a:cxnLst/>
              <a:rect l="l" t="t" r="r" b="b"/>
              <a:pathLst>
                <a:path w="6192" h="908" extrusionOk="0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9"/>
            <p:cNvSpPr/>
            <p:nvPr/>
          </p:nvSpPr>
          <p:spPr>
            <a:xfrm>
              <a:off x="1922795" y="3462710"/>
              <a:ext cx="38989" cy="23514"/>
            </a:xfrm>
            <a:custGeom>
              <a:avLst/>
              <a:gdLst/>
              <a:ahLst/>
              <a:cxnLst/>
              <a:rect l="l" t="t" r="r" b="b"/>
              <a:pathLst>
                <a:path w="1489" h="898" extrusionOk="0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9"/>
            <p:cNvSpPr/>
            <p:nvPr/>
          </p:nvSpPr>
          <p:spPr>
            <a:xfrm>
              <a:off x="1765162" y="3637076"/>
              <a:ext cx="68971" cy="68971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69"/>
            <p:cNvSpPr/>
            <p:nvPr/>
          </p:nvSpPr>
          <p:spPr>
            <a:xfrm>
              <a:off x="1923528" y="3346789"/>
              <a:ext cx="134434" cy="134434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9"/>
            <p:cNvSpPr/>
            <p:nvPr/>
          </p:nvSpPr>
          <p:spPr>
            <a:xfrm>
              <a:off x="1978255" y="3377033"/>
              <a:ext cx="48730" cy="48730"/>
            </a:xfrm>
            <a:custGeom>
              <a:avLst/>
              <a:gdLst/>
              <a:ahLst/>
              <a:cxnLst/>
              <a:rect l="l" t="t" r="r" b="b"/>
              <a:pathLst>
                <a:path w="1861" h="1861" extrusionOk="0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9"/>
            <p:cNvSpPr/>
            <p:nvPr/>
          </p:nvSpPr>
          <p:spPr>
            <a:xfrm>
              <a:off x="1960999" y="3371560"/>
              <a:ext cx="82587" cy="59702"/>
            </a:xfrm>
            <a:custGeom>
              <a:avLst/>
              <a:gdLst/>
              <a:ahLst/>
              <a:cxnLst/>
              <a:rect l="l" t="t" r="r" b="b"/>
              <a:pathLst>
                <a:path w="3154" h="2280" extrusionOk="0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9"/>
            <p:cNvSpPr/>
            <p:nvPr/>
          </p:nvSpPr>
          <p:spPr>
            <a:xfrm>
              <a:off x="1950028" y="3412592"/>
              <a:ext cx="43755" cy="39408"/>
            </a:xfrm>
            <a:custGeom>
              <a:avLst/>
              <a:gdLst/>
              <a:ahLst/>
              <a:cxnLst/>
              <a:rect l="l" t="t" r="r" b="b"/>
              <a:pathLst>
                <a:path w="1671" h="1505" extrusionOk="0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9"/>
            <p:cNvSpPr/>
            <p:nvPr/>
          </p:nvSpPr>
          <p:spPr>
            <a:xfrm>
              <a:off x="1792054" y="3504659"/>
              <a:ext cx="176225" cy="10814"/>
            </a:xfrm>
            <a:custGeom>
              <a:avLst/>
              <a:gdLst/>
              <a:ahLst/>
              <a:cxnLst/>
              <a:rect l="l" t="t" r="r" b="b"/>
              <a:pathLst>
                <a:path w="6730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9"/>
            <p:cNvSpPr/>
            <p:nvPr/>
          </p:nvSpPr>
          <p:spPr>
            <a:xfrm>
              <a:off x="1792891" y="3528408"/>
              <a:ext cx="175387" cy="11024"/>
            </a:xfrm>
            <a:custGeom>
              <a:avLst/>
              <a:gdLst/>
              <a:ahLst/>
              <a:cxnLst/>
              <a:rect l="l" t="t" r="r" b="b"/>
              <a:pathLst>
                <a:path w="6698" h="421" extrusionOk="0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9"/>
            <p:cNvSpPr/>
            <p:nvPr/>
          </p:nvSpPr>
          <p:spPr>
            <a:xfrm>
              <a:off x="1792891" y="3552394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9"/>
            <p:cNvSpPr/>
            <p:nvPr/>
          </p:nvSpPr>
          <p:spPr>
            <a:xfrm>
              <a:off x="1792891" y="3576379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5" name="Google Shape;10895;p69"/>
          <p:cNvGrpSpPr/>
          <p:nvPr/>
        </p:nvGrpSpPr>
        <p:grpSpPr>
          <a:xfrm>
            <a:off x="3077632" y="2445004"/>
            <a:ext cx="358996" cy="296309"/>
            <a:chOff x="3077632" y="2445004"/>
            <a:chExt cx="358996" cy="296309"/>
          </a:xfrm>
        </p:grpSpPr>
        <p:sp>
          <p:nvSpPr>
            <p:cNvPr id="10896" name="Google Shape;10896;p69"/>
            <p:cNvSpPr/>
            <p:nvPr/>
          </p:nvSpPr>
          <p:spPr>
            <a:xfrm>
              <a:off x="3097873" y="2504968"/>
              <a:ext cx="294293" cy="195366"/>
            </a:xfrm>
            <a:custGeom>
              <a:avLst/>
              <a:gdLst/>
              <a:ahLst/>
              <a:cxnLst/>
              <a:rect l="l" t="t" r="r" b="b"/>
              <a:pathLst>
                <a:path w="11239" h="7461" extrusionOk="0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9"/>
            <p:cNvSpPr/>
            <p:nvPr/>
          </p:nvSpPr>
          <p:spPr>
            <a:xfrm>
              <a:off x="3296696" y="2504968"/>
              <a:ext cx="95471" cy="80100"/>
            </a:xfrm>
            <a:custGeom>
              <a:avLst/>
              <a:gdLst/>
              <a:ahLst/>
              <a:cxnLst/>
              <a:rect l="l" t="t" r="r" b="b"/>
              <a:pathLst>
                <a:path w="3646" h="3059" extrusionOk="0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9"/>
            <p:cNvSpPr/>
            <p:nvPr/>
          </p:nvSpPr>
          <p:spPr>
            <a:xfrm>
              <a:off x="3097873" y="2685330"/>
              <a:ext cx="294293" cy="15004"/>
            </a:xfrm>
            <a:custGeom>
              <a:avLst/>
              <a:gdLst/>
              <a:ahLst/>
              <a:cxnLst/>
              <a:rect l="l" t="t" r="r" b="b"/>
              <a:pathLst>
                <a:path w="11239" h="573" extrusionOk="0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9"/>
            <p:cNvSpPr/>
            <p:nvPr/>
          </p:nvSpPr>
          <p:spPr>
            <a:xfrm>
              <a:off x="3116596" y="2524685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69"/>
            <p:cNvSpPr/>
            <p:nvPr/>
          </p:nvSpPr>
          <p:spPr>
            <a:xfrm>
              <a:off x="3298215" y="2524685"/>
              <a:ext cx="74968" cy="60487"/>
            </a:xfrm>
            <a:custGeom>
              <a:avLst/>
              <a:gdLst/>
              <a:ahLst/>
              <a:cxnLst/>
              <a:rect l="l" t="t" r="r" b="b"/>
              <a:pathLst>
                <a:path w="2863" h="2310" extrusionOk="0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9"/>
            <p:cNvSpPr/>
            <p:nvPr/>
          </p:nvSpPr>
          <p:spPr>
            <a:xfrm>
              <a:off x="3273967" y="2567157"/>
              <a:ext cx="72480" cy="72480"/>
            </a:xfrm>
            <a:custGeom>
              <a:avLst/>
              <a:gdLst/>
              <a:ahLst/>
              <a:cxnLst/>
              <a:rect l="l" t="t" r="r" b="b"/>
              <a:pathLst>
                <a:path w="2768" h="2768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9"/>
            <p:cNvSpPr/>
            <p:nvPr/>
          </p:nvSpPr>
          <p:spPr>
            <a:xfrm>
              <a:off x="3323928" y="2567157"/>
              <a:ext cx="22519" cy="13014"/>
            </a:xfrm>
            <a:custGeom>
              <a:avLst/>
              <a:gdLst/>
              <a:ahLst/>
              <a:cxnLst/>
              <a:rect l="l" t="t" r="r" b="b"/>
              <a:pathLst>
                <a:path w="860" h="497" extrusionOk="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69"/>
            <p:cNvSpPr/>
            <p:nvPr/>
          </p:nvSpPr>
          <p:spPr>
            <a:xfrm>
              <a:off x="3116596" y="2524449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69"/>
            <p:cNvSpPr/>
            <p:nvPr/>
          </p:nvSpPr>
          <p:spPr>
            <a:xfrm>
              <a:off x="3116596" y="2524685"/>
              <a:ext cx="256587" cy="20267"/>
            </a:xfrm>
            <a:custGeom>
              <a:avLst/>
              <a:gdLst/>
              <a:ahLst/>
              <a:cxnLst/>
              <a:rect l="l" t="t" r="r" b="b"/>
              <a:pathLst>
                <a:path w="9799" h="774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9"/>
            <p:cNvSpPr/>
            <p:nvPr/>
          </p:nvSpPr>
          <p:spPr>
            <a:xfrm>
              <a:off x="3298450" y="2524711"/>
              <a:ext cx="74732" cy="20241"/>
            </a:xfrm>
            <a:custGeom>
              <a:avLst/>
              <a:gdLst/>
              <a:ahLst/>
              <a:cxnLst/>
              <a:rect l="l" t="t" r="r" b="b"/>
              <a:pathLst>
                <a:path w="2854" h="773" extrusionOk="0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9"/>
            <p:cNvSpPr/>
            <p:nvPr/>
          </p:nvSpPr>
          <p:spPr>
            <a:xfrm>
              <a:off x="3224766" y="2674332"/>
              <a:ext cx="40246" cy="11024"/>
            </a:xfrm>
            <a:custGeom>
              <a:avLst/>
              <a:gdLst/>
              <a:ahLst/>
              <a:cxnLst/>
              <a:rect l="l" t="t" r="r" b="b"/>
              <a:pathLst>
                <a:path w="1537" h="421" extrusionOk="0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9"/>
            <p:cNvSpPr/>
            <p:nvPr/>
          </p:nvSpPr>
          <p:spPr>
            <a:xfrm>
              <a:off x="3309684" y="2445004"/>
              <a:ext cx="126945" cy="127181"/>
            </a:xfrm>
            <a:custGeom>
              <a:avLst/>
              <a:gdLst/>
              <a:ahLst/>
              <a:cxnLst/>
              <a:rect l="l" t="t" r="r" b="b"/>
              <a:pathLst>
                <a:path w="4848" h="4857" extrusionOk="0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9"/>
            <p:cNvSpPr/>
            <p:nvPr/>
          </p:nvSpPr>
          <p:spPr>
            <a:xfrm>
              <a:off x="3336681" y="2472236"/>
              <a:ext cx="72951" cy="72218"/>
            </a:xfrm>
            <a:custGeom>
              <a:avLst/>
              <a:gdLst/>
              <a:ahLst/>
              <a:cxnLst/>
              <a:rect l="l" t="t" r="r" b="b"/>
              <a:pathLst>
                <a:path w="2786" h="2758" extrusionOk="0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9"/>
            <p:cNvSpPr/>
            <p:nvPr/>
          </p:nvSpPr>
          <p:spPr>
            <a:xfrm>
              <a:off x="3366165" y="2473231"/>
              <a:ext cx="43729" cy="71878"/>
            </a:xfrm>
            <a:custGeom>
              <a:avLst/>
              <a:gdLst/>
              <a:ahLst/>
              <a:cxnLst/>
              <a:rect l="l" t="t" r="r" b="b"/>
              <a:pathLst>
                <a:path w="1670" h="2745" extrusionOk="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69"/>
            <p:cNvSpPr/>
            <p:nvPr/>
          </p:nvSpPr>
          <p:spPr>
            <a:xfrm>
              <a:off x="3336681" y="2497976"/>
              <a:ext cx="30244" cy="32757"/>
            </a:xfrm>
            <a:custGeom>
              <a:avLst/>
              <a:gdLst/>
              <a:ahLst/>
              <a:cxnLst/>
              <a:rect l="l" t="t" r="r" b="b"/>
              <a:pathLst>
                <a:path w="1155" h="1251" extrusionOk="0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69"/>
            <p:cNvSpPr/>
            <p:nvPr/>
          </p:nvSpPr>
          <p:spPr>
            <a:xfrm>
              <a:off x="3144587" y="2567157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9"/>
            <p:cNvSpPr/>
            <p:nvPr/>
          </p:nvSpPr>
          <p:spPr>
            <a:xfrm>
              <a:off x="3180958" y="2561658"/>
              <a:ext cx="79655" cy="11050"/>
            </a:xfrm>
            <a:custGeom>
              <a:avLst/>
              <a:gdLst/>
              <a:ahLst/>
              <a:cxnLst/>
              <a:rect l="l" t="t" r="r" b="b"/>
              <a:pathLst>
                <a:path w="3042" h="422" extrusionOk="0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9"/>
            <p:cNvSpPr/>
            <p:nvPr/>
          </p:nvSpPr>
          <p:spPr>
            <a:xfrm>
              <a:off x="3182058" y="2575405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69"/>
            <p:cNvSpPr/>
            <p:nvPr/>
          </p:nvSpPr>
          <p:spPr>
            <a:xfrm>
              <a:off x="3182058" y="2588890"/>
              <a:ext cx="77455" cy="10788"/>
            </a:xfrm>
            <a:custGeom>
              <a:avLst/>
              <a:gdLst/>
              <a:ahLst/>
              <a:cxnLst/>
              <a:rect l="l" t="t" r="r" b="b"/>
              <a:pathLst>
                <a:path w="2958" h="412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9"/>
            <p:cNvSpPr/>
            <p:nvPr/>
          </p:nvSpPr>
          <p:spPr>
            <a:xfrm>
              <a:off x="3144587" y="2612378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9"/>
            <p:cNvSpPr/>
            <p:nvPr/>
          </p:nvSpPr>
          <p:spPr>
            <a:xfrm>
              <a:off x="3182058" y="2607141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9"/>
            <p:cNvSpPr/>
            <p:nvPr/>
          </p:nvSpPr>
          <p:spPr>
            <a:xfrm>
              <a:off x="3182058" y="2620627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69"/>
            <p:cNvSpPr/>
            <p:nvPr/>
          </p:nvSpPr>
          <p:spPr>
            <a:xfrm>
              <a:off x="3182058" y="2634374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9"/>
            <p:cNvSpPr/>
            <p:nvPr/>
          </p:nvSpPr>
          <p:spPr>
            <a:xfrm>
              <a:off x="3077632" y="2694311"/>
              <a:ext cx="334749" cy="34250"/>
            </a:xfrm>
            <a:custGeom>
              <a:avLst/>
              <a:gdLst/>
              <a:ahLst/>
              <a:cxnLst/>
              <a:rect l="l" t="t" r="r" b="b"/>
              <a:pathLst>
                <a:path w="12784" h="1308" extrusionOk="0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9"/>
            <p:cNvSpPr/>
            <p:nvPr/>
          </p:nvSpPr>
          <p:spPr>
            <a:xfrm>
              <a:off x="3188552" y="2700072"/>
              <a:ext cx="112674" cy="16758"/>
            </a:xfrm>
            <a:custGeom>
              <a:avLst/>
              <a:gdLst/>
              <a:ahLst/>
              <a:cxnLst/>
              <a:rect l="l" t="t" r="r" b="b"/>
              <a:pathLst>
                <a:path w="4303" h="640" extrusionOk="0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69"/>
            <p:cNvSpPr/>
            <p:nvPr/>
          </p:nvSpPr>
          <p:spPr>
            <a:xfrm>
              <a:off x="3077632" y="2721308"/>
              <a:ext cx="334513" cy="20005"/>
            </a:xfrm>
            <a:custGeom>
              <a:avLst/>
              <a:gdLst/>
              <a:ahLst/>
              <a:cxnLst/>
              <a:rect l="l" t="t" r="r" b="b"/>
              <a:pathLst>
                <a:path w="12775" h="764" extrusionOk="0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2" name="Google Shape;10922;p69"/>
          <p:cNvGrpSpPr/>
          <p:nvPr/>
        </p:nvGrpSpPr>
        <p:grpSpPr>
          <a:xfrm>
            <a:off x="2635237" y="2431780"/>
            <a:ext cx="359232" cy="323018"/>
            <a:chOff x="2635237" y="2431780"/>
            <a:chExt cx="359232" cy="323018"/>
          </a:xfrm>
        </p:grpSpPr>
        <p:sp>
          <p:nvSpPr>
            <p:cNvPr id="10923" name="Google Shape;10923;p69"/>
            <p:cNvSpPr/>
            <p:nvPr/>
          </p:nvSpPr>
          <p:spPr>
            <a:xfrm>
              <a:off x="2769121" y="2696328"/>
              <a:ext cx="44253" cy="40482"/>
            </a:xfrm>
            <a:custGeom>
              <a:avLst/>
              <a:gdLst/>
              <a:ahLst/>
              <a:cxnLst/>
              <a:rect l="l" t="t" r="r" b="b"/>
              <a:pathLst>
                <a:path w="1690" h="1546" extrusionOk="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9"/>
            <p:cNvSpPr/>
            <p:nvPr/>
          </p:nvSpPr>
          <p:spPr>
            <a:xfrm>
              <a:off x="2738903" y="2733039"/>
              <a:ext cx="104688" cy="21760"/>
            </a:xfrm>
            <a:custGeom>
              <a:avLst/>
              <a:gdLst/>
              <a:ahLst/>
              <a:cxnLst/>
              <a:rect l="l" t="t" r="r" b="b"/>
              <a:pathLst>
                <a:path w="3998" h="83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9"/>
            <p:cNvSpPr/>
            <p:nvPr/>
          </p:nvSpPr>
          <p:spPr>
            <a:xfrm>
              <a:off x="2635237" y="2498212"/>
              <a:ext cx="312020" cy="203876"/>
            </a:xfrm>
            <a:custGeom>
              <a:avLst/>
              <a:gdLst/>
              <a:ahLst/>
              <a:cxnLst/>
              <a:rect l="l" t="t" r="r" b="b"/>
              <a:pathLst>
                <a:path w="11916" h="7786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9"/>
            <p:cNvSpPr/>
            <p:nvPr/>
          </p:nvSpPr>
          <p:spPr>
            <a:xfrm>
              <a:off x="2845555" y="2498212"/>
              <a:ext cx="101703" cy="84211"/>
            </a:xfrm>
            <a:custGeom>
              <a:avLst/>
              <a:gdLst/>
              <a:ahLst/>
              <a:cxnLst/>
              <a:rect l="l" t="t" r="r" b="b"/>
              <a:pathLst>
                <a:path w="3884" h="3216" extrusionOk="0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9"/>
            <p:cNvSpPr/>
            <p:nvPr/>
          </p:nvSpPr>
          <p:spPr>
            <a:xfrm>
              <a:off x="2635472" y="2687582"/>
              <a:ext cx="311523" cy="14506"/>
            </a:xfrm>
            <a:custGeom>
              <a:avLst/>
              <a:gdLst/>
              <a:ahLst/>
              <a:cxnLst/>
              <a:rect l="l" t="t" r="r" b="b"/>
              <a:pathLst>
                <a:path w="11897" h="554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9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69"/>
            <p:cNvSpPr/>
            <p:nvPr/>
          </p:nvSpPr>
          <p:spPr>
            <a:xfrm>
              <a:off x="2847807" y="2517196"/>
              <a:ext cx="79471" cy="65227"/>
            </a:xfrm>
            <a:custGeom>
              <a:avLst/>
              <a:gdLst/>
              <a:ahLst/>
              <a:cxnLst/>
              <a:rect l="l" t="t" r="r" b="b"/>
              <a:pathLst>
                <a:path w="3035" h="2491" extrusionOk="0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9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9"/>
            <p:cNvSpPr/>
            <p:nvPr/>
          </p:nvSpPr>
          <p:spPr>
            <a:xfrm>
              <a:off x="2770378" y="2678836"/>
              <a:ext cx="41739" cy="10762"/>
            </a:xfrm>
            <a:custGeom>
              <a:avLst/>
              <a:gdLst/>
              <a:ahLst/>
              <a:cxnLst/>
              <a:rect l="l" t="t" r="r" b="b"/>
              <a:pathLst>
                <a:path w="1594" h="411" extrusionOk="0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9"/>
            <p:cNvSpPr/>
            <p:nvPr/>
          </p:nvSpPr>
          <p:spPr>
            <a:xfrm>
              <a:off x="2733404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9"/>
            <p:cNvSpPr/>
            <p:nvPr/>
          </p:nvSpPr>
          <p:spPr>
            <a:xfrm>
              <a:off x="2778364" y="2584910"/>
              <a:ext cx="25766" cy="26002"/>
            </a:xfrm>
            <a:custGeom>
              <a:avLst/>
              <a:gdLst/>
              <a:ahLst/>
              <a:cxnLst/>
              <a:rect l="l" t="t" r="r" b="b"/>
              <a:pathLst>
                <a:path w="984" h="993" extrusionOk="0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9"/>
            <p:cNvSpPr/>
            <p:nvPr/>
          </p:nvSpPr>
          <p:spPr>
            <a:xfrm>
              <a:off x="2823585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9"/>
            <p:cNvSpPr/>
            <p:nvPr/>
          </p:nvSpPr>
          <p:spPr>
            <a:xfrm>
              <a:off x="2859799" y="2431780"/>
              <a:ext cx="134669" cy="136424"/>
            </a:xfrm>
            <a:custGeom>
              <a:avLst/>
              <a:gdLst/>
              <a:ahLst/>
              <a:cxnLst/>
              <a:rect l="l" t="t" r="r" b="b"/>
              <a:pathLst>
                <a:path w="5143" h="5210" extrusionOk="0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9"/>
            <p:cNvSpPr/>
            <p:nvPr/>
          </p:nvSpPr>
          <p:spPr>
            <a:xfrm>
              <a:off x="2904026" y="2482920"/>
              <a:ext cx="39984" cy="34302"/>
            </a:xfrm>
            <a:custGeom>
              <a:avLst/>
              <a:gdLst/>
              <a:ahLst/>
              <a:cxnLst/>
              <a:rect l="l" t="t" r="r" b="b"/>
              <a:pathLst>
                <a:path w="1527" h="1310" extrusionOk="0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9"/>
            <p:cNvSpPr/>
            <p:nvPr/>
          </p:nvSpPr>
          <p:spPr>
            <a:xfrm>
              <a:off x="2880433" y="2455190"/>
              <a:ext cx="93638" cy="89841"/>
            </a:xfrm>
            <a:custGeom>
              <a:avLst/>
              <a:gdLst/>
              <a:ahLst/>
              <a:cxnLst/>
              <a:rect l="l" t="t" r="r" b="b"/>
              <a:pathLst>
                <a:path w="3576" h="3431" extrusionOk="0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8" name="Google Shape;10938;p69"/>
          <p:cNvGrpSpPr/>
          <p:nvPr/>
        </p:nvGrpSpPr>
        <p:grpSpPr>
          <a:xfrm>
            <a:off x="4011651" y="3768132"/>
            <a:ext cx="373189" cy="358944"/>
            <a:chOff x="4011651" y="3768132"/>
            <a:chExt cx="373189" cy="358944"/>
          </a:xfrm>
        </p:grpSpPr>
        <p:sp>
          <p:nvSpPr>
            <p:cNvPr id="10939" name="Google Shape;10939;p69"/>
            <p:cNvSpPr/>
            <p:nvPr/>
          </p:nvSpPr>
          <p:spPr>
            <a:xfrm>
              <a:off x="4011651" y="3859387"/>
              <a:ext cx="275309" cy="267689"/>
            </a:xfrm>
            <a:custGeom>
              <a:avLst/>
              <a:gdLst/>
              <a:ahLst/>
              <a:cxnLst/>
              <a:rect l="l" t="t" r="r" b="b"/>
              <a:pathLst>
                <a:path w="10514" h="10223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9"/>
            <p:cNvSpPr/>
            <p:nvPr/>
          </p:nvSpPr>
          <p:spPr>
            <a:xfrm>
              <a:off x="4054359" y="3859151"/>
              <a:ext cx="56481" cy="72716"/>
            </a:xfrm>
            <a:custGeom>
              <a:avLst/>
              <a:gdLst/>
              <a:ahLst/>
              <a:cxnLst/>
              <a:rect l="l" t="t" r="r" b="b"/>
              <a:pathLst>
                <a:path w="2157" h="2777" extrusionOk="0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9"/>
            <p:cNvSpPr/>
            <p:nvPr/>
          </p:nvSpPr>
          <p:spPr>
            <a:xfrm>
              <a:off x="4214480" y="4035245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9"/>
            <p:cNvSpPr/>
            <p:nvPr/>
          </p:nvSpPr>
          <p:spPr>
            <a:xfrm>
              <a:off x="4135559" y="3768132"/>
              <a:ext cx="249281" cy="210946"/>
            </a:xfrm>
            <a:custGeom>
              <a:avLst/>
              <a:gdLst/>
              <a:ahLst/>
              <a:cxnLst/>
              <a:rect l="l" t="t" r="r" b="b"/>
              <a:pathLst>
                <a:path w="9520" h="8056" extrusionOk="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9"/>
            <p:cNvSpPr/>
            <p:nvPr/>
          </p:nvSpPr>
          <p:spPr>
            <a:xfrm>
              <a:off x="4062110" y="3836553"/>
              <a:ext cx="78712" cy="97827"/>
            </a:xfrm>
            <a:custGeom>
              <a:avLst/>
              <a:gdLst/>
              <a:ahLst/>
              <a:cxnLst/>
              <a:rect l="l" t="t" r="r" b="b"/>
              <a:pathLst>
                <a:path w="3006" h="3736" extrusionOk="0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9"/>
            <p:cNvSpPr/>
            <p:nvPr/>
          </p:nvSpPr>
          <p:spPr>
            <a:xfrm>
              <a:off x="4210998" y="4006154"/>
              <a:ext cx="99451" cy="77298"/>
            </a:xfrm>
            <a:custGeom>
              <a:avLst/>
              <a:gdLst/>
              <a:ahLst/>
              <a:cxnLst/>
              <a:rect l="l" t="t" r="r" b="b"/>
              <a:pathLst>
                <a:path w="3798" h="2952" extrusionOk="0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9"/>
            <p:cNvSpPr/>
            <p:nvPr/>
          </p:nvSpPr>
          <p:spPr>
            <a:xfrm>
              <a:off x="4186750" y="3787195"/>
              <a:ext cx="147657" cy="149595"/>
            </a:xfrm>
            <a:custGeom>
              <a:avLst/>
              <a:gdLst/>
              <a:ahLst/>
              <a:cxnLst/>
              <a:rect l="l" t="t" r="r" b="b"/>
              <a:pathLst>
                <a:path w="5639" h="5713" extrusionOk="0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9"/>
            <p:cNvSpPr/>
            <p:nvPr/>
          </p:nvSpPr>
          <p:spPr>
            <a:xfrm>
              <a:off x="4226473" y="3841659"/>
              <a:ext cx="42734" cy="53496"/>
            </a:xfrm>
            <a:custGeom>
              <a:avLst/>
              <a:gdLst/>
              <a:ahLst/>
              <a:cxnLst/>
              <a:rect l="l" t="t" r="r" b="b"/>
              <a:pathLst>
                <a:path w="1632" h="2043" extrusionOk="0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9"/>
            <p:cNvSpPr/>
            <p:nvPr/>
          </p:nvSpPr>
          <p:spPr>
            <a:xfrm>
              <a:off x="4266431" y="3841476"/>
              <a:ext cx="30008" cy="53417"/>
            </a:xfrm>
            <a:custGeom>
              <a:avLst/>
              <a:gdLst/>
              <a:ahLst/>
              <a:cxnLst/>
              <a:rect l="l" t="t" r="r" b="b"/>
              <a:pathLst>
                <a:path w="1146" h="2040" extrusionOk="0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9"/>
            <p:cNvSpPr/>
            <p:nvPr/>
          </p:nvSpPr>
          <p:spPr>
            <a:xfrm>
              <a:off x="4285677" y="3841476"/>
              <a:ext cx="10762" cy="33438"/>
            </a:xfrm>
            <a:custGeom>
              <a:avLst/>
              <a:gdLst/>
              <a:ahLst/>
              <a:cxnLst/>
              <a:rect l="l" t="t" r="r" b="b"/>
              <a:pathLst>
                <a:path w="411" h="1277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9" name="Google Shape;10949;p69"/>
          <p:cNvGrpSpPr/>
          <p:nvPr/>
        </p:nvGrpSpPr>
        <p:grpSpPr>
          <a:xfrm>
            <a:off x="2189568" y="1961603"/>
            <a:ext cx="364993" cy="359049"/>
            <a:chOff x="2189568" y="1961603"/>
            <a:chExt cx="364993" cy="359049"/>
          </a:xfrm>
        </p:grpSpPr>
        <p:sp>
          <p:nvSpPr>
            <p:cNvPr id="10950" name="Google Shape;10950;p69"/>
            <p:cNvSpPr/>
            <p:nvPr/>
          </p:nvSpPr>
          <p:spPr>
            <a:xfrm>
              <a:off x="2232197" y="2004206"/>
              <a:ext cx="77822" cy="73868"/>
            </a:xfrm>
            <a:custGeom>
              <a:avLst/>
              <a:gdLst/>
              <a:ahLst/>
              <a:cxnLst/>
              <a:rect l="l" t="t" r="r" b="b"/>
              <a:pathLst>
                <a:path w="2972" h="2821" extrusionOk="0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9"/>
            <p:cNvSpPr/>
            <p:nvPr/>
          </p:nvSpPr>
          <p:spPr>
            <a:xfrm>
              <a:off x="2192187" y="2070061"/>
              <a:ext cx="100838" cy="35009"/>
            </a:xfrm>
            <a:custGeom>
              <a:avLst/>
              <a:gdLst/>
              <a:ahLst/>
              <a:cxnLst/>
              <a:rect l="l" t="t" r="r" b="b"/>
              <a:pathLst>
                <a:path w="3851" h="1337" extrusionOk="0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69"/>
            <p:cNvSpPr/>
            <p:nvPr/>
          </p:nvSpPr>
          <p:spPr>
            <a:xfrm>
              <a:off x="2189568" y="2121514"/>
              <a:ext cx="100131" cy="36999"/>
            </a:xfrm>
            <a:custGeom>
              <a:avLst/>
              <a:gdLst/>
              <a:ahLst/>
              <a:cxnLst/>
              <a:rect l="l" t="t" r="r" b="b"/>
              <a:pathLst>
                <a:path w="3824" h="1413" extrusionOk="0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69"/>
            <p:cNvSpPr/>
            <p:nvPr/>
          </p:nvSpPr>
          <p:spPr>
            <a:xfrm>
              <a:off x="2299048" y="1964404"/>
              <a:ext cx="36947" cy="96439"/>
            </a:xfrm>
            <a:custGeom>
              <a:avLst/>
              <a:gdLst/>
              <a:ahLst/>
              <a:cxnLst/>
              <a:rect l="l" t="t" r="r" b="b"/>
              <a:pathLst>
                <a:path w="1411" h="3683" extrusionOk="0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9"/>
            <p:cNvSpPr/>
            <p:nvPr/>
          </p:nvSpPr>
          <p:spPr>
            <a:xfrm>
              <a:off x="2350711" y="1961603"/>
              <a:ext cx="38701" cy="95732"/>
            </a:xfrm>
            <a:custGeom>
              <a:avLst/>
              <a:gdLst/>
              <a:ahLst/>
              <a:cxnLst/>
              <a:rect l="l" t="t" r="r" b="b"/>
              <a:pathLst>
                <a:path w="1478" h="3656" extrusionOk="0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9"/>
            <p:cNvSpPr/>
            <p:nvPr/>
          </p:nvSpPr>
          <p:spPr>
            <a:xfrm>
              <a:off x="2286243" y="2072313"/>
              <a:ext cx="237838" cy="221604"/>
            </a:xfrm>
            <a:custGeom>
              <a:avLst/>
              <a:gdLst/>
              <a:ahLst/>
              <a:cxnLst/>
              <a:rect l="l" t="t" r="r" b="b"/>
              <a:pathLst>
                <a:path w="9083" h="8463" extrusionOk="0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9"/>
            <p:cNvSpPr/>
            <p:nvPr/>
          </p:nvSpPr>
          <p:spPr>
            <a:xfrm>
              <a:off x="2296481" y="2086296"/>
              <a:ext cx="194895" cy="207621"/>
            </a:xfrm>
            <a:custGeom>
              <a:avLst/>
              <a:gdLst/>
              <a:ahLst/>
              <a:cxnLst/>
              <a:rect l="l" t="t" r="r" b="b"/>
              <a:pathLst>
                <a:path w="7443" h="7929" extrusionOk="0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9"/>
            <p:cNvSpPr/>
            <p:nvPr/>
          </p:nvSpPr>
          <p:spPr>
            <a:xfrm>
              <a:off x="2430549" y="2174330"/>
              <a:ext cx="86044" cy="82116"/>
            </a:xfrm>
            <a:custGeom>
              <a:avLst/>
              <a:gdLst/>
              <a:ahLst/>
              <a:cxnLst/>
              <a:rect l="l" t="t" r="r" b="b"/>
              <a:pathLst>
                <a:path w="3286" h="3136" extrusionOk="0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9"/>
            <p:cNvSpPr/>
            <p:nvPr/>
          </p:nvSpPr>
          <p:spPr>
            <a:xfrm>
              <a:off x="2402740" y="2202478"/>
              <a:ext cx="28358" cy="24483"/>
            </a:xfrm>
            <a:custGeom>
              <a:avLst/>
              <a:gdLst/>
              <a:ahLst/>
              <a:cxnLst/>
              <a:rect l="l" t="t" r="r" b="b"/>
              <a:pathLst>
                <a:path w="1083" h="935" extrusionOk="0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9"/>
            <p:cNvSpPr/>
            <p:nvPr/>
          </p:nvSpPr>
          <p:spPr>
            <a:xfrm>
              <a:off x="2433324" y="2233141"/>
              <a:ext cx="55538" cy="51532"/>
            </a:xfrm>
            <a:custGeom>
              <a:avLst/>
              <a:gdLst/>
              <a:ahLst/>
              <a:cxnLst/>
              <a:rect l="l" t="t" r="r" b="b"/>
              <a:pathLst>
                <a:path w="2121" h="1968" extrusionOk="0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9"/>
            <p:cNvSpPr/>
            <p:nvPr/>
          </p:nvSpPr>
          <p:spPr>
            <a:xfrm>
              <a:off x="2356105" y="2093994"/>
              <a:ext cx="71066" cy="20320"/>
            </a:xfrm>
            <a:custGeom>
              <a:avLst/>
              <a:gdLst/>
              <a:ahLst/>
              <a:cxnLst/>
              <a:rect l="l" t="t" r="r" b="b"/>
              <a:pathLst>
                <a:path w="2714" h="776" extrusionOk="0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9"/>
            <p:cNvSpPr/>
            <p:nvPr/>
          </p:nvSpPr>
          <p:spPr>
            <a:xfrm>
              <a:off x="2387422" y="2184961"/>
              <a:ext cx="30008" cy="30270"/>
            </a:xfrm>
            <a:custGeom>
              <a:avLst/>
              <a:gdLst/>
              <a:ahLst/>
              <a:cxnLst/>
              <a:rect l="l" t="t" r="r" b="b"/>
              <a:pathLst>
                <a:path w="1146" h="1156" extrusionOk="0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9"/>
            <p:cNvSpPr/>
            <p:nvPr/>
          </p:nvSpPr>
          <p:spPr>
            <a:xfrm>
              <a:off x="2415152" y="2156995"/>
              <a:ext cx="30244" cy="30244"/>
            </a:xfrm>
            <a:custGeom>
              <a:avLst/>
              <a:gdLst/>
              <a:ahLst/>
              <a:cxnLst/>
              <a:rect l="l" t="t" r="r" b="b"/>
              <a:pathLst>
                <a:path w="1155" h="1155" extrusionOk="0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9"/>
            <p:cNvSpPr/>
            <p:nvPr/>
          </p:nvSpPr>
          <p:spPr>
            <a:xfrm>
              <a:off x="2474854" y="2244924"/>
              <a:ext cx="79707" cy="75727"/>
            </a:xfrm>
            <a:custGeom>
              <a:avLst/>
              <a:gdLst/>
              <a:ahLst/>
              <a:cxnLst/>
              <a:rect l="l" t="t" r="r" b="b"/>
              <a:pathLst>
                <a:path w="3044" h="2892" extrusionOk="0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9"/>
            <p:cNvSpPr/>
            <p:nvPr/>
          </p:nvSpPr>
          <p:spPr>
            <a:xfrm>
              <a:off x="2475115" y="2244924"/>
              <a:ext cx="71459" cy="71721"/>
            </a:xfrm>
            <a:custGeom>
              <a:avLst/>
              <a:gdLst/>
              <a:ahLst/>
              <a:cxnLst/>
              <a:rect l="l" t="t" r="r" b="b"/>
              <a:pathLst>
                <a:path w="2729" h="2739" extrusionOk="0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9"/>
            <p:cNvSpPr/>
            <p:nvPr/>
          </p:nvSpPr>
          <p:spPr>
            <a:xfrm>
              <a:off x="2450371" y="2220756"/>
              <a:ext cx="89945" cy="88820"/>
            </a:xfrm>
            <a:custGeom>
              <a:avLst/>
              <a:gdLst/>
              <a:ahLst/>
              <a:cxnLst/>
              <a:rect l="l" t="t" r="r" b="b"/>
              <a:pathLst>
                <a:path w="3435" h="3392" extrusionOk="0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6" name="Google Shape;10966;p69"/>
          <p:cNvGrpSpPr/>
          <p:nvPr/>
        </p:nvGrpSpPr>
        <p:grpSpPr>
          <a:xfrm>
            <a:off x="2193077" y="2419971"/>
            <a:ext cx="378426" cy="346323"/>
            <a:chOff x="2193077" y="2419971"/>
            <a:chExt cx="378426" cy="346323"/>
          </a:xfrm>
        </p:grpSpPr>
        <p:sp>
          <p:nvSpPr>
            <p:cNvPr id="10967" name="Google Shape;10967;p69"/>
            <p:cNvSpPr/>
            <p:nvPr/>
          </p:nvSpPr>
          <p:spPr>
            <a:xfrm>
              <a:off x="2392423" y="241997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9"/>
            <p:cNvSpPr/>
            <p:nvPr/>
          </p:nvSpPr>
          <p:spPr>
            <a:xfrm>
              <a:off x="2299990" y="2594389"/>
              <a:ext cx="51977" cy="93952"/>
            </a:xfrm>
            <a:custGeom>
              <a:avLst/>
              <a:gdLst/>
              <a:ahLst/>
              <a:cxnLst/>
              <a:rect l="l" t="t" r="r" b="b"/>
              <a:pathLst>
                <a:path w="1985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9"/>
            <p:cNvSpPr/>
            <p:nvPr/>
          </p:nvSpPr>
          <p:spPr>
            <a:xfrm>
              <a:off x="2193077" y="2652599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9"/>
            <p:cNvSpPr/>
            <p:nvPr/>
          </p:nvSpPr>
          <p:spPr>
            <a:xfrm>
              <a:off x="2393916" y="2666084"/>
              <a:ext cx="64965" cy="100210"/>
            </a:xfrm>
            <a:custGeom>
              <a:avLst/>
              <a:gdLst/>
              <a:ahLst/>
              <a:cxnLst/>
              <a:rect l="l" t="t" r="r" b="b"/>
              <a:pathLst>
                <a:path w="2481" h="3827" extrusionOk="0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9"/>
            <p:cNvSpPr/>
            <p:nvPr/>
          </p:nvSpPr>
          <p:spPr>
            <a:xfrm>
              <a:off x="2193077" y="2666346"/>
              <a:ext cx="64729" cy="99948"/>
            </a:xfrm>
            <a:custGeom>
              <a:avLst/>
              <a:gdLst/>
              <a:ahLst/>
              <a:cxnLst/>
              <a:rect l="l" t="t" r="r" b="b"/>
              <a:pathLst>
                <a:path w="2472" h="3817" extrusionOk="0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9"/>
            <p:cNvSpPr/>
            <p:nvPr/>
          </p:nvSpPr>
          <p:spPr>
            <a:xfrm>
              <a:off x="2320231" y="2697742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9"/>
            <p:cNvSpPr/>
            <p:nvPr/>
          </p:nvSpPr>
          <p:spPr>
            <a:xfrm>
              <a:off x="2320231" y="2716490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9"/>
            <p:cNvSpPr/>
            <p:nvPr/>
          </p:nvSpPr>
          <p:spPr>
            <a:xfrm>
              <a:off x="2299833" y="2652860"/>
              <a:ext cx="26159" cy="38963"/>
            </a:xfrm>
            <a:custGeom>
              <a:avLst/>
              <a:gdLst/>
              <a:ahLst/>
              <a:cxnLst/>
              <a:rect l="l" t="t" r="r" b="b"/>
              <a:pathLst>
                <a:path w="999" h="1488" extrusionOk="0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9"/>
            <p:cNvSpPr/>
            <p:nvPr/>
          </p:nvSpPr>
          <p:spPr>
            <a:xfrm>
              <a:off x="2270768" y="2472001"/>
              <a:ext cx="110448" cy="152030"/>
            </a:xfrm>
            <a:custGeom>
              <a:avLst/>
              <a:gdLst/>
              <a:ahLst/>
              <a:cxnLst/>
              <a:rect l="l" t="t" r="r" b="b"/>
              <a:pathLst>
                <a:path w="4218" h="5806" extrusionOk="0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69"/>
            <p:cNvSpPr/>
            <p:nvPr/>
          </p:nvSpPr>
          <p:spPr>
            <a:xfrm>
              <a:off x="2253145" y="2454745"/>
              <a:ext cx="145301" cy="78293"/>
            </a:xfrm>
            <a:custGeom>
              <a:avLst/>
              <a:gdLst/>
              <a:ahLst/>
              <a:cxnLst/>
              <a:rect l="l" t="t" r="r" b="b"/>
              <a:pathLst>
                <a:path w="5549" h="2990" extrusionOk="0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9"/>
            <p:cNvSpPr/>
            <p:nvPr/>
          </p:nvSpPr>
          <p:spPr>
            <a:xfrm>
              <a:off x="2319236" y="2570352"/>
              <a:ext cx="79210" cy="77534"/>
            </a:xfrm>
            <a:custGeom>
              <a:avLst/>
              <a:gdLst/>
              <a:ahLst/>
              <a:cxnLst/>
              <a:rect l="l" t="t" r="r" b="b"/>
              <a:pathLst>
                <a:path w="3025" h="2961" extrusionOk="0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9"/>
            <p:cNvSpPr/>
            <p:nvPr/>
          </p:nvSpPr>
          <p:spPr>
            <a:xfrm>
              <a:off x="2325966" y="2652860"/>
              <a:ext cx="26264" cy="38963"/>
            </a:xfrm>
            <a:custGeom>
              <a:avLst/>
              <a:gdLst/>
              <a:ahLst/>
              <a:cxnLst/>
              <a:rect l="l" t="t" r="r" b="b"/>
              <a:pathLst>
                <a:path w="1003" h="1488" extrusionOk="0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9"/>
            <p:cNvSpPr/>
            <p:nvPr/>
          </p:nvSpPr>
          <p:spPr>
            <a:xfrm>
              <a:off x="2363698" y="2721308"/>
              <a:ext cx="54229" cy="20503"/>
            </a:xfrm>
            <a:custGeom>
              <a:avLst/>
              <a:gdLst/>
              <a:ahLst/>
              <a:cxnLst/>
              <a:rect l="l" t="t" r="r" b="b"/>
              <a:pathLst>
                <a:path w="2071" h="783" extrusionOk="0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9"/>
            <p:cNvSpPr/>
            <p:nvPr/>
          </p:nvSpPr>
          <p:spPr>
            <a:xfrm>
              <a:off x="2314732" y="2631127"/>
              <a:ext cx="22493" cy="22493"/>
            </a:xfrm>
            <a:custGeom>
              <a:avLst/>
              <a:gdLst/>
              <a:ahLst/>
              <a:cxnLst/>
              <a:rect l="l" t="t" r="r" b="b"/>
              <a:pathLst>
                <a:path w="859" h="859" extrusionOk="0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9"/>
            <p:cNvSpPr/>
            <p:nvPr/>
          </p:nvSpPr>
          <p:spPr>
            <a:xfrm>
              <a:off x="2270768" y="247223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9"/>
            <p:cNvSpPr/>
            <p:nvPr/>
          </p:nvSpPr>
          <p:spPr>
            <a:xfrm>
              <a:off x="2308736" y="2472001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9"/>
            <p:cNvSpPr/>
            <p:nvPr/>
          </p:nvSpPr>
          <p:spPr>
            <a:xfrm>
              <a:off x="2459614" y="2474567"/>
              <a:ext cx="38492" cy="32915"/>
            </a:xfrm>
            <a:custGeom>
              <a:avLst/>
              <a:gdLst/>
              <a:ahLst/>
              <a:cxnLst/>
              <a:rect l="l" t="t" r="r" b="b"/>
              <a:pathLst>
                <a:path w="1470" h="1257" extrusionOk="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9"/>
            <p:cNvSpPr/>
            <p:nvPr/>
          </p:nvSpPr>
          <p:spPr>
            <a:xfrm>
              <a:off x="2437540" y="2448696"/>
              <a:ext cx="88636" cy="84839"/>
            </a:xfrm>
            <a:custGeom>
              <a:avLst/>
              <a:gdLst/>
              <a:ahLst/>
              <a:cxnLst/>
              <a:rect l="l" t="t" r="r" b="b"/>
              <a:pathLst>
                <a:path w="3385" h="3240" extrusionOk="0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9"/>
            <p:cNvSpPr/>
            <p:nvPr/>
          </p:nvSpPr>
          <p:spPr>
            <a:xfrm>
              <a:off x="2314235" y="2542883"/>
              <a:ext cx="23750" cy="37052"/>
            </a:xfrm>
            <a:custGeom>
              <a:avLst/>
              <a:gdLst/>
              <a:ahLst/>
              <a:cxnLst/>
              <a:rect l="l" t="t" r="r" b="b"/>
              <a:pathLst>
                <a:path w="907" h="1415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9"/>
            <p:cNvSpPr/>
            <p:nvPr/>
          </p:nvSpPr>
          <p:spPr>
            <a:xfrm>
              <a:off x="223180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9"/>
            <p:cNvSpPr/>
            <p:nvPr/>
          </p:nvSpPr>
          <p:spPr>
            <a:xfrm>
              <a:off x="238768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8" name="Google Shape;10988;p69"/>
          <p:cNvGrpSpPr/>
          <p:nvPr/>
        </p:nvGrpSpPr>
        <p:grpSpPr>
          <a:xfrm>
            <a:off x="861622" y="2881770"/>
            <a:ext cx="276802" cy="367140"/>
            <a:chOff x="861622" y="2881770"/>
            <a:chExt cx="276802" cy="367140"/>
          </a:xfrm>
        </p:grpSpPr>
        <p:sp>
          <p:nvSpPr>
            <p:cNvPr id="10989" name="Google Shape;10989;p69"/>
            <p:cNvSpPr/>
            <p:nvPr/>
          </p:nvSpPr>
          <p:spPr>
            <a:xfrm>
              <a:off x="982518" y="2994575"/>
              <a:ext cx="155905" cy="254335"/>
            </a:xfrm>
            <a:custGeom>
              <a:avLst/>
              <a:gdLst/>
              <a:ahLst/>
              <a:cxnLst/>
              <a:rect l="l" t="t" r="r" b="b"/>
              <a:pathLst>
                <a:path w="5954" h="9713" extrusionOk="0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9"/>
            <p:cNvSpPr/>
            <p:nvPr/>
          </p:nvSpPr>
          <p:spPr>
            <a:xfrm>
              <a:off x="982518" y="3149956"/>
              <a:ext cx="42498" cy="87955"/>
            </a:xfrm>
            <a:custGeom>
              <a:avLst/>
              <a:gdLst/>
              <a:ahLst/>
              <a:cxnLst/>
              <a:rect l="l" t="t" r="r" b="b"/>
              <a:pathLst>
                <a:path w="1623" h="3359" extrusionOk="0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9"/>
            <p:cNvSpPr/>
            <p:nvPr/>
          </p:nvSpPr>
          <p:spPr>
            <a:xfrm>
              <a:off x="1001502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9"/>
            <p:cNvSpPr/>
            <p:nvPr/>
          </p:nvSpPr>
          <p:spPr>
            <a:xfrm>
              <a:off x="1060445" y="3173549"/>
              <a:ext cx="36031" cy="35873"/>
            </a:xfrm>
            <a:custGeom>
              <a:avLst/>
              <a:gdLst/>
              <a:ahLst/>
              <a:cxnLst/>
              <a:rect l="l" t="t" r="r" b="b"/>
              <a:pathLst>
                <a:path w="1376" h="1370" extrusionOk="0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9"/>
            <p:cNvSpPr/>
            <p:nvPr/>
          </p:nvSpPr>
          <p:spPr>
            <a:xfrm>
              <a:off x="1068222" y="3083761"/>
              <a:ext cx="52710" cy="21498"/>
            </a:xfrm>
            <a:custGeom>
              <a:avLst/>
              <a:gdLst/>
              <a:ahLst/>
              <a:cxnLst/>
              <a:rect l="l" t="t" r="r" b="b"/>
              <a:pathLst>
                <a:path w="2013" h="821" extrusionOk="0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9"/>
            <p:cNvSpPr/>
            <p:nvPr/>
          </p:nvSpPr>
          <p:spPr>
            <a:xfrm>
              <a:off x="1057721" y="3032307"/>
              <a:ext cx="37994" cy="38989"/>
            </a:xfrm>
            <a:custGeom>
              <a:avLst/>
              <a:gdLst/>
              <a:ahLst/>
              <a:cxnLst/>
              <a:rect l="l" t="t" r="r" b="b"/>
              <a:pathLst>
                <a:path w="1451" h="1489" extrusionOk="0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9"/>
            <p:cNvSpPr/>
            <p:nvPr/>
          </p:nvSpPr>
          <p:spPr>
            <a:xfrm>
              <a:off x="1027556" y="3008767"/>
              <a:ext cx="49673" cy="24064"/>
            </a:xfrm>
            <a:custGeom>
              <a:avLst/>
              <a:gdLst/>
              <a:ahLst/>
              <a:cxnLst/>
              <a:rect l="l" t="t" r="r" b="b"/>
              <a:pathLst>
                <a:path w="1897" h="919" extrusionOk="0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9"/>
            <p:cNvSpPr/>
            <p:nvPr/>
          </p:nvSpPr>
          <p:spPr>
            <a:xfrm>
              <a:off x="100896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9"/>
            <p:cNvSpPr/>
            <p:nvPr/>
          </p:nvSpPr>
          <p:spPr>
            <a:xfrm>
              <a:off x="1096606" y="3110417"/>
              <a:ext cx="32338" cy="40063"/>
            </a:xfrm>
            <a:custGeom>
              <a:avLst/>
              <a:gdLst/>
              <a:ahLst/>
              <a:cxnLst/>
              <a:rect l="l" t="t" r="r" b="b"/>
              <a:pathLst>
                <a:path w="1235" h="1530" extrusionOk="0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9"/>
            <p:cNvSpPr/>
            <p:nvPr/>
          </p:nvSpPr>
          <p:spPr>
            <a:xfrm>
              <a:off x="1029730" y="3086248"/>
              <a:ext cx="28515" cy="52998"/>
            </a:xfrm>
            <a:custGeom>
              <a:avLst/>
              <a:gdLst/>
              <a:ahLst/>
              <a:cxnLst/>
              <a:rect l="l" t="t" r="r" b="b"/>
              <a:pathLst>
                <a:path w="1089" h="2024" extrusionOk="0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9"/>
            <p:cNvSpPr/>
            <p:nvPr/>
          </p:nvSpPr>
          <p:spPr>
            <a:xfrm>
              <a:off x="937323" y="2881770"/>
              <a:ext cx="112674" cy="117387"/>
            </a:xfrm>
            <a:custGeom>
              <a:avLst/>
              <a:gdLst/>
              <a:ahLst/>
              <a:cxnLst/>
              <a:rect l="l" t="t" r="r" b="b"/>
              <a:pathLst>
                <a:path w="4303" h="4483" extrusionOk="0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9"/>
            <p:cNvSpPr/>
            <p:nvPr/>
          </p:nvSpPr>
          <p:spPr>
            <a:xfrm>
              <a:off x="985032" y="2920628"/>
              <a:ext cx="26499" cy="22755"/>
            </a:xfrm>
            <a:custGeom>
              <a:avLst/>
              <a:gdLst/>
              <a:ahLst/>
              <a:cxnLst/>
              <a:rect l="l" t="t" r="r" b="b"/>
              <a:pathLst>
                <a:path w="1012" h="869" extrusionOk="0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9"/>
            <p:cNvSpPr/>
            <p:nvPr/>
          </p:nvSpPr>
          <p:spPr>
            <a:xfrm>
              <a:off x="963298" y="2897271"/>
              <a:ext cx="72951" cy="69233"/>
            </a:xfrm>
            <a:custGeom>
              <a:avLst/>
              <a:gdLst/>
              <a:ahLst/>
              <a:cxnLst/>
              <a:rect l="l" t="t" r="r" b="b"/>
              <a:pathLst>
                <a:path w="2786" h="2644" extrusionOk="0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69"/>
            <p:cNvSpPr/>
            <p:nvPr/>
          </p:nvSpPr>
          <p:spPr>
            <a:xfrm>
              <a:off x="861622" y="2994837"/>
              <a:ext cx="150171" cy="254073"/>
            </a:xfrm>
            <a:custGeom>
              <a:avLst/>
              <a:gdLst/>
              <a:ahLst/>
              <a:cxnLst/>
              <a:rect l="l" t="t" r="r" b="b"/>
              <a:pathLst>
                <a:path w="5735" h="9703" extrusionOk="0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69"/>
            <p:cNvSpPr/>
            <p:nvPr/>
          </p:nvSpPr>
          <p:spPr>
            <a:xfrm>
              <a:off x="939287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9"/>
            <p:cNvSpPr/>
            <p:nvPr/>
          </p:nvSpPr>
          <p:spPr>
            <a:xfrm>
              <a:off x="903597" y="3173444"/>
              <a:ext cx="36371" cy="35978"/>
            </a:xfrm>
            <a:custGeom>
              <a:avLst/>
              <a:gdLst/>
              <a:ahLst/>
              <a:cxnLst/>
              <a:rect l="l" t="t" r="r" b="b"/>
              <a:pathLst>
                <a:path w="1389" h="1374" extrusionOk="0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9"/>
            <p:cNvSpPr/>
            <p:nvPr/>
          </p:nvSpPr>
          <p:spPr>
            <a:xfrm>
              <a:off x="878852" y="3083761"/>
              <a:ext cx="52998" cy="21498"/>
            </a:xfrm>
            <a:custGeom>
              <a:avLst/>
              <a:gdLst/>
              <a:ahLst/>
              <a:cxnLst/>
              <a:rect l="l" t="t" r="r" b="b"/>
              <a:pathLst>
                <a:path w="2024" h="821" extrusionOk="0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9"/>
            <p:cNvSpPr/>
            <p:nvPr/>
          </p:nvSpPr>
          <p:spPr>
            <a:xfrm>
              <a:off x="904094" y="3032307"/>
              <a:ext cx="38230" cy="38989"/>
            </a:xfrm>
            <a:custGeom>
              <a:avLst/>
              <a:gdLst/>
              <a:ahLst/>
              <a:cxnLst/>
              <a:rect l="l" t="t" r="r" b="b"/>
              <a:pathLst>
                <a:path w="1460" h="1489" extrusionOk="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9"/>
            <p:cNvSpPr/>
            <p:nvPr/>
          </p:nvSpPr>
          <p:spPr>
            <a:xfrm>
              <a:off x="922581" y="3008819"/>
              <a:ext cx="49751" cy="24012"/>
            </a:xfrm>
            <a:custGeom>
              <a:avLst/>
              <a:gdLst/>
              <a:ahLst/>
              <a:cxnLst/>
              <a:rect l="l" t="t" r="r" b="b"/>
              <a:pathLst>
                <a:path w="1900" h="917" extrusionOk="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9"/>
            <p:cNvSpPr/>
            <p:nvPr/>
          </p:nvSpPr>
          <p:spPr>
            <a:xfrm>
              <a:off x="92907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9"/>
            <p:cNvSpPr/>
            <p:nvPr/>
          </p:nvSpPr>
          <p:spPr>
            <a:xfrm>
              <a:off x="871127" y="3110417"/>
              <a:ext cx="32077" cy="40063"/>
            </a:xfrm>
            <a:custGeom>
              <a:avLst/>
              <a:gdLst/>
              <a:ahLst/>
              <a:cxnLst/>
              <a:rect l="l" t="t" r="r" b="b"/>
              <a:pathLst>
                <a:path w="1225" h="1530" extrusionOk="0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9"/>
            <p:cNvSpPr/>
            <p:nvPr/>
          </p:nvSpPr>
          <p:spPr>
            <a:xfrm>
              <a:off x="941800" y="3086248"/>
              <a:ext cx="28254" cy="52998"/>
            </a:xfrm>
            <a:custGeom>
              <a:avLst/>
              <a:gdLst/>
              <a:ahLst/>
              <a:cxnLst/>
              <a:rect l="l" t="t" r="r" b="b"/>
              <a:pathLst>
                <a:path w="1079" h="2024" extrusionOk="0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1" name="Google Shape;11011;p69"/>
          <p:cNvGrpSpPr/>
          <p:nvPr/>
        </p:nvGrpSpPr>
        <p:grpSpPr>
          <a:xfrm>
            <a:off x="3968184" y="2881691"/>
            <a:ext cx="369444" cy="367140"/>
            <a:chOff x="3968184" y="2881691"/>
            <a:chExt cx="369444" cy="367140"/>
          </a:xfrm>
        </p:grpSpPr>
        <p:sp>
          <p:nvSpPr>
            <p:cNvPr id="11012" name="Google Shape;11012;p69"/>
            <p:cNvSpPr/>
            <p:nvPr/>
          </p:nvSpPr>
          <p:spPr>
            <a:xfrm>
              <a:off x="4042131" y="3065536"/>
              <a:ext cx="109925" cy="110186"/>
            </a:xfrm>
            <a:custGeom>
              <a:avLst/>
              <a:gdLst/>
              <a:ahLst/>
              <a:cxnLst/>
              <a:rect l="l" t="t" r="r" b="b"/>
              <a:pathLst>
                <a:path w="4198" h="4208" extrusionOk="0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9"/>
            <p:cNvSpPr/>
            <p:nvPr/>
          </p:nvSpPr>
          <p:spPr>
            <a:xfrm>
              <a:off x="4047865" y="3068521"/>
              <a:ext cx="54491" cy="54229"/>
            </a:xfrm>
            <a:custGeom>
              <a:avLst/>
              <a:gdLst/>
              <a:ahLst/>
              <a:cxnLst/>
              <a:rect l="l" t="t" r="r" b="b"/>
              <a:pathLst>
                <a:path w="2081" h="2071" extrusionOk="0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9"/>
            <p:cNvSpPr/>
            <p:nvPr/>
          </p:nvSpPr>
          <p:spPr>
            <a:xfrm>
              <a:off x="4094841" y="3115471"/>
              <a:ext cx="54465" cy="54255"/>
            </a:xfrm>
            <a:custGeom>
              <a:avLst/>
              <a:gdLst/>
              <a:ahLst/>
              <a:cxnLst/>
              <a:rect l="l" t="t" r="r" b="b"/>
              <a:pathLst>
                <a:path w="2080" h="2072" extrusionOk="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9"/>
            <p:cNvSpPr/>
            <p:nvPr/>
          </p:nvSpPr>
          <p:spPr>
            <a:xfrm>
              <a:off x="4237706" y="2916412"/>
              <a:ext cx="65777" cy="61718"/>
            </a:xfrm>
            <a:custGeom>
              <a:avLst/>
              <a:gdLst/>
              <a:ahLst/>
              <a:cxnLst/>
              <a:rect l="l" t="t" r="r" b="b"/>
              <a:pathLst>
                <a:path w="2512" h="2357" extrusionOk="0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9"/>
            <p:cNvSpPr/>
            <p:nvPr/>
          </p:nvSpPr>
          <p:spPr>
            <a:xfrm>
              <a:off x="4216994" y="2884519"/>
              <a:ext cx="32469" cy="79864"/>
            </a:xfrm>
            <a:custGeom>
              <a:avLst/>
              <a:gdLst/>
              <a:ahLst/>
              <a:cxnLst/>
              <a:rect l="l" t="t" r="r" b="b"/>
              <a:pathLst>
                <a:path w="1240" h="3050" extrusionOk="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9"/>
            <p:cNvSpPr/>
            <p:nvPr/>
          </p:nvSpPr>
          <p:spPr>
            <a:xfrm>
              <a:off x="4173213" y="2881691"/>
              <a:ext cx="34564" cy="79943"/>
            </a:xfrm>
            <a:custGeom>
              <a:avLst/>
              <a:gdLst/>
              <a:ahLst/>
              <a:cxnLst/>
              <a:rect l="l" t="t" r="r" b="b"/>
              <a:pathLst>
                <a:path w="1320" h="3053" extrusionOk="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9"/>
            <p:cNvSpPr/>
            <p:nvPr/>
          </p:nvSpPr>
          <p:spPr>
            <a:xfrm>
              <a:off x="4251218" y="2969280"/>
              <a:ext cx="84551" cy="30584"/>
            </a:xfrm>
            <a:custGeom>
              <a:avLst/>
              <a:gdLst/>
              <a:ahLst/>
              <a:cxnLst/>
              <a:rect l="l" t="t" r="r" b="b"/>
              <a:pathLst>
                <a:path w="3229" h="1168" extrusionOk="0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9"/>
            <p:cNvSpPr/>
            <p:nvPr/>
          </p:nvSpPr>
          <p:spPr>
            <a:xfrm>
              <a:off x="4254098" y="3010940"/>
              <a:ext cx="83530" cy="31867"/>
            </a:xfrm>
            <a:custGeom>
              <a:avLst/>
              <a:gdLst/>
              <a:ahLst/>
              <a:cxnLst/>
              <a:rect l="l" t="t" r="r" b="b"/>
              <a:pathLst>
                <a:path w="3190" h="1217" extrusionOk="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9"/>
            <p:cNvSpPr/>
            <p:nvPr/>
          </p:nvSpPr>
          <p:spPr>
            <a:xfrm>
              <a:off x="4122309" y="2939403"/>
              <a:ext cx="71459" cy="63472"/>
            </a:xfrm>
            <a:custGeom>
              <a:avLst/>
              <a:gdLst/>
              <a:ahLst/>
              <a:cxnLst/>
              <a:rect l="l" t="t" r="r" b="b"/>
              <a:pathLst>
                <a:path w="2729" h="2424" extrusionOk="0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9"/>
            <p:cNvSpPr/>
            <p:nvPr/>
          </p:nvSpPr>
          <p:spPr>
            <a:xfrm>
              <a:off x="4107331" y="2941183"/>
              <a:ext cx="80938" cy="80650"/>
            </a:xfrm>
            <a:custGeom>
              <a:avLst/>
              <a:gdLst/>
              <a:ahLst/>
              <a:cxnLst/>
              <a:rect l="l" t="t" r="r" b="b"/>
              <a:pathLst>
                <a:path w="3091" h="3080" extrusionOk="0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9"/>
            <p:cNvSpPr/>
            <p:nvPr/>
          </p:nvSpPr>
          <p:spPr>
            <a:xfrm>
              <a:off x="4107331" y="2948123"/>
              <a:ext cx="73449" cy="73711"/>
            </a:xfrm>
            <a:custGeom>
              <a:avLst/>
              <a:gdLst/>
              <a:ahLst/>
              <a:cxnLst/>
              <a:rect l="l" t="t" r="r" b="b"/>
              <a:pathLst>
                <a:path w="2805" h="2815" extrusionOk="0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9"/>
            <p:cNvSpPr/>
            <p:nvPr/>
          </p:nvSpPr>
          <p:spPr>
            <a:xfrm>
              <a:off x="3990651" y="2958099"/>
              <a:ext cx="181148" cy="180388"/>
            </a:xfrm>
            <a:custGeom>
              <a:avLst/>
              <a:gdLst/>
              <a:ahLst/>
              <a:cxnLst/>
              <a:rect l="l" t="t" r="r" b="b"/>
              <a:pathLst>
                <a:path w="6918" h="6889" extrusionOk="0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9"/>
            <p:cNvSpPr/>
            <p:nvPr/>
          </p:nvSpPr>
          <p:spPr>
            <a:xfrm>
              <a:off x="3990651" y="3009055"/>
              <a:ext cx="181148" cy="129432"/>
            </a:xfrm>
            <a:custGeom>
              <a:avLst/>
              <a:gdLst/>
              <a:ahLst/>
              <a:cxnLst/>
              <a:rect l="l" t="t" r="r" b="b"/>
              <a:pathLst>
                <a:path w="6918" h="4943" extrusionOk="0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9"/>
            <p:cNvSpPr/>
            <p:nvPr/>
          </p:nvSpPr>
          <p:spPr>
            <a:xfrm>
              <a:off x="3968420" y="3087819"/>
              <a:ext cx="73239" cy="72349"/>
            </a:xfrm>
            <a:custGeom>
              <a:avLst/>
              <a:gdLst/>
              <a:ahLst/>
              <a:cxnLst/>
              <a:rect l="l" t="t" r="r" b="b"/>
              <a:pathLst>
                <a:path w="2797" h="2763" extrusionOk="0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9"/>
            <p:cNvSpPr/>
            <p:nvPr/>
          </p:nvSpPr>
          <p:spPr>
            <a:xfrm>
              <a:off x="3968184" y="3097508"/>
              <a:ext cx="63472" cy="62896"/>
            </a:xfrm>
            <a:custGeom>
              <a:avLst/>
              <a:gdLst/>
              <a:ahLst/>
              <a:cxnLst/>
              <a:rect l="l" t="t" r="r" b="b"/>
              <a:pathLst>
                <a:path w="2424" h="2402" extrusionOk="0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9"/>
            <p:cNvSpPr/>
            <p:nvPr/>
          </p:nvSpPr>
          <p:spPr>
            <a:xfrm>
              <a:off x="4019140" y="3001618"/>
              <a:ext cx="82797" cy="91150"/>
            </a:xfrm>
            <a:custGeom>
              <a:avLst/>
              <a:gdLst/>
              <a:ahLst/>
              <a:cxnLst/>
              <a:rect l="l" t="t" r="r" b="b"/>
              <a:pathLst>
                <a:path w="3162" h="3481" extrusionOk="0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69"/>
            <p:cNvSpPr/>
            <p:nvPr/>
          </p:nvSpPr>
          <p:spPr>
            <a:xfrm>
              <a:off x="4210736" y="3028013"/>
              <a:ext cx="71459" cy="63420"/>
            </a:xfrm>
            <a:custGeom>
              <a:avLst/>
              <a:gdLst/>
              <a:ahLst/>
              <a:cxnLst/>
              <a:rect l="l" t="t" r="r" b="b"/>
              <a:pathLst>
                <a:path w="2729" h="2422" extrusionOk="0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9"/>
            <p:cNvSpPr/>
            <p:nvPr/>
          </p:nvSpPr>
          <p:spPr>
            <a:xfrm>
              <a:off x="4195994" y="3029872"/>
              <a:ext cx="80964" cy="80388"/>
            </a:xfrm>
            <a:custGeom>
              <a:avLst/>
              <a:gdLst/>
              <a:ahLst/>
              <a:cxnLst/>
              <a:rect l="l" t="t" r="r" b="b"/>
              <a:pathLst>
                <a:path w="3092" h="3070" extrusionOk="0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9"/>
            <p:cNvSpPr/>
            <p:nvPr/>
          </p:nvSpPr>
          <p:spPr>
            <a:xfrm>
              <a:off x="4195994" y="3036785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69"/>
            <p:cNvSpPr/>
            <p:nvPr/>
          </p:nvSpPr>
          <p:spPr>
            <a:xfrm>
              <a:off x="4079340" y="3046788"/>
              <a:ext cx="180886" cy="180388"/>
            </a:xfrm>
            <a:custGeom>
              <a:avLst/>
              <a:gdLst/>
              <a:ahLst/>
              <a:cxnLst/>
              <a:rect l="l" t="t" r="r" b="b"/>
              <a:pathLst>
                <a:path w="6908" h="6889" extrusionOk="0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69"/>
            <p:cNvSpPr/>
            <p:nvPr/>
          </p:nvSpPr>
          <p:spPr>
            <a:xfrm>
              <a:off x="4079340" y="3097508"/>
              <a:ext cx="180886" cy="129406"/>
            </a:xfrm>
            <a:custGeom>
              <a:avLst/>
              <a:gdLst/>
              <a:ahLst/>
              <a:cxnLst/>
              <a:rect l="l" t="t" r="r" b="b"/>
              <a:pathLst>
                <a:path w="6908" h="4942" extrusionOk="0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9"/>
            <p:cNvSpPr/>
            <p:nvPr/>
          </p:nvSpPr>
          <p:spPr>
            <a:xfrm>
              <a:off x="4056847" y="3176508"/>
              <a:ext cx="73475" cy="72323"/>
            </a:xfrm>
            <a:custGeom>
              <a:avLst/>
              <a:gdLst/>
              <a:ahLst/>
              <a:cxnLst/>
              <a:rect l="l" t="t" r="r" b="b"/>
              <a:pathLst>
                <a:path w="2806" h="2762" extrusionOk="0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9"/>
            <p:cNvSpPr/>
            <p:nvPr/>
          </p:nvSpPr>
          <p:spPr>
            <a:xfrm>
              <a:off x="4056847" y="3186170"/>
              <a:ext cx="63237" cy="62661"/>
            </a:xfrm>
            <a:custGeom>
              <a:avLst/>
              <a:gdLst/>
              <a:ahLst/>
              <a:cxnLst/>
              <a:rect l="l" t="t" r="r" b="b"/>
              <a:pathLst>
                <a:path w="2415" h="2393" extrusionOk="0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9"/>
            <p:cNvSpPr/>
            <p:nvPr/>
          </p:nvSpPr>
          <p:spPr>
            <a:xfrm>
              <a:off x="4107567" y="3090176"/>
              <a:ext cx="83006" cy="91281"/>
            </a:xfrm>
            <a:custGeom>
              <a:avLst/>
              <a:gdLst/>
              <a:ahLst/>
              <a:cxnLst/>
              <a:rect l="l" t="t" r="r" b="b"/>
              <a:pathLst>
                <a:path w="3170" h="3486" extrusionOk="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6" name="Google Shape;11036;p69"/>
          <p:cNvGrpSpPr/>
          <p:nvPr/>
        </p:nvGrpSpPr>
        <p:grpSpPr>
          <a:xfrm>
            <a:off x="3513796" y="2882084"/>
            <a:ext cx="371487" cy="366826"/>
            <a:chOff x="3513796" y="2882084"/>
            <a:chExt cx="371487" cy="366826"/>
          </a:xfrm>
        </p:grpSpPr>
        <p:sp>
          <p:nvSpPr>
            <p:cNvPr id="11037" name="Google Shape;11037;p69"/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9"/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9"/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9"/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9"/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9"/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9"/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9"/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69"/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9"/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9"/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9"/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9"/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9"/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9"/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9"/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9"/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9"/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9"/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69"/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9"/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9"/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69"/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9"/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9"/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9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69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9"/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9"/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9"/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9"/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9"/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9"/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9"/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9"/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69"/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9"/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9"/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9"/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9"/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9"/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9"/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9"/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69"/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9"/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9"/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9"/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9"/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9"/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6" name="Google Shape;11086;p69"/>
          <p:cNvGrpSpPr/>
          <p:nvPr/>
        </p:nvGrpSpPr>
        <p:grpSpPr>
          <a:xfrm>
            <a:off x="873615" y="1500275"/>
            <a:ext cx="335011" cy="359232"/>
            <a:chOff x="873615" y="1500275"/>
            <a:chExt cx="335011" cy="359232"/>
          </a:xfrm>
        </p:grpSpPr>
        <p:sp>
          <p:nvSpPr>
            <p:cNvPr id="11087" name="Google Shape;11087;p69"/>
            <p:cNvSpPr/>
            <p:nvPr/>
          </p:nvSpPr>
          <p:spPr>
            <a:xfrm>
              <a:off x="965550" y="1500275"/>
              <a:ext cx="151140" cy="359232"/>
            </a:xfrm>
            <a:custGeom>
              <a:avLst/>
              <a:gdLst/>
              <a:ahLst/>
              <a:cxnLst/>
              <a:rect l="l" t="t" r="r" b="b"/>
              <a:pathLst>
                <a:path w="5772" h="13719" extrusionOk="0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9"/>
            <p:cNvSpPr/>
            <p:nvPr/>
          </p:nvSpPr>
          <p:spPr>
            <a:xfrm>
              <a:off x="873615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9"/>
            <p:cNvSpPr/>
            <p:nvPr/>
          </p:nvSpPr>
          <p:spPr>
            <a:xfrm>
              <a:off x="873615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9"/>
            <p:cNvSpPr/>
            <p:nvPr/>
          </p:nvSpPr>
          <p:spPr>
            <a:xfrm>
              <a:off x="873615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9"/>
            <p:cNvSpPr/>
            <p:nvPr/>
          </p:nvSpPr>
          <p:spPr>
            <a:xfrm>
              <a:off x="873615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9"/>
            <p:cNvSpPr/>
            <p:nvPr/>
          </p:nvSpPr>
          <p:spPr>
            <a:xfrm>
              <a:off x="873615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9"/>
            <p:cNvSpPr/>
            <p:nvPr/>
          </p:nvSpPr>
          <p:spPr>
            <a:xfrm>
              <a:off x="1049971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9"/>
            <p:cNvSpPr/>
            <p:nvPr/>
          </p:nvSpPr>
          <p:spPr>
            <a:xfrm>
              <a:off x="1049971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9"/>
            <p:cNvSpPr/>
            <p:nvPr/>
          </p:nvSpPr>
          <p:spPr>
            <a:xfrm>
              <a:off x="1049971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9"/>
            <p:cNvSpPr/>
            <p:nvPr/>
          </p:nvSpPr>
          <p:spPr>
            <a:xfrm>
              <a:off x="1049971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9"/>
            <p:cNvSpPr/>
            <p:nvPr/>
          </p:nvSpPr>
          <p:spPr>
            <a:xfrm>
              <a:off x="1049971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8" name="Google Shape;11098;p69"/>
          <p:cNvGrpSpPr/>
          <p:nvPr/>
        </p:nvGrpSpPr>
        <p:grpSpPr>
          <a:xfrm>
            <a:off x="2202058" y="3346737"/>
            <a:ext cx="337158" cy="359311"/>
            <a:chOff x="2202058" y="3346737"/>
            <a:chExt cx="337158" cy="359311"/>
          </a:xfrm>
        </p:grpSpPr>
        <p:sp>
          <p:nvSpPr>
            <p:cNvPr id="11099" name="Google Shape;11099;p69"/>
            <p:cNvSpPr/>
            <p:nvPr/>
          </p:nvSpPr>
          <p:spPr>
            <a:xfrm>
              <a:off x="2202058" y="3449225"/>
              <a:ext cx="257084" cy="256822"/>
            </a:xfrm>
            <a:custGeom>
              <a:avLst/>
              <a:gdLst/>
              <a:ahLst/>
              <a:cxnLst/>
              <a:rect l="l" t="t" r="r" b="b"/>
              <a:pathLst>
                <a:path w="9818" h="9808" extrusionOk="0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9"/>
            <p:cNvSpPr/>
            <p:nvPr/>
          </p:nvSpPr>
          <p:spPr>
            <a:xfrm>
              <a:off x="2202320" y="3448989"/>
              <a:ext cx="158655" cy="257032"/>
            </a:xfrm>
            <a:custGeom>
              <a:avLst/>
              <a:gdLst/>
              <a:ahLst/>
              <a:cxnLst/>
              <a:rect l="l" t="t" r="r" b="b"/>
              <a:pathLst>
                <a:path w="6059" h="9816" extrusionOk="0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9"/>
            <p:cNvSpPr/>
            <p:nvPr/>
          </p:nvSpPr>
          <p:spPr>
            <a:xfrm>
              <a:off x="2338220" y="3346737"/>
              <a:ext cx="200996" cy="169731"/>
            </a:xfrm>
            <a:custGeom>
              <a:avLst/>
              <a:gdLst/>
              <a:ahLst/>
              <a:cxnLst/>
              <a:rect l="l" t="t" r="r" b="b"/>
              <a:pathLst>
                <a:path w="7676" h="6482" extrusionOk="0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9"/>
            <p:cNvSpPr/>
            <p:nvPr/>
          </p:nvSpPr>
          <p:spPr>
            <a:xfrm>
              <a:off x="2424133" y="3390518"/>
              <a:ext cx="52239" cy="52239"/>
            </a:xfrm>
            <a:custGeom>
              <a:avLst/>
              <a:gdLst/>
              <a:ahLst/>
              <a:cxnLst/>
              <a:rect l="l" t="t" r="r" b="b"/>
              <a:pathLst>
                <a:path w="1995" h="1995" extrusionOk="0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9"/>
            <p:cNvSpPr/>
            <p:nvPr/>
          </p:nvSpPr>
          <p:spPr>
            <a:xfrm>
              <a:off x="2406406" y="3384993"/>
              <a:ext cx="87196" cy="63263"/>
            </a:xfrm>
            <a:custGeom>
              <a:avLst/>
              <a:gdLst/>
              <a:ahLst/>
              <a:cxnLst/>
              <a:rect l="l" t="t" r="r" b="b"/>
              <a:pathLst>
                <a:path w="3330" h="2416" extrusionOk="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9"/>
            <p:cNvSpPr/>
            <p:nvPr/>
          </p:nvSpPr>
          <p:spPr>
            <a:xfrm>
              <a:off x="2394675" y="3429062"/>
              <a:ext cx="45693" cy="41425"/>
            </a:xfrm>
            <a:custGeom>
              <a:avLst/>
              <a:gdLst/>
              <a:ahLst/>
              <a:cxnLst/>
              <a:rect l="l" t="t" r="r" b="b"/>
              <a:pathLst>
                <a:path w="1745" h="1582" extrusionOk="0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9"/>
            <p:cNvSpPr/>
            <p:nvPr/>
          </p:nvSpPr>
          <p:spPr>
            <a:xfrm>
              <a:off x="2230050" y="3532598"/>
              <a:ext cx="201363" cy="89998"/>
            </a:xfrm>
            <a:custGeom>
              <a:avLst/>
              <a:gdLst/>
              <a:ahLst/>
              <a:cxnLst/>
              <a:rect l="l" t="t" r="r" b="b"/>
              <a:pathLst>
                <a:path w="7690" h="3437" extrusionOk="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9"/>
            <p:cNvSpPr/>
            <p:nvPr/>
          </p:nvSpPr>
          <p:spPr>
            <a:xfrm>
              <a:off x="2227746" y="3605523"/>
              <a:ext cx="90495" cy="41058"/>
            </a:xfrm>
            <a:custGeom>
              <a:avLst/>
              <a:gdLst/>
              <a:ahLst/>
              <a:cxnLst/>
              <a:rect l="l" t="t" r="r" b="b"/>
              <a:pathLst>
                <a:path w="3456" h="1568" extrusionOk="0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9"/>
            <p:cNvSpPr/>
            <p:nvPr/>
          </p:nvSpPr>
          <p:spPr>
            <a:xfrm>
              <a:off x="2279252" y="3532598"/>
              <a:ext cx="93716" cy="74182"/>
            </a:xfrm>
            <a:custGeom>
              <a:avLst/>
              <a:gdLst/>
              <a:ahLst/>
              <a:cxnLst/>
              <a:rect l="l" t="t" r="r" b="b"/>
              <a:pathLst>
                <a:path w="3579" h="2833" extrusionOk="0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8" name="Google Shape;11108;p69"/>
          <p:cNvGrpSpPr/>
          <p:nvPr/>
        </p:nvGrpSpPr>
        <p:grpSpPr>
          <a:xfrm>
            <a:off x="2223059" y="3818172"/>
            <a:ext cx="359232" cy="306050"/>
            <a:chOff x="2223059" y="3818172"/>
            <a:chExt cx="359232" cy="306050"/>
          </a:xfrm>
        </p:grpSpPr>
        <p:sp>
          <p:nvSpPr>
            <p:cNvPr id="11109" name="Google Shape;11109;p69"/>
            <p:cNvSpPr/>
            <p:nvPr/>
          </p:nvSpPr>
          <p:spPr>
            <a:xfrm>
              <a:off x="2271763" y="3818172"/>
              <a:ext cx="310528" cy="155146"/>
            </a:xfrm>
            <a:custGeom>
              <a:avLst/>
              <a:gdLst/>
              <a:ahLst/>
              <a:cxnLst/>
              <a:rect l="l" t="t" r="r" b="b"/>
              <a:pathLst>
                <a:path w="11859" h="5925" extrusionOk="0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9"/>
            <p:cNvSpPr/>
            <p:nvPr/>
          </p:nvSpPr>
          <p:spPr>
            <a:xfrm>
              <a:off x="2326725" y="3862895"/>
              <a:ext cx="248339" cy="110422"/>
            </a:xfrm>
            <a:custGeom>
              <a:avLst/>
              <a:gdLst/>
              <a:ahLst/>
              <a:cxnLst/>
              <a:rect l="l" t="t" r="r" b="b"/>
              <a:pathLst>
                <a:path w="9484" h="4217" extrusionOk="0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9"/>
            <p:cNvSpPr/>
            <p:nvPr/>
          </p:nvSpPr>
          <p:spPr>
            <a:xfrm>
              <a:off x="2343955" y="3877376"/>
              <a:ext cx="213853" cy="95942"/>
            </a:xfrm>
            <a:custGeom>
              <a:avLst/>
              <a:gdLst/>
              <a:ahLst/>
              <a:cxnLst/>
              <a:rect l="l" t="t" r="r" b="b"/>
              <a:pathLst>
                <a:path w="8167" h="3664" extrusionOk="0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69"/>
            <p:cNvSpPr/>
            <p:nvPr/>
          </p:nvSpPr>
          <p:spPr>
            <a:xfrm>
              <a:off x="2470114" y="4050878"/>
              <a:ext cx="10762" cy="73344"/>
            </a:xfrm>
            <a:custGeom>
              <a:avLst/>
              <a:gdLst/>
              <a:ahLst/>
              <a:cxnLst/>
              <a:rect l="l" t="t" r="r" b="b"/>
              <a:pathLst>
                <a:path w="411" h="2801" extrusionOk="0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9"/>
            <p:cNvSpPr/>
            <p:nvPr/>
          </p:nvSpPr>
          <p:spPr>
            <a:xfrm>
              <a:off x="2412114" y="3988426"/>
              <a:ext cx="118147" cy="72847"/>
            </a:xfrm>
            <a:custGeom>
              <a:avLst/>
              <a:gdLst/>
              <a:ahLst/>
              <a:cxnLst/>
              <a:rect l="l" t="t" r="r" b="b"/>
              <a:pathLst>
                <a:path w="4512" h="2782" extrusionOk="0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9"/>
            <p:cNvSpPr/>
            <p:nvPr/>
          </p:nvSpPr>
          <p:spPr>
            <a:xfrm>
              <a:off x="2452623" y="4045248"/>
              <a:ext cx="45483" cy="24012"/>
            </a:xfrm>
            <a:custGeom>
              <a:avLst/>
              <a:gdLst/>
              <a:ahLst/>
              <a:cxnLst/>
              <a:rect l="l" t="t" r="r" b="b"/>
              <a:pathLst>
                <a:path w="1737" h="91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9"/>
            <p:cNvSpPr/>
            <p:nvPr/>
          </p:nvSpPr>
          <p:spPr>
            <a:xfrm>
              <a:off x="2491586" y="3993532"/>
              <a:ext cx="90469" cy="40508"/>
            </a:xfrm>
            <a:custGeom>
              <a:avLst/>
              <a:gdLst/>
              <a:ahLst/>
              <a:cxnLst/>
              <a:rect l="l" t="t" r="r" b="b"/>
              <a:pathLst>
                <a:path w="3455" h="1547" extrusionOk="0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9"/>
            <p:cNvSpPr/>
            <p:nvPr/>
          </p:nvSpPr>
          <p:spPr>
            <a:xfrm>
              <a:off x="2223059" y="3971066"/>
              <a:ext cx="359232" cy="32993"/>
            </a:xfrm>
            <a:custGeom>
              <a:avLst/>
              <a:gdLst/>
              <a:ahLst/>
              <a:cxnLst/>
              <a:rect l="l" t="t" r="r" b="b"/>
              <a:pathLst>
                <a:path w="13719" h="1260" extrusionOk="0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69"/>
            <p:cNvSpPr/>
            <p:nvPr/>
          </p:nvSpPr>
          <p:spPr>
            <a:xfrm>
              <a:off x="2461107" y="3933595"/>
              <a:ext cx="60723" cy="21760"/>
            </a:xfrm>
            <a:custGeom>
              <a:avLst/>
              <a:gdLst/>
              <a:ahLst/>
              <a:cxnLst/>
              <a:rect l="l" t="t" r="r" b="b"/>
              <a:pathLst>
                <a:path w="2319" h="831" extrusionOk="0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8" name="Google Shape;11118;p69"/>
          <p:cNvGrpSpPr/>
          <p:nvPr/>
        </p:nvGrpSpPr>
        <p:grpSpPr>
          <a:xfrm>
            <a:off x="1725989" y="1991820"/>
            <a:ext cx="378426" cy="298509"/>
            <a:chOff x="1725989" y="1991820"/>
            <a:chExt cx="378426" cy="298509"/>
          </a:xfrm>
        </p:grpSpPr>
        <p:sp>
          <p:nvSpPr>
            <p:cNvPr id="11119" name="Google Shape;11119;p69"/>
            <p:cNvSpPr/>
            <p:nvPr/>
          </p:nvSpPr>
          <p:spPr>
            <a:xfrm>
              <a:off x="1803392" y="2021331"/>
              <a:ext cx="145143" cy="236346"/>
            </a:xfrm>
            <a:custGeom>
              <a:avLst/>
              <a:gdLst/>
              <a:ahLst/>
              <a:cxnLst/>
              <a:rect l="l" t="t" r="r" b="b"/>
              <a:pathLst>
                <a:path w="5543" h="9026" extrusionOk="0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9"/>
            <p:cNvSpPr/>
            <p:nvPr/>
          </p:nvSpPr>
          <p:spPr>
            <a:xfrm>
              <a:off x="1948509" y="2155738"/>
              <a:ext cx="134669" cy="132679"/>
            </a:xfrm>
            <a:custGeom>
              <a:avLst/>
              <a:gdLst/>
              <a:ahLst/>
              <a:cxnLst/>
              <a:rect l="l" t="t" r="r" b="b"/>
              <a:pathLst>
                <a:path w="5143" h="5067" extrusionOk="0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9"/>
            <p:cNvSpPr/>
            <p:nvPr/>
          </p:nvSpPr>
          <p:spPr>
            <a:xfrm>
              <a:off x="1814861" y="2034842"/>
              <a:ext cx="82980" cy="123619"/>
            </a:xfrm>
            <a:custGeom>
              <a:avLst/>
              <a:gdLst/>
              <a:ahLst/>
              <a:cxnLst/>
              <a:rect l="l" t="t" r="r" b="b"/>
              <a:pathLst>
                <a:path w="3169" h="4721" extrusionOk="0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9"/>
            <p:cNvSpPr/>
            <p:nvPr/>
          </p:nvSpPr>
          <p:spPr>
            <a:xfrm>
              <a:off x="1967493" y="2155738"/>
              <a:ext cx="115685" cy="132679"/>
            </a:xfrm>
            <a:custGeom>
              <a:avLst/>
              <a:gdLst/>
              <a:ahLst/>
              <a:cxnLst/>
              <a:rect l="l" t="t" r="r" b="b"/>
              <a:pathLst>
                <a:path w="4418" h="5067" extrusionOk="0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9"/>
            <p:cNvSpPr/>
            <p:nvPr/>
          </p:nvSpPr>
          <p:spPr>
            <a:xfrm>
              <a:off x="1969745" y="2000854"/>
              <a:ext cx="134669" cy="134460"/>
            </a:xfrm>
            <a:custGeom>
              <a:avLst/>
              <a:gdLst/>
              <a:ahLst/>
              <a:cxnLst/>
              <a:rect l="l" t="t" r="r" b="b"/>
              <a:pathLst>
                <a:path w="5143" h="5135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9"/>
            <p:cNvSpPr/>
            <p:nvPr/>
          </p:nvSpPr>
          <p:spPr>
            <a:xfrm>
              <a:off x="1969745" y="2014365"/>
              <a:ext cx="134669" cy="120922"/>
            </a:xfrm>
            <a:custGeom>
              <a:avLst/>
              <a:gdLst/>
              <a:ahLst/>
              <a:cxnLst/>
              <a:rect l="l" t="t" r="r" b="b"/>
              <a:pathLst>
                <a:path w="5143" h="4618" extrusionOk="0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9"/>
            <p:cNvSpPr/>
            <p:nvPr/>
          </p:nvSpPr>
          <p:spPr>
            <a:xfrm>
              <a:off x="1860842" y="2155738"/>
              <a:ext cx="110684" cy="134591"/>
            </a:xfrm>
            <a:custGeom>
              <a:avLst/>
              <a:gdLst/>
              <a:ahLst/>
              <a:cxnLst/>
              <a:rect l="l" t="t" r="r" b="b"/>
              <a:pathLst>
                <a:path w="4227" h="5140" extrusionOk="0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9"/>
            <p:cNvSpPr/>
            <p:nvPr/>
          </p:nvSpPr>
          <p:spPr>
            <a:xfrm>
              <a:off x="1860842" y="2252413"/>
              <a:ext cx="110684" cy="37916"/>
            </a:xfrm>
            <a:custGeom>
              <a:avLst/>
              <a:gdLst/>
              <a:ahLst/>
              <a:cxnLst/>
              <a:rect l="l" t="t" r="r" b="b"/>
              <a:pathLst>
                <a:path w="4227" h="1448" extrusionOk="0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9"/>
            <p:cNvSpPr/>
            <p:nvPr/>
          </p:nvSpPr>
          <p:spPr>
            <a:xfrm>
              <a:off x="1725989" y="1991820"/>
              <a:ext cx="177089" cy="148966"/>
            </a:xfrm>
            <a:custGeom>
              <a:avLst/>
              <a:gdLst/>
              <a:ahLst/>
              <a:cxnLst/>
              <a:rect l="l" t="t" r="r" b="b"/>
              <a:pathLst>
                <a:path w="6763" h="5689" extrusionOk="0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9"/>
            <p:cNvSpPr/>
            <p:nvPr/>
          </p:nvSpPr>
          <p:spPr>
            <a:xfrm>
              <a:off x="1798128" y="2039582"/>
              <a:ext cx="20529" cy="52737"/>
            </a:xfrm>
            <a:custGeom>
              <a:avLst/>
              <a:gdLst/>
              <a:ahLst/>
              <a:cxnLst/>
              <a:rect l="l" t="t" r="r" b="b"/>
              <a:pathLst>
                <a:path w="784" h="2014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9"/>
            <p:cNvSpPr/>
            <p:nvPr/>
          </p:nvSpPr>
          <p:spPr>
            <a:xfrm>
              <a:off x="1797893" y="2083808"/>
              <a:ext cx="31239" cy="10762"/>
            </a:xfrm>
            <a:custGeom>
              <a:avLst/>
              <a:gdLst/>
              <a:ahLst/>
              <a:cxnLst/>
              <a:rect l="l" t="t" r="r" b="b"/>
              <a:pathLst>
                <a:path w="1193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9"/>
            <p:cNvSpPr/>
            <p:nvPr/>
          </p:nvSpPr>
          <p:spPr>
            <a:xfrm>
              <a:off x="1800145" y="2023006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1" name="Google Shape;11131;p69"/>
          <p:cNvGrpSpPr/>
          <p:nvPr/>
        </p:nvGrpSpPr>
        <p:grpSpPr>
          <a:xfrm>
            <a:off x="1768409" y="3791751"/>
            <a:ext cx="367978" cy="359075"/>
            <a:chOff x="1768409" y="3791751"/>
            <a:chExt cx="367978" cy="359075"/>
          </a:xfrm>
        </p:grpSpPr>
        <p:sp>
          <p:nvSpPr>
            <p:cNvPr id="11132" name="Google Shape;11132;p69"/>
            <p:cNvSpPr/>
            <p:nvPr/>
          </p:nvSpPr>
          <p:spPr>
            <a:xfrm>
              <a:off x="1919784" y="3791751"/>
              <a:ext cx="216602" cy="216052"/>
            </a:xfrm>
            <a:custGeom>
              <a:avLst/>
              <a:gdLst/>
              <a:ahLst/>
              <a:cxnLst/>
              <a:rect l="l" t="t" r="r" b="b"/>
              <a:pathLst>
                <a:path w="8272" h="8251" extrusionOk="0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9"/>
            <p:cNvSpPr/>
            <p:nvPr/>
          </p:nvSpPr>
          <p:spPr>
            <a:xfrm>
              <a:off x="1919784" y="3833673"/>
              <a:ext cx="173895" cy="173868"/>
            </a:xfrm>
            <a:custGeom>
              <a:avLst/>
              <a:gdLst/>
              <a:ahLst/>
              <a:cxnLst/>
              <a:rect l="l" t="t" r="r" b="b"/>
              <a:pathLst>
                <a:path w="6641" h="6640" extrusionOk="0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9"/>
            <p:cNvSpPr/>
            <p:nvPr/>
          </p:nvSpPr>
          <p:spPr>
            <a:xfrm>
              <a:off x="2048195" y="3831735"/>
              <a:ext cx="16994" cy="15894"/>
            </a:xfrm>
            <a:custGeom>
              <a:avLst/>
              <a:gdLst/>
              <a:ahLst/>
              <a:cxnLst/>
              <a:rect l="l" t="t" r="r" b="b"/>
              <a:pathLst>
                <a:path w="649" h="607" extrusionOk="0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9"/>
            <p:cNvSpPr/>
            <p:nvPr/>
          </p:nvSpPr>
          <p:spPr>
            <a:xfrm>
              <a:off x="2079172" y="3862712"/>
              <a:ext cx="16994" cy="15868"/>
            </a:xfrm>
            <a:custGeom>
              <a:avLst/>
              <a:gdLst/>
              <a:ahLst/>
              <a:cxnLst/>
              <a:rect l="l" t="t" r="r" b="b"/>
              <a:pathLst>
                <a:path w="649" h="606" extrusionOk="0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9"/>
            <p:cNvSpPr/>
            <p:nvPr/>
          </p:nvSpPr>
          <p:spPr>
            <a:xfrm>
              <a:off x="1768409" y="3834982"/>
              <a:ext cx="324511" cy="315843"/>
            </a:xfrm>
            <a:custGeom>
              <a:avLst/>
              <a:gdLst/>
              <a:ahLst/>
              <a:cxnLst/>
              <a:rect l="l" t="t" r="r" b="b"/>
              <a:pathLst>
                <a:path w="12393" h="12062" extrusionOk="0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9"/>
            <p:cNvSpPr/>
            <p:nvPr/>
          </p:nvSpPr>
          <p:spPr>
            <a:xfrm>
              <a:off x="1864900" y="3952762"/>
              <a:ext cx="106835" cy="103064"/>
            </a:xfrm>
            <a:custGeom>
              <a:avLst/>
              <a:gdLst/>
              <a:ahLst/>
              <a:cxnLst/>
              <a:rect l="l" t="t" r="r" b="b"/>
              <a:pathLst>
                <a:path w="4080" h="3936" extrusionOk="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9"/>
            <p:cNvSpPr/>
            <p:nvPr/>
          </p:nvSpPr>
          <p:spPr>
            <a:xfrm>
              <a:off x="1773907" y="3934826"/>
              <a:ext cx="319012" cy="216000"/>
            </a:xfrm>
            <a:custGeom>
              <a:avLst/>
              <a:gdLst/>
              <a:ahLst/>
              <a:cxnLst/>
              <a:rect l="l" t="t" r="r" b="b"/>
              <a:pathLst>
                <a:path w="12183" h="8249" extrusionOk="0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9"/>
            <p:cNvSpPr/>
            <p:nvPr/>
          </p:nvSpPr>
          <p:spPr>
            <a:xfrm>
              <a:off x="1916197" y="3992485"/>
              <a:ext cx="70176" cy="30558"/>
            </a:xfrm>
            <a:custGeom>
              <a:avLst/>
              <a:gdLst/>
              <a:ahLst/>
              <a:cxnLst/>
              <a:rect l="l" t="t" r="r" b="b"/>
              <a:pathLst>
                <a:path w="2680" h="1167" extrusionOk="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69"/>
            <p:cNvSpPr/>
            <p:nvPr/>
          </p:nvSpPr>
          <p:spPr>
            <a:xfrm>
              <a:off x="1879328" y="3957607"/>
              <a:ext cx="44096" cy="67924"/>
            </a:xfrm>
            <a:custGeom>
              <a:avLst/>
              <a:gdLst/>
              <a:ahLst/>
              <a:cxnLst/>
              <a:rect l="l" t="t" r="r" b="b"/>
              <a:pathLst>
                <a:path w="1684" h="2594" extrusionOk="0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69"/>
            <p:cNvSpPr/>
            <p:nvPr/>
          </p:nvSpPr>
          <p:spPr>
            <a:xfrm>
              <a:off x="1858092" y="4036266"/>
              <a:ext cx="28489" cy="28254"/>
            </a:xfrm>
            <a:custGeom>
              <a:avLst/>
              <a:gdLst/>
              <a:ahLst/>
              <a:cxnLst/>
              <a:rect l="l" t="t" r="r" b="b"/>
              <a:pathLst>
                <a:path w="1088" h="1079" extrusionOk="0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9"/>
            <p:cNvSpPr/>
            <p:nvPr/>
          </p:nvSpPr>
          <p:spPr>
            <a:xfrm>
              <a:off x="1953275" y="3946818"/>
              <a:ext cx="22755" cy="22519"/>
            </a:xfrm>
            <a:custGeom>
              <a:avLst/>
              <a:gdLst/>
              <a:ahLst/>
              <a:cxnLst/>
              <a:rect l="l" t="t" r="r" b="b"/>
              <a:pathLst>
                <a:path w="869" h="860" extrusionOk="0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9"/>
            <p:cNvSpPr/>
            <p:nvPr/>
          </p:nvSpPr>
          <p:spPr>
            <a:xfrm>
              <a:off x="1966760" y="3989552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9"/>
            <p:cNvSpPr/>
            <p:nvPr/>
          </p:nvSpPr>
          <p:spPr>
            <a:xfrm>
              <a:off x="1904806" y="3951060"/>
              <a:ext cx="22493" cy="22781"/>
            </a:xfrm>
            <a:custGeom>
              <a:avLst/>
              <a:gdLst/>
              <a:ahLst/>
              <a:cxnLst/>
              <a:rect l="l" t="t" r="r" b="b"/>
              <a:pathLst>
                <a:path w="859" h="870" extrusionOk="0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5" name="Google Shape;11145;p69"/>
          <p:cNvGrpSpPr/>
          <p:nvPr/>
        </p:nvGrpSpPr>
        <p:grpSpPr>
          <a:xfrm>
            <a:off x="2668963" y="3791306"/>
            <a:ext cx="358735" cy="359311"/>
            <a:chOff x="2668963" y="3791306"/>
            <a:chExt cx="358735" cy="359311"/>
          </a:xfrm>
        </p:grpSpPr>
        <p:sp>
          <p:nvSpPr>
            <p:cNvPr id="11146" name="Google Shape;11146;p69"/>
            <p:cNvSpPr/>
            <p:nvPr/>
          </p:nvSpPr>
          <p:spPr>
            <a:xfrm>
              <a:off x="2854065" y="4004268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9"/>
            <p:cNvSpPr/>
            <p:nvPr/>
          </p:nvSpPr>
          <p:spPr>
            <a:xfrm>
              <a:off x="2879045" y="402924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9"/>
            <p:cNvSpPr/>
            <p:nvPr/>
          </p:nvSpPr>
          <p:spPr>
            <a:xfrm>
              <a:off x="2904026" y="405422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9"/>
            <p:cNvSpPr/>
            <p:nvPr/>
          </p:nvSpPr>
          <p:spPr>
            <a:xfrm>
              <a:off x="2829320" y="4006415"/>
              <a:ext cx="153156" cy="143913"/>
            </a:xfrm>
            <a:custGeom>
              <a:avLst/>
              <a:gdLst/>
              <a:ahLst/>
              <a:cxnLst/>
              <a:rect l="l" t="t" r="r" b="b"/>
              <a:pathLst>
                <a:path w="5849" h="5496" extrusionOk="0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9"/>
            <p:cNvSpPr/>
            <p:nvPr/>
          </p:nvSpPr>
          <p:spPr>
            <a:xfrm>
              <a:off x="2917511" y="3991857"/>
              <a:ext cx="24745" cy="23697"/>
            </a:xfrm>
            <a:custGeom>
              <a:avLst/>
              <a:gdLst/>
              <a:ahLst/>
              <a:cxnLst/>
              <a:rect l="l" t="t" r="r" b="b"/>
              <a:pathLst>
                <a:path w="945" h="905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9"/>
            <p:cNvSpPr/>
            <p:nvPr/>
          </p:nvSpPr>
          <p:spPr>
            <a:xfrm>
              <a:off x="2942492" y="4016837"/>
              <a:ext cx="24745" cy="23619"/>
            </a:xfrm>
            <a:custGeom>
              <a:avLst/>
              <a:gdLst/>
              <a:ahLst/>
              <a:cxnLst/>
              <a:rect l="l" t="t" r="r" b="b"/>
              <a:pathLst>
                <a:path w="945" h="902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9"/>
            <p:cNvSpPr/>
            <p:nvPr/>
          </p:nvSpPr>
          <p:spPr>
            <a:xfrm>
              <a:off x="2967210" y="4041818"/>
              <a:ext cx="24771" cy="23619"/>
            </a:xfrm>
            <a:custGeom>
              <a:avLst/>
              <a:gdLst/>
              <a:ahLst/>
              <a:cxnLst/>
              <a:rect l="l" t="t" r="r" b="b"/>
              <a:pathLst>
                <a:path w="946" h="902" extrusionOk="0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9"/>
            <p:cNvSpPr/>
            <p:nvPr/>
          </p:nvSpPr>
          <p:spPr>
            <a:xfrm>
              <a:off x="2704496" y="3827467"/>
              <a:ext cx="68395" cy="64179"/>
            </a:xfrm>
            <a:custGeom>
              <a:avLst/>
              <a:gdLst/>
              <a:ahLst/>
              <a:cxnLst/>
              <a:rect l="l" t="t" r="r" b="b"/>
              <a:pathLst>
                <a:path w="2612" h="2451" extrusionOk="0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9"/>
            <p:cNvSpPr/>
            <p:nvPr/>
          </p:nvSpPr>
          <p:spPr>
            <a:xfrm>
              <a:off x="2671005" y="3882927"/>
              <a:ext cx="87641" cy="31448"/>
            </a:xfrm>
            <a:custGeom>
              <a:avLst/>
              <a:gdLst/>
              <a:ahLst/>
              <a:cxnLst/>
              <a:rect l="l" t="t" r="r" b="b"/>
              <a:pathLst>
                <a:path w="3347" h="1201" extrusionOk="0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9"/>
            <p:cNvSpPr/>
            <p:nvPr/>
          </p:nvSpPr>
          <p:spPr>
            <a:xfrm>
              <a:off x="2668963" y="3926394"/>
              <a:ext cx="86934" cy="32941"/>
            </a:xfrm>
            <a:custGeom>
              <a:avLst/>
              <a:gdLst/>
              <a:ahLst/>
              <a:cxnLst/>
              <a:rect l="l" t="t" r="r" b="b"/>
              <a:pathLst>
                <a:path w="3320" h="1258" extrusionOk="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9"/>
            <p:cNvSpPr/>
            <p:nvPr/>
          </p:nvSpPr>
          <p:spPr>
            <a:xfrm>
              <a:off x="2761422" y="3794081"/>
              <a:ext cx="33203" cy="83085"/>
            </a:xfrm>
            <a:custGeom>
              <a:avLst/>
              <a:gdLst/>
              <a:ahLst/>
              <a:cxnLst/>
              <a:rect l="l" t="t" r="r" b="b"/>
              <a:pathLst>
                <a:path w="1268" h="3173" extrusionOk="0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9"/>
            <p:cNvSpPr/>
            <p:nvPr/>
          </p:nvSpPr>
          <p:spPr>
            <a:xfrm>
              <a:off x="2805099" y="3791306"/>
              <a:ext cx="34774" cy="82849"/>
            </a:xfrm>
            <a:custGeom>
              <a:avLst/>
              <a:gdLst/>
              <a:ahLst/>
              <a:cxnLst/>
              <a:rect l="l" t="t" r="r" b="b"/>
              <a:pathLst>
                <a:path w="1328" h="3164" extrusionOk="0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9"/>
            <p:cNvSpPr/>
            <p:nvPr/>
          </p:nvSpPr>
          <p:spPr>
            <a:xfrm>
              <a:off x="2757128" y="3882220"/>
              <a:ext cx="261064" cy="259729"/>
            </a:xfrm>
            <a:custGeom>
              <a:avLst/>
              <a:gdLst/>
              <a:ahLst/>
              <a:cxnLst/>
              <a:rect l="l" t="t" r="r" b="b"/>
              <a:pathLst>
                <a:path w="9970" h="9919" extrusionOk="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9"/>
            <p:cNvSpPr/>
            <p:nvPr/>
          </p:nvSpPr>
          <p:spPr>
            <a:xfrm>
              <a:off x="2757128" y="3881880"/>
              <a:ext cx="91700" cy="90207"/>
            </a:xfrm>
            <a:custGeom>
              <a:avLst/>
              <a:gdLst/>
              <a:ahLst/>
              <a:cxnLst/>
              <a:rect l="l" t="t" r="r" b="b"/>
              <a:pathLst>
                <a:path w="3502" h="3445" extrusionOk="0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9"/>
            <p:cNvSpPr/>
            <p:nvPr/>
          </p:nvSpPr>
          <p:spPr>
            <a:xfrm>
              <a:off x="2757128" y="3881984"/>
              <a:ext cx="85206" cy="83844"/>
            </a:xfrm>
            <a:custGeom>
              <a:avLst/>
              <a:gdLst/>
              <a:ahLst/>
              <a:cxnLst/>
              <a:rect l="l" t="t" r="r" b="b"/>
              <a:pathLst>
                <a:path w="3254" h="3202" extrusionOk="0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9"/>
            <p:cNvSpPr/>
            <p:nvPr/>
          </p:nvSpPr>
          <p:spPr>
            <a:xfrm>
              <a:off x="2992950" y="4116995"/>
              <a:ext cx="34747" cy="33622"/>
            </a:xfrm>
            <a:custGeom>
              <a:avLst/>
              <a:gdLst/>
              <a:ahLst/>
              <a:cxnLst/>
              <a:rect l="l" t="t" r="r" b="b"/>
              <a:pathLst>
                <a:path w="1327" h="1284" extrusionOk="0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2" name="Google Shape;11162;p69"/>
          <p:cNvGrpSpPr/>
          <p:nvPr/>
        </p:nvGrpSpPr>
        <p:grpSpPr>
          <a:xfrm>
            <a:off x="849682" y="1995198"/>
            <a:ext cx="363893" cy="291727"/>
            <a:chOff x="849682" y="1995198"/>
            <a:chExt cx="363893" cy="291727"/>
          </a:xfrm>
        </p:grpSpPr>
        <p:sp>
          <p:nvSpPr>
            <p:cNvPr id="11163" name="Google Shape;11163;p69"/>
            <p:cNvSpPr/>
            <p:nvPr/>
          </p:nvSpPr>
          <p:spPr>
            <a:xfrm>
              <a:off x="907838" y="2131517"/>
              <a:ext cx="247579" cy="155408"/>
            </a:xfrm>
            <a:custGeom>
              <a:avLst/>
              <a:gdLst/>
              <a:ahLst/>
              <a:cxnLst/>
              <a:rect l="l" t="t" r="r" b="b"/>
              <a:pathLst>
                <a:path w="9455" h="5935" extrusionOk="0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9"/>
            <p:cNvSpPr/>
            <p:nvPr/>
          </p:nvSpPr>
          <p:spPr>
            <a:xfrm>
              <a:off x="1140414" y="2131517"/>
              <a:ext cx="15004" cy="136424"/>
            </a:xfrm>
            <a:custGeom>
              <a:avLst/>
              <a:gdLst/>
              <a:ahLst/>
              <a:cxnLst/>
              <a:rect l="l" t="t" r="r" b="b"/>
              <a:pathLst>
                <a:path w="573" h="5210" extrusionOk="0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9"/>
            <p:cNvSpPr/>
            <p:nvPr/>
          </p:nvSpPr>
          <p:spPr>
            <a:xfrm>
              <a:off x="1026483" y="2148511"/>
              <a:ext cx="10526" cy="138414"/>
            </a:xfrm>
            <a:custGeom>
              <a:avLst/>
              <a:gdLst/>
              <a:ahLst/>
              <a:cxnLst/>
              <a:rect l="l" t="t" r="r" b="b"/>
              <a:pathLst>
                <a:path w="402" h="5286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69"/>
            <p:cNvSpPr/>
            <p:nvPr/>
          </p:nvSpPr>
          <p:spPr>
            <a:xfrm>
              <a:off x="945047" y="2148511"/>
              <a:ext cx="10526" cy="68212"/>
            </a:xfrm>
            <a:custGeom>
              <a:avLst/>
              <a:gdLst/>
              <a:ahLst/>
              <a:cxnLst/>
              <a:rect l="l" t="t" r="r" b="b"/>
              <a:pathLst>
                <a:path w="402" h="2605" extrusionOk="0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9"/>
            <p:cNvSpPr/>
            <p:nvPr/>
          </p:nvSpPr>
          <p:spPr>
            <a:xfrm>
              <a:off x="945309" y="2228192"/>
              <a:ext cx="10526" cy="50982"/>
            </a:xfrm>
            <a:custGeom>
              <a:avLst/>
              <a:gdLst/>
              <a:ahLst/>
              <a:cxnLst/>
              <a:rect l="l" t="t" r="r" b="b"/>
              <a:pathLst>
                <a:path w="402" h="1947" extrusionOk="0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9"/>
            <p:cNvSpPr/>
            <p:nvPr/>
          </p:nvSpPr>
          <p:spPr>
            <a:xfrm>
              <a:off x="1107682" y="2148511"/>
              <a:ext cx="10762" cy="130663"/>
            </a:xfrm>
            <a:custGeom>
              <a:avLst/>
              <a:gdLst/>
              <a:ahLst/>
              <a:cxnLst/>
              <a:rect l="l" t="t" r="r" b="b"/>
              <a:pathLst>
                <a:path w="411" h="4990" extrusionOk="0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9"/>
            <p:cNvSpPr/>
            <p:nvPr/>
          </p:nvSpPr>
          <p:spPr>
            <a:xfrm>
              <a:off x="907838" y="2122274"/>
              <a:ext cx="247579" cy="59230"/>
            </a:xfrm>
            <a:custGeom>
              <a:avLst/>
              <a:gdLst/>
              <a:ahLst/>
              <a:cxnLst/>
              <a:rect l="l" t="t" r="r" b="b"/>
              <a:pathLst>
                <a:path w="9455" h="2262" extrusionOk="0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9"/>
            <p:cNvSpPr/>
            <p:nvPr/>
          </p:nvSpPr>
          <p:spPr>
            <a:xfrm>
              <a:off x="1140414" y="2122012"/>
              <a:ext cx="15004" cy="40508"/>
            </a:xfrm>
            <a:custGeom>
              <a:avLst/>
              <a:gdLst/>
              <a:ahLst/>
              <a:cxnLst/>
              <a:rect l="l" t="t" r="r" b="b"/>
              <a:pathLst>
                <a:path w="573" h="1547" extrusionOk="0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9"/>
            <p:cNvSpPr/>
            <p:nvPr/>
          </p:nvSpPr>
          <p:spPr>
            <a:xfrm>
              <a:off x="907838" y="2085798"/>
              <a:ext cx="247579" cy="72716"/>
            </a:xfrm>
            <a:custGeom>
              <a:avLst/>
              <a:gdLst/>
              <a:ahLst/>
              <a:cxnLst/>
              <a:rect l="l" t="t" r="r" b="b"/>
              <a:pathLst>
                <a:path w="9455" h="2777" extrusionOk="0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9"/>
            <p:cNvSpPr/>
            <p:nvPr/>
          </p:nvSpPr>
          <p:spPr>
            <a:xfrm>
              <a:off x="1012264" y="2085798"/>
              <a:ext cx="143153" cy="72716"/>
            </a:xfrm>
            <a:custGeom>
              <a:avLst/>
              <a:gdLst/>
              <a:ahLst/>
              <a:cxnLst/>
              <a:rect l="l" t="t" r="r" b="b"/>
              <a:pathLst>
                <a:path w="5467" h="2777" extrusionOk="0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9"/>
            <p:cNvSpPr/>
            <p:nvPr/>
          </p:nvSpPr>
          <p:spPr>
            <a:xfrm>
              <a:off x="1049971" y="1995198"/>
              <a:ext cx="123750" cy="119613"/>
            </a:xfrm>
            <a:custGeom>
              <a:avLst/>
              <a:gdLst/>
              <a:ahLst/>
              <a:cxnLst/>
              <a:rect l="l" t="t" r="r" b="b"/>
              <a:pathLst>
                <a:path w="4726" h="4568" extrusionOk="0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9"/>
            <p:cNvSpPr/>
            <p:nvPr/>
          </p:nvSpPr>
          <p:spPr>
            <a:xfrm>
              <a:off x="1044734" y="2103525"/>
              <a:ext cx="18513" cy="18775"/>
            </a:xfrm>
            <a:custGeom>
              <a:avLst/>
              <a:gdLst/>
              <a:ahLst/>
              <a:cxnLst/>
              <a:rect l="l" t="t" r="r" b="b"/>
              <a:pathLst>
                <a:path w="707" h="717" extrusionOk="0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9"/>
            <p:cNvSpPr/>
            <p:nvPr/>
          </p:nvSpPr>
          <p:spPr>
            <a:xfrm>
              <a:off x="889509" y="1995224"/>
              <a:ext cx="123776" cy="119587"/>
            </a:xfrm>
            <a:custGeom>
              <a:avLst/>
              <a:gdLst/>
              <a:ahLst/>
              <a:cxnLst/>
              <a:rect l="l" t="t" r="r" b="b"/>
              <a:pathLst>
                <a:path w="4727" h="4567" extrusionOk="0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9"/>
            <p:cNvSpPr/>
            <p:nvPr/>
          </p:nvSpPr>
          <p:spPr>
            <a:xfrm>
              <a:off x="1000010" y="2103525"/>
              <a:ext cx="18775" cy="18775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9"/>
            <p:cNvSpPr/>
            <p:nvPr/>
          </p:nvSpPr>
          <p:spPr>
            <a:xfrm>
              <a:off x="883984" y="2035811"/>
              <a:ext cx="42603" cy="55250"/>
            </a:xfrm>
            <a:custGeom>
              <a:avLst/>
              <a:gdLst/>
              <a:ahLst/>
              <a:cxnLst/>
              <a:rect l="l" t="t" r="r" b="b"/>
              <a:pathLst>
                <a:path w="1627" h="2110" extrusionOk="0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9"/>
            <p:cNvSpPr/>
            <p:nvPr/>
          </p:nvSpPr>
          <p:spPr>
            <a:xfrm>
              <a:off x="849682" y="2076083"/>
              <a:ext cx="61090" cy="29720"/>
            </a:xfrm>
            <a:custGeom>
              <a:avLst/>
              <a:gdLst/>
              <a:ahLst/>
              <a:cxnLst/>
              <a:rect l="l" t="t" r="r" b="b"/>
              <a:pathLst>
                <a:path w="2333" h="1135" extrusionOk="0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9"/>
            <p:cNvSpPr/>
            <p:nvPr/>
          </p:nvSpPr>
          <p:spPr>
            <a:xfrm>
              <a:off x="1136643" y="2035811"/>
              <a:ext cx="42629" cy="55250"/>
            </a:xfrm>
            <a:custGeom>
              <a:avLst/>
              <a:gdLst/>
              <a:ahLst/>
              <a:cxnLst/>
              <a:rect l="l" t="t" r="r" b="b"/>
              <a:pathLst>
                <a:path w="1628" h="2110" extrusionOk="0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69"/>
            <p:cNvSpPr/>
            <p:nvPr/>
          </p:nvSpPr>
          <p:spPr>
            <a:xfrm>
              <a:off x="1152406" y="2076083"/>
              <a:ext cx="61168" cy="29720"/>
            </a:xfrm>
            <a:custGeom>
              <a:avLst/>
              <a:gdLst/>
              <a:ahLst/>
              <a:cxnLst/>
              <a:rect l="l" t="t" r="r" b="b"/>
              <a:pathLst>
                <a:path w="2336" h="1135" extrusionOk="0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1" name="Google Shape;11181;p69"/>
          <p:cNvGrpSpPr/>
          <p:nvPr/>
        </p:nvGrpSpPr>
        <p:grpSpPr>
          <a:xfrm>
            <a:off x="3065430" y="1990066"/>
            <a:ext cx="378190" cy="302044"/>
            <a:chOff x="3065430" y="1990066"/>
            <a:chExt cx="378190" cy="302044"/>
          </a:xfrm>
        </p:grpSpPr>
        <p:sp>
          <p:nvSpPr>
            <p:cNvPr id="11182" name="Google Shape;11182;p69"/>
            <p:cNvSpPr/>
            <p:nvPr/>
          </p:nvSpPr>
          <p:spPr>
            <a:xfrm>
              <a:off x="3216282" y="2149742"/>
              <a:ext cx="67714" cy="67741"/>
            </a:xfrm>
            <a:custGeom>
              <a:avLst/>
              <a:gdLst/>
              <a:ahLst/>
              <a:cxnLst/>
              <a:rect l="l" t="t" r="r" b="b"/>
              <a:pathLst>
                <a:path w="2586" h="2587" extrusionOk="0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9"/>
            <p:cNvSpPr/>
            <p:nvPr/>
          </p:nvSpPr>
          <p:spPr>
            <a:xfrm>
              <a:off x="3216282" y="2180483"/>
              <a:ext cx="36973" cy="36999"/>
            </a:xfrm>
            <a:custGeom>
              <a:avLst/>
              <a:gdLst/>
              <a:ahLst/>
              <a:cxnLst/>
              <a:rect l="l" t="t" r="r" b="b"/>
              <a:pathLst>
                <a:path w="1412" h="1413" extrusionOk="0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9"/>
            <p:cNvSpPr/>
            <p:nvPr/>
          </p:nvSpPr>
          <p:spPr>
            <a:xfrm>
              <a:off x="3141079" y="2188103"/>
              <a:ext cx="104949" cy="104007"/>
            </a:xfrm>
            <a:custGeom>
              <a:avLst/>
              <a:gdLst/>
              <a:ahLst/>
              <a:cxnLst/>
              <a:rect l="l" t="t" r="r" b="b"/>
              <a:pathLst>
                <a:path w="4008" h="3972" extrusionOk="0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9"/>
            <p:cNvSpPr/>
            <p:nvPr/>
          </p:nvSpPr>
          <p:spPr>
            <a:xfrm>
              <a:off x="3235999" y="1990118"/>
              <a:ext cx="207621" cy="207621"/>
            </a:xfrm>
            <a:custGeom>
              <a:avLst/>
              <a:gdLst/>
              <a:ahLst/>
              <a:cxnLst/>
              <a:rect l="l" t="t" r="r" b="b"/>
              <a:pathLst>
                <a:path w="7929" h="7929" extrusionOk="0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9"/>
            <p:cNvSpPr/>
            <p:nvPr/>
          </p:nvSpPr>
          <p:spPr>
            <a:xfrm>
              <a:off x="3226023" y="1990066"/>
              <a:ext cx="192119" cy="181933"/>
            </a:xfrm>
            <a:custGeom>
              <a:avLst/>
              <a:gdLst/>
              <a:ahLst/>
              <a:cxnLst/>
              <a:rect l="l" t="t" r="r" b="b"/>
              <a:pathLst>
                <a:path w="7337" h="6948" extrusionOk="0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9"/>
            <p:cNvSpPr/>
            <p:nvPr/>
          </p:nvSpPr>
          <p:spPr>
            <a:xfrm>
              <a:off x="3252234" y="2013816"/>
              <a:ext cx="167401" cy="159938"/>
            </a:xfrm>
            <a:custGeom>
              <a:avLst/>
              <a:gdLst/>
              <a:ahLst/>
              <a:cxnLst/>
              <a:rect l="l" t="t" r="r" b="b"/>
              <a:pathLst>
                <a:path w="6393" h="6108" extrusionOk="0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9"/>
            <p:cNvSpPr/>
            <p:nvPr/>
          </p:nvSpPr>
          <p:spPr>
            <a:xfrm>
              <a:off x="3275722" y="2029605"/>
              <a:ext cx="153654" cy="144175"/>
            </a:xfrm>
            <a:custGeom>
              <a:avLst/>
              <a:gdLst/>
              <a:ahLst/>
              <a:cxnLst/>
              <a:rect l="l" t="t" r="r" b="b"/>
              <a:pathLst>
                <a:path w="5868" h="5506" extrusionOk="0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9"/>
            <p:cNvSpPr/>
            <p:nvPr/>
          </p:nvSpPr>
          <p:spPr>
            <a:xfrm>
              <a:off x="3065430" y="1990066"/>
              <a:ext cx="177587" cy="149464"/>
            </a:xfrm>
            <a:custGeom>
              <a:avLst/>
              <a:gdLst/>
              <a:ahLst/>
              <a:cxnLst/>
              <a:rect l="l" t="t" r="r" b="b"/>
              <a:pathLst>
                <a:path w="6782" h="5708" extrusionOk="0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9"/>
            <p:cNvSpPr/>
            <p:nvPr/>
          </p:nvSpPr>
          <p:spPr>
            <a:xfrm>
              <a:off x="3137832" y="2038089"/>
              <a:ext cx="20503" cy="52972"/>
            </a:xfrm>
            <a:custGeom>
              <a:avLst/>
              <a:gdLst/>
              <a:ahLst/>
              <a:cxnLst/>
              <a:rect l="l" t="t" r="r" b="b"/>
              <a:pathLst>
                <a:path w="783" h="2023" extrusionOk="0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9"/>
            <p:cNvSpPr/>
            <p:nvPr/>
          </p:nvSpPr>
          <p:spPr>
            <a:xfrm>
              <a:off x="3137334" y="208252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9"/>
            <p:cNvSpPr/>
            <p:nvPr/>
          </p:nvSpPr>
          <p:spPr>
            <a:xfrm>
              <a:off x="3139822" y="202148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3" name="Google Shape;11193;p69"/>
          <p:cNvGrpSpPr/>
          <p:nvPr/>
        </p:nvGrpSpPr>
        <p:grpSpPr>
          <a:xfrm>
            <a:off x="3568234" y="3791410"/>
            <a:ext cx="347501" cy="359284"/>
            <a:chOff x="3568234" y="3791410"/>
            <a:chExt cx="347501" cy="359284"/>
          </a:xfrm>
        </p:grpSpPr>
        <p:sp>
          <p:nvSpPr>
            <p:cNvPr id="11194" name="Google Shape;11194;p69"/>
            <p:cNvSpPr/>
            <p:nvPr/>
          </p:nvSpPr>
          <p:spPr>
            <a:xfrm>
              <a:off x="3657682" y="3791410"/>
              <a:ext cx="151899" cy="160750"/>
            </a:xfrm>
            <a:custGeom>
              <a:avLst/>
              <a:gdLst/>
              <a:ahLst/>
              <a:cxnLst/>
              <a:rect l="l" t="t" r="r" b="b"/>
              <a:pathLst>
                <a:path w="5801" h="6139" extrusionOk="0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9"/>
            <p:cNvSpPr/>
            <p:nvPr/>
          </p:nvSpPr>
          <p:spPr>
            <a:xfrm>
              <a:off x="3727858" y="3822413"/>
              <a:ext cx="48992" cy="48992"/>
            </a:xfrm>
            <a:custGeom>
              <a:avLst/>
              <a:gdLst/>
              <a:ahLst/>
              <a:cxnLst/>
              <a:rect l="l" t="t" r="r" b="b"/>
              <a:pathLst>
                <a:path w="1871" h="1871" extrusionOk="0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9"/>
            <p:cNvSpPr/>
            <p:nvPr/>
          </p:nvSpPr>
          <p:spPr>
            <a:xfrm>
              <a:off x="3710890" y="3816731"/>
              <a:ext cx="82823" cy="60173"/>
            </a:xfrm>
            <a:custGeom>
              <a:avLst/>
              <a:gdLst/>
              <a:ahLst/>
              <a:cxnLst/>
              <a:rect l="l" t="t" r="r" b="b"/>
              <a:pathLst>
                <a:path w="3163" h="2298" extrusionOk="0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69"/>
            <p:cNvSpPr/>
            <p:nvPr/>
          </p:nvSpPr>
          <p:spPr>
            <a:xfrm>
              <a:off x="3699631" y="3857973"/>
              <a:ext cx="44017" cy="39670"/>
            </a:xfrm>
            <a:custGeom>
              <a:avLst/>
              <a:gdLst/>
              <a:ahLst/>
              <a:cxnLst/>
              <a:rect l="l" t="t" r="r" b="b"/>
              <a:pathLst>
                <a:path w="1681" h="1515" extrusionOk="0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9"/>
            <p:cNvSpPr/>
            <p:nvPr/>
          </p:nvSpPr>
          <p:spPr>
            <a:xfrm>
              <a:off x="3568234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9"/>
            <p:cNvSpPr/>
            <p:nvPr/>
          </p:nvSpPr>
          <p:spPr>
            <a:xfrm>
              <a:off x="3655169" y="3947316"/>
              <a:ext cx="86960" cy="203379"/>
            </a:xfrm>
            <a:custGeom>
              <a:avLst/>
              <a:gdLst/>
              <a:ahLst/>
              <a:cxnLst/>
              <a:rect l="l" t="t" r="r" b="b"/>
              <a:pathLst>
                <a:path w="3321" h="7767" extrusionOk="0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9"/>
            <p:cNvSpPr/>
            <p:nvPr/>
          </p:nvSpPr>
          <p:spPr>
            <a:xfrm>
              <a:off x="3742103" y="3947316"/>
              <a:ext cx="86699" cy="203379"/>
            </a:xfrm>
            <a:custGeom>
              <a:avLst/>
              <a:gdLst/>
              <a:ahLst/>
              <a:cxnLst/>
              <a:rect l="l" t="t" r="r" b="b"/>
              <a:pathLst>
                <a:path w="3311" h="7767" extrusionOk="0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9"/>
            <p:cNvSpPr/>
            <p:nvPr/>
          </p:nvSpPr>
          <p:spPr>
            <a:xfrm>
              <a:off x="3828775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69"/>
            <p:cNvSpPr/>
            <p:nvPr/>
          </p:nvSpPr>
          <p:spPr>
            <a:xfrm>
              <a:off x="3582741" y="3962556"/>
              <a:ext cx="318776" cy="173135"/>
            </a:xfrm>
            <a:custGeom>
              <a:avLst/>
              <a:gdLst/>
              <a:ahLst/>
              <a:cxnLst/>
              <a:rect l="l" t="t" r="r" b="b"/>
              <a:pathLst>
                <a:path w="12174" h="6612" extrusionOk="0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9"/>
            <p:cNvSpPr/>
            <p:nvPr/>
          </p:nvSpPr>
          <p:spPr>
            <a:xfrm>
              <a:off x="3582741" y="3962556"/>
              <a:ext cx="72454" cy="166196"/>
            </a:xfrm>
            <a:custGeom>
              <a:avLst/>
              <a:gdLst/>
              <a:ahLst/>
              <a:cxnLst/>
              <a:rect l="l" t="t" r="r" b="b"/>
              <a:pathLst>
                <a:path w="2767" h="6347" extrusionOk="0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9"/>
            <p:cNvSpPr/>
            <p:nvPr/>
          </p:nvSpPr>
          <p:spPr>
            <a:xfrm>
              <a:off x="3742103" y="3962556"/>
              <a:ext cx="86699" cy="173135"/>
            </a:xfrm>
            <a:custGeom>
              <a:avLst/>
              <a:gdLst/>
              <a:ahLst/>
              <a:cxnLst/>
              <a:rect l="l" t="t" r="r" b="b"/>
              <a:pathLst>
                <a:path w="3311" h="6612" extrusionOk="0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5" name="Google Shape;11205;p69"/>
          <p:cNvGrpSpPr/>
          <p:nvPr/>
        </p:nvGrpSpPr>
        <p:grpSpPr>
          <a:xfrm>
            <a:off x="1759925" y="1501087"/>
            <a:ext cx="347004" cy="358420"/>
            <a:chOff x="1759925" y="1501087"/>
            <a:chExt cx="347004" cy="358420"/>
          </a:xfrm>
        </p:grpSpPr>
        <p:sp>
          <p:nvSpPr>
            <p:cNvPr id="11206" name="Google Shape;11206;p69"/>
            <p:cNvSpPr/>
            <p:nvPr/>
          </p:nvSpPr>
          <p:spPr>
            <a:xfrm>
              <a:off x="1897055" y="1797266"/>
              <a:ext cx="72480" cy="62242"/>
            </a:xfrm>
            <a:custGeom>
              <a:avLst/>
              <a:gdLst/>
              <a:ahLst/>
              <a:cxnLst/>
              <a:rect l="l" t="t" r="r" b="b"/>
              <a:pathLst>
                <a:path w="2768" h="2377" extrusionOk="0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9"/>
            <p:cNvSpPr/>
            <p:nvPr/>
          </p:nvSpPr>
          <p:spPr>
            <a:xfrm>
              <a:off x="1897055" y="1797266"/>
              <a:ext cx="72480" cy="31003"/>
            </a:xfrm>
            <a:custGeom>
              <a:avLst/>
              <a:gdLst/>
              <a:ahLst/>
              <a:cxnLst/>
              <a:rect l="l" t="t" r="r" b="b"/>
              <a:pathLst>
                <a:path w="2768" h="1184" extrusionOk="0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9"/>
            <p:cNvSpPr/>
            <p:nvPr/>
          </p:nvSpPr>
          <p:spPr>
            <a:xfrm>
              <a:off x="1854086" y="1501087"/>
              <a:ext cx="158419" cy="311942"/>
            </a:xfrm>
            <a:custGeom>
              <a:avLst/>
              <a:gdLst/>
              <a:ahLst/>
              <a:cxnLst/>
              <a:rect l="l" t="t" r="r" b="b"/>
              <a:pathLst>
                <a:path w="6050" h="11913" extrusionOk="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9"/>
            <p:cNvSpPr/>
            <p:nvPr/>
          </p:nvSpPr>
          <p:spPr>
            <a:xfrm>
              <a:off x="1854086" y="1795040"/>
              <a:ext cx="158419" cy="17989"/>
            </a:xfrm>
            <a:custGeom>
              <a:avLst/>
              <a:gdLst/>
              <a:ahLst/>
              <a:cxnLst/>
              <a:rect l="l" t="t" r="r" b="b"/>
              <a:pathLst>
                <a:path w="6050" h="687" extrusionOk="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9"/>
            <p:cNvSpPr/>
            <p:nvPr/>
          </p:nvSpPr>
          <p:spPr>
            <a:xfrm>
              <a:off x="1854348" y="1602685"/>
              <a:ext cx="105447" cy="80702"/>
            </a:xfrm>
            <a:custGeom>
              <a:avLst/>
              <a:gdLst/>
              <a:ahLst/>
              <a:cxnLst/>
              <a:rect l="l" t="t" r="r" b="b"/>
              <a:pathLst>
                <a:path w="4027" h="3082" extrusionOk="0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9"/>
            <p:cNvSpPr/>
            <p:nvPr/>
          </p:nvSpPr>
          <p:spPr>
            <a:xfrm>
              <a:off x="1893808" y="1586188"/>
              <a:ext cx="118697" cy="63996"/>
            </a:xfrm>
            <a:custGeom>
              <a:avLst/>
              <a:gdLst/>
              <a:ahLst/>
              <a:cxnLst/>
              <a:rect l="l" t="t" r="r" b="b"/>
              <a:pathLst>
                <a:path w="4533" h="2444" extrusionOk="0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9"/>
            <p:cNvSpPr/>
            <p:nvPr/>
          </p:nvSpPr>
          <p:spPr>
            <a:xfrm>
              <a:off x="1893808" y="1552724"/>
              <a:ext cx="39487" cy="83452"/>
            </a:xfrm>
            <a:custGeom>
              <a:avLst/>
              <a:gdLst/>
              <a:ahLst/>
              <a:cxnLst/>
              <a:rect l="l" t="t" r="r" b="b"/>
              <a:pathLst>
                <a:path w="1508" h="3187" extrusionOk="0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9"/>
            <p:cNvSpPr/>
            <p:nvPr/>
          </p:nvSpPr>
          <p:spPr>
            <a:xfrm>
              <a:off x="1933269" y="1552724"/>
              <a:ext cx="39749" cy="79210"/>
            </a:xfrm>
            <a:custGeom>
              <a:avLst/>
              <a:gdLst/>
              <a:ahLst/>
              <a:cxnLst/>
              <a:rect l="l" t="t" r="r" b="b"/>
              <a:pathLst>
                <a:path w="1518" h="3025" extrusionOk="0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9"/>
            <p:cNvSpPr/>
            <p:nvPr/>
          </p:nvSpPr>
          <p:spPr>
            <a:xfrm>
              <a:off x="1972992" y="1552724"/>
              <a:ext cx="39513" cy="70726"/>
            </a:xfrm>
            <a:custGeom>
              <a:avLst/>
              <a:gdLst/>
              <a:ahLst/>
              <a:cxnLst/>
              <a:rect l="l" t="t" r="r" b="b"/>
              <a:pathLst>
                <a:path w="1509" h="2701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9"/>
            <p:cNvSpPr/>
            <p:nvPr/>
          </p:nvSpPr>
          <p:spPr>
            <a:xfrm>
              <a:off x="1893808" y="1552724"/>
              <a:ext cx="25007" cy="83452"/>
            </a:xfrm>
            <a:custGeom>
              <a:avLst/>
              <a:gdLst/>
              <a:ahLst/>
              <a:cxnLst/>
              <a:rect l="l" t="t" r="r" b="b"/>
              <a:pathLst>
                <a:path w="955" h="3187" extrusionOk="0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9"/>
            <p:cNvSpPr/>
            <p:nvPr/>
          </p:nvSpPr>
          <p:spPr>
            <a:xfrm>
              <a:off x="1933269" y="1552724"/>
              <a:ext cx="25007" cy="79210"/>
            </a:xfrm>
            <a:custGeom>
              <a:avLst/>
              <a:gdLst/>
              <a:ahLst/>
              <a:cxnLst/>
              <a:rect l="l" t="t" r="r" b="b"/>
              <a:pathLst>
                <a:path w="955" h="3025" extrusionOk="0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9"/>
            <p:cNvSpPr/>
            <p:nvPr/>
          </p:nvSpPr>
          <p:spPr>
            <a:xfrm>
              <a:off x="1972992" y="1552724"/>
              <a:ext cx="25007" cy="70830"/>
            </a:xfrm>
            <a:custGeom>
              <a:avLst/>
              <a:gdLst/>
              <a:ahLst/>
              <a:cxnLst/>
              <a:rect l="l" t="t" r="r" b="b"/>
              <a:pathLst>
                <a:path w="955" h="2705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69"/>
            <p:cNvSpPr/>
            <p:nvPr/>
          </p:nvSpPr>
          <p:spPr>
            <a:xfrm>
              <a:off x="1854348" y="1616432"/>
              <a:ext cx="91438" cy="53234"/>
            </a:xfrm>
            <a:custGeom>
              <a:avLst/>
              <a:gdLst/>
              <a:ahLst/>
              <a:cxnLst/>
              <a:rect l="l" t="t" r="r" b="b"/>
              <a:pathLst>
                <a:path w="3492" h="2033" extrusionOk="0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69"/>
            <p:cNvSpPr/>
            <p:nvPr/>
          </p:nvSpPr>
          <p:spPr>
            <a:xfrm>
              <a:off x="1894070" y="1697029"/>
              <a:ext cx="19167" cy="50301"/>
            </a:xfrm>
            <a:custGeom>
              <a:avLst/>
              <a:gdLst/>
              <a:ahLst/>
              <a:cxnLst/>
              <a:rect l="l" t="t" r="r" b="b"/>
              <a:pathLst>
                <a:path w="732" h="1921" extrusionOk="0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9"/>
            <p:cNvSpPr/>
            <p:nvPr/>
          </p:nvSpPr>
          <p:spPr>
            <a:xfrm>
              <a:off x="1918789" y="1697029"/>
              <a:ext cx="19194" cy="50301"/>
            </a:xfrm>
            <a:custGeom>
              <a:avLst/>
              <a:gdLst/>
              <a:ahLst/>
              <a:cxnLst/>
              <a:rect l="l" t="t" r="r" b="b"/>
              <a:pathLst>
                <a:path w="733" h="1921" extrusionOk="0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9"/>
            <p:cNvSpPr/>
            <p:nvPr/>
          </p:nvSpPr>
          <p:spPr>
            <a:xfrm>
              <a:off x="1892552" y="1704099"/>
              <a:ext cx="52998" cy="11024"/>
            </a:xfrm>
            <a:custGeom>
              <a:avLst/>
              <a:gdLst/>
              <a:ahLst/>
              <a:cxnLst/>
              <a:rect l="l" t="t" r="r" b="b"/>
              <a:pathLst>
                <a:path w="202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9"/>
            <p:cNvSpPr/>
            <p:nvPr/>
          </p:nvSpPr>
          <p:spPr>
            <a:xfrm>
              <a:off x="1887315" y="1728844"/>
              <a:ext cx="52998" cy="10998"/>
            </a:xfrm>
            <a:custGeom>
              <a:avLst/>
              <a:gdLst/>
              <a:ahLst/>
              <a:cxnLst/>
              <a:rect l="l" t="t" r="r" b="b"/>
              <a:pathLst>
                <a:path w="2024" h="420" extrusionOk="0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69"/>
            <p:cNvSpPr/>
            <p:nvPr/>
          </p:nvSpPr>
          <p:spPr>
            <a:xfrm>
              <a:off x="1946519" y="1679800"/>
              <a:ext cx="21760" cy="67531"/>
            </a:xfrm>
            <a:custGeom>
              <a:avLst/>
              <a:gdLst/>
              <a:ahLst/>
              <a:cxnLst/>
              <a:rect l="l" t="t" r="r" b="b"/>
              <a:pathLst>
                <a:path w="831" h="2579" extrusionOk="0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9"/>
            <p:cNvSpPr/>
            <p:nvPr/>
          </p:nvSpPr>
          <p:spPr>
            <a:xfrm>
              <a:off x="1947278" y="1736333"/>
              <a:ext cx="32234" cy="10998"/>
            </a:xfrm>
            <a:custGeom>
              <a:avLst/>
              <a:gdLst/>
              <a:ahLst/>
              <a:cxnLst/>
              <a:rect l="l" t="t" r="r" b="b"/>
              <a:pathLst>
                <a:path w="1231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9"/>
            <p:cNvSpPr/>
            <p:nvPr/>
          </p:nvSpPr>
          <p:spPr>
            <a:xfrm>
              <a:off x="2037695" y="1701350"/>
              <a:ext cx="69233" cy="11024"/>
            </a:xfrm>
            <a:custGeom>
              <a:avLst/>
              <a:gdLst/>
              <a:ahLst/>
              <a:cxnLst/>
              <a:rect l="l" t="t" r="r" b="b"/>
              <a:pathLst>
                <a:path w="264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9"/>
            <p:cNvSpPr/>
            <p:nvPr/>
          </p:nvSpPr>
          <p:spPr>
            <a:xfrm>
              <a:off x="2037381" y="1755972"/>
              <a:ext cx="53810" cy="50066"/>
            </a:xfrm>
            <a:custGeom>
              <a:avLst/>
              <a:gdLst/>
              <a:ahLst/>
              <a:cxnLst/>
              <a:rect l="l" t="t" r="r" b="b"/>
              <a:pathLst>
                <a:path w="2055" h="1912" extrusionOk="0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9"/>
            <p:cNvSpPr/>
            <p:nvPr/>
          </p:nvSpPr>
          <p:spPr>
            <a:xfrm>
              <a:off x="2036936" y="1604099"/>
              <a:ext cx="54046" cy="50066"/>
            </a:xfrm>
            <a:custGeom>
              <a:avLst/>
              <a:gdLst/>
              <a:ahLst/>
              <a:cxnLst/>
              <a:rect l="l" t="t" r="r" b="b"/>
              <a:pathLst>
                <a:path w="2064" h="1912" extrusionOk="0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9"/>
            <p:cNvSpPr/>
            <p:nvPr/>
          </p:nvSpPr>
          <p:spPr>
            <a:xfrm>
              <a:off x="1759925" y="1697344"/>
              <a:ext cx="68971" cy="11024"/>
            </a:xfrm>
            <a:custGeom>
              <a:avLst/>
              <a:gdLst/>
              <a:ahLst/>
              <a:cxnLst/>
              <a:rect l="l" t="t" r="r" b="b"/>
              <a:pathLst>
                <a:path w="2634" h="421" extrusionOk="0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9"/>
            <p:cNvSpPr/>
            <p:nvPr/>
          </p:nvSpPr>
          <p:spPr>
            <a:xfrm>
              <a:off x="1775845" y="1604099"/>
              <a:ext cx="53758" cy="50066"/>
            </a:xfrm>
            <a:custGeom>
              <a:avLst/>
              <a:gdLst/>
              <a:ahLst/>
              <a:cxnLst/>
              <a:rect l="l" t="t" r="r" b="b"/>
              <a:pathLst>
                <a:path w="2053" h="1912" extrusionOk="0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9"/>
            <p:cNvSpPr/>
            <p:nvPr/>
          </p:nvSpPr>
          <p:spPr>
            <a:xfrm>
              <a:off x="1775400" y="1755029"/>
              <a:ext cx="55303" cy="50773"/>
            </a:xfrm>
            <a:custGeom>
              <a:avLst/>
              <a:gdLst/>
              <a:ahLst/>
              <a:cxnLst/>
              <a:rect l="l" t="t" r="r" b="b"/>
              <a:pathLst>
                <a:path w="2112" h="1939" extrusionOk="0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9"/>
            <p:cNvSpPr/>
            <p:nvPr/>
          </p:nvSpPr>
          <p:spPr>
            <a:xfrm>
              <a:off x="1943010" y="1775296"/>
              <a:ext cx="69495" cy="11024"/>
            </a:xfrm>
            <a:custGeom>
              <a:avLst/>
              <a:gdLst/>
              <a:ahLst/>
              <a:cxnLst/>
              <a:rect l="l" t="t" r="r" b="b"/>
              <a:pathLst>
                <a:path w="2654" h="421" extrusionOk="0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9"/>
            <p:cNvSpPr/>
            <p:nvPr/>
          </p:nvSpPr>
          <p:spPr>
            <a:xfrm>
              <a:off x="1854348" y="1775296"/>
              <a:ext cx="76958" cy="11024"/>
            </a:xfrm>
            <a:custGeom>
              <a:avLst/>
              <a:gdLst/>
              <a:ahLst/>
              <a:cxnLst/>
              <a:rect l="l" t="t" r="r" b="b"/>
              <a:pathLst>
                <a:path w="2939" h="421" extrusionOk="0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3" name="Google Shape;11233;p69"/>
          <p:cNvGrpSpPr/>
          <p:nvPr/>
        </p:nvGrpSpPr>
        <p:grpSpPr>
          <a:xfrm>
            <a:off x="3519295" y="2413660"/>
            <a:ext cx="360227" cy="359311"/>
            <a:chOff x="3519295" y="2413660"/>
            <a:chExt cx="360227" cy="359311"/>
          </a:xfrm>
        </p:grpSpPr>
        <p:sp>
          <p:nvSpPr>
            <p:cNvPr id="11234" name="Google Shape;11234;p69"/>
            <p:cNvSpPr/>
            <p:nvPr/>
          </p:nvSpPr>
          <p:spPr>
            <a:xfrm>
              <a:off x="3639693" y="2545240"/>
              <a:ext cx="225846" cy="214298"/>
            </a:xfrm>
            <a:custGeom>
              <a:avLst/>
              <a:gdLst/>
              <a:ahLst/>
              <a:cxnLst/>
              <a:rect l="l" t="t" r="r" b="b"/>
              <a:pathLst>
                <a:path w="8625" h="8184" extrusionOk="0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9"/>
            <p:cNvSpPr/>
            <p:nvPr/>
          </p:nvSpPr>
          <p:spPr>
            <a:xfrm>
              <a:off x="3639693" y="2545162"/>
              <a:ext cx="118932" cy="125452"/>
            </a:xfrm>
            <a:custGeom>
              <a:avLst/>
              <a:gdLst/>
              <a:ahLst/>
              <a:cxnLst/>
              <a:rect l="l" t="t" r="r" b="b"/>
              <a:pathLst>
                <a:path w="4542" h="4791" extrusionOk="0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69"/>
            <p:cNvSpPr/>
            <p:nvPr/>
          </p:nvSpPr>
          <p:spPr>
            <a:xfrm>
              <a:off x="3703637" y="2545004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9"/>
            <p:cNvSpPr/>
            <p:nvPr/>
          </p:nvSpPr>
          <p:spPr>
            <a:xfrm>
              <a:off x="3782087" y="2676087"/>
              <a:ext cx="83452" cy="83452"/>
            </a:xfrm>
            <a:custGeom>
              <a:avLst/>
              <a:gdLst/>
              <a:ahLst/>
              <a:cxnLst/>
              <a:rect l="l" t="t" r="r" b="b"/>
              <a:pathLst>
                <a:path w="3187" h="3187" extrusionOk="0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9"/>
            <p:cNvSpPr/>
            <p:nvPr/>
          </p:nvSpPr>
          <p:spPr>
            <a:xfrm>
              <a:off x="3792561" y="2687137"/>
              <a:ext cx="86960" cy="85834"/>
            </a:xfrm>
            <a:custGeom>
              <a:avLst/>
              <a:gdLst/>
              <a:ahLst/>
              <a:cxnLst/>
              <a:rect l="l" t="t" r="r" b="b"/>
              <a:pathLst>
                <a:path w="3321" h="3278" extrusionOk="0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9"/>
            <p:cNvSpPr/>
            <p:nvPr/>
          </p:nvSpPr>
          <p:spPr>
            <a:xfrm>
              <a:off x="3842522" y="2687189"/>
              <a:ext cx="36999" cy="36135"/>
            </a:xfrm>
            <a:custGeom>
              <a:avLst/>
              <a:gdLst/>
              <a:ahLst/>
              <a:cxnLst/>
              <a:rect l="l" t="t" r="r" b="b"/>
              <a:pathLst>
                <a:path w="1413" h="1380" extrusionOk="0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69"/>
            <p:cNvSpPr/>
            <p:nvPr/>
          </p:nvSpPr>
          <p:spPr>
            <a:xfrm>
              <a:off x="3656609" y="2587529"/>
              <a:ext cx="80990" cy="77089"/>
            </a:xfrm>
            <a:custGeom>
              <a:avLst/>
              <a:gdLst/>
              <a:ahLst/>
              <a:cxnLst/>
              <a:rect l="l" t="t" r="r" b="b"/>
              <a:pathLst>
                <a:path w="3093" h="2944" extrusionOk="0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9"/>
            <p:cNvSpPr/>
            <p:nvPr/>
          </p:nvSpPr>
          <p:spPr>
            <a:xfrm>
              <a:off x="3676379" y="2572446"/>
              <a:ext cx="84997" cy="80938"/>
            </a:xfrm>
            <a:custGeom>
              <a:avLst/>
              <a:gdLst/>
              <a:ahLst/>
              <a:cxnLst/>
              <a:rect l="l" t="t" r="r" b="b"/>
              <a:pathLst>
                <a:path w="3246" h="3091" extrusionOk="0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9"/>
            <p:cNvSpPr/>
            <p:nvPr/>
          </p:nvSpPr>
          <p:spPr>
            <a:xfrm>
              <a:off x="3698636" y="2559930"/>
              <a:ext cx="73973" cy="69966"/>
            </a:xfrm>
            <a:custGeom>
              <a:avLst/>
              <a:gdLst/>
              <a:ahLst/>
              <a:cxnLst/>
              <a:rect l="l" t="t" r="r" b="b"/>
              <a:pathLst>
                <a:path w="2825" h="2672" extrusionOk="0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9"/>
            <p:cNvSpPr/>
            <p:nvPr/>
          </p:nvSpPr>
          <p:spPr>
            <a:xfrm>
              <a:off x="3533278" y="2427041"/>
              <a:ext cx="226081" cy="214272"/>
            </a:xfrm>
            <a:custGeom>
              <a:avLst/>
              <a:gdLst/>
              <a:ahLst/>
              <a:cxnLst/>
              <a:rect l="l" t="t" r="r" b="b"/>
              <a:pathLst>
                <a:path w="8634" h="8183" extrusionOk="0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9"/>
            <p:cNvSpPr/>
            <p:nvPr/>
          </p:nvSpPr>
          <p:spPr>
            <a:xfrm>
              <a:off x="3622202" y="2523454"/>
              <a:ext cx="131684" cy="117859"/>
            </a:xfrm>
            <a:custGeom>
              <a:avLst/>
              <a:gdLst/>
              <a:ahLst/>
              <a:cxnLst/>
              <a:rect l="l" t="t" r="r" b="b"/>
              <a:pathLst>
                <a:path w="5029" h="4501" extrusionOk="0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9"/>
            <p:cNvSpPr/>
            <p:nvPr/>
          </p:nvSpPr>
          <p:spPr>
            <a:xfrm>
              <a:off x="3533278" y="2473493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9"/>
            <p:cNvSpPr/>
            <p:nvPr/>
          </p:nvSpPr>
          <p:spPr>
            <a:xfrm>
              <a:off x="3533278" y="2427041"/>
              <a:ext cx="83713" cy="83452"/>
            </a:xfrm>
            <a:custGeom>
              <a:avLst/>
              <a:gdLst/>
              <a:ahLst/>
              <a:cxnLst/>
              <a:rect l="l" t="t" r="r" b="b"/>
              <a:pathLst>
                <a:path w="3197" h="3187" extrusionOk="0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9"/>
            <p:cNvSpPr/>
            <p:nvPr/>
          </p:nvSpPr>
          <p:spPr>
            <a:xfrm>
              <a:off x="3519295" y="2413660"/>
              <a:ext cx="86934" cy="85782"/>
            </a:xfrm>
            <a:custGeom>
              <a:avLst/>
              <a:gdLst/>
              <a:ahLst/>
              <a:cxnLst/>
              <a:rect l="l" t="t" r="r" b="b"/>
              <a:pathLst>
                <a:path w="3320" h="3276" extrusionOk="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9"/>
            <p:cNvSpPr/>
            <p:nvPr/>
          </p:nvSpPr>
          <p:spPr>
            <a:xfrm>
              <a:off x="3519295" y="2462993"/>
              <a:ext cx="36973" cy="36188"/>
            </a:xfrm>
            <a:custGeom>
              <a:avLst/>
              <a:gdLst/>
              <a:ahLst/>
              <a:cxnLst/>
              <a:rect l="l" t="t" r="r" b="b"/>
              <a:pathLst>
                <a:path w="1412" h="1382" extrusionOk="0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9"/>
            <p:cNvSpPr/>
            <p:nvPr/>
          </p:nvSpPr>
          <p:spPr>
            <a:xfrm>
              <a:off x="3660353" y="2521831"/>
              <a:ext cx="81278" cy="77089"/>
            </a:xfrm>
            <a:custGeom>
              <a:avLst/>
              <a:gdLst/>
              <a:ahLst/>
              <a:cxnLst/>
              <a:rect l="l" t="t" r="r" b="b"/>
              <a:pathLst>
                <a:path w="3104" h="2944" extrusionOk="0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9"/>
            <p:cNvSpPr/>
            <p:nvPr/>
          </p:nvSpPr>
          <p:spPr>
            <a:xfrm>
              <a:off x="3637075" y="2533090"/>
              <a:ext cx="84813" cy="80807"/>
            </a:xfrm>
            <a:custGeom>
              <a:avLst/>
              <a:gdLst/>
              <a:ahLst/>
              <a:cxnLst/>
              <a:rect l="l" t="t" r="r" b="b"/>
              <a:pathLst>
                <a:path w="3239" h="3086" extrusionOk="0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9"/>
            <p:cNvSpPr/>
            <p:nvPr/>
          </p:nvSpPr>
          <p:spPr>
            <a:xfrm>
              <a:off x="3625841" y="2556552"/>
              <a:ext cx="73816" cy="69835"/>
            </a:xfrm>
            <a:custGeom>
              <a:avLst/>
              <a:gdLst/>
              <a:ahLst/>
              <a:cxnLst/>
              <a:rect l="l" t="t" r="r" b="b"/>
              <a:pathLst>
                <a:path w="2819" h="2667" extrusionOk="0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9"/>
            <p:cNvSpPr/>
            <p:nvPr/>
          </p:nvSpPr>
          <p:spPr>
            <a:xfrm>
              <a:off x="3650429" y="2427277"/>
              <a:ext cx="215110" cy="224484"/>
            </a:xfrm>
            <a:custGeom>
              <a:avLst/>
              <a:gdLst/>
              <a:ahLst/>
              <a:cxnLst/>
              <a:rect l="l" t="t" r="r" b="b"/>
              <a:pathLst>
                <a:path w="8215" h="8573" extrusionOk="0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9"/>
            <p:cNvSpPr/>
            <p:nvPr/>
          </p:nvSpPr>
          <p:spPr>
            <a:xfrm>
              <a:off x="3650167" y="2524449"/>
              <a:ext cx="107699" cy="127311"/>
            </a:xfrm>
            <a:custGeom>
              <a:avLst/>
              <a:gdLst/>
              <a:ahLst/>
              <a:cxnLst/>
              <a:rect l="l" t="t" r="r" b="b"/>
              <a:pathLst>
                <a:path w="4113" h="4862" extrusionOk="0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9"/>
            <p:cNvSpPr/>
            <p:nvPr/>
          </p:nvSpPr>
          <p:spPr>
            <a:xfrm>
              <a:off x="3782323" y="2427041"/>
              <a:ext cx="83216" cy="83687"/>
            </a:xfrm>
            <a:custGeom>
              <a:avLst/>
              <a:gdLst/>
              <a:ahLst/>
              <a:cxnLst/>
              <a:rect l="l" t="t" r="r" b="b"/>
              <a:pathLst>
                <a:path w="3178" h="3196" extrusionOk="0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9"/>
            <p:cNvSpPr/>
            <p:nvPr/>
          </p:nvSpPr>
          <p:spPr>
            <a:xfrm>
              <a:off x="3650167" y="2427041"/>
              <a:ext cx="168893" cy="162138"/>
            </a:xfrm>
            <a:custGeom>
              <a:avLst/>
              <a:gdLst/>
              <a:ahLst/>
              <a:cxnLst/>
              <a:rect l="l" t="t" r="r" b="b"/>
              <a:pathLst>
                <a:path w="6450" h="6192" extrusionOk="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9"/>
            <p:cNvSpPr/>
            <p:nvPr/>
          </p:nvSpPr>
          <p:spPr>
            <a:xfrm>
              <a:off x="3792823" y="2413660"/>
              <a:ext cx="86699" cy="85782"/>
            </a:xfrm>
            <a:custGeom>
              <a:avLst/>
              <a:gdLst/>
              <a:ahLst/>
              <a:cxnLst/>
              <a:rect l="l" t="t" r="r" b="b"/>
              <a:pathLst>
                <a:path w="3311" h="3276" extrusionOk="0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9"/>
            <p:cNvSpPr/>
            <p:nvPr/>
          </p:nvSpPr>
          <p:spPr>
            <a:xfrm>
              <a:off x="3792823" y="2413844"/>
              <a:ext cx="36999" cy="36450"/>
            </a:xfrm>
            <a:custGeom>
              <a:avLst/>
              <a:gdLst/>
              <a:ahLst/>
              <a:cxnLst/>
              <a:rect l="l" t="t" r="r" b="b"/>
              <a:pathLst>
                <a:path w="1413" h="1392" extrusionOk="0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9"/>
            <p:cNvSpPr/>
            <p:nvPr/>
          </p:nvSpPr>
          <p:spPr>
            <a:xfrm>
              <a:off x="3691906" y="2556683"/>
              <a:ext cx="81226" cy="76958"/>
            </a:xfrm>
            <a:custGeom>
              <a:avLst/>
              <a:gdLst/>
              <a:ahLst/>
              <a:cxnLst/>
              <a:rect l="l" t="t" r="r" b="b"/>
              <a:pathLst>
                <a:path w="3102" h="2939" extrusionOk="0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9"/>
            <p:cNvSpPr/>
            <p:nvPr/>
          </p:nvSpPr>
          <p:spPr>
            <a:xfrm>
              <a:off x="3676902" y="2533195"/>
              <a:ext cx="84970" cy="80702"/>
            </a:xfrm>
            <a:custGeom>
              <a:avLst/>
              <a:gdLst/>
              <a:ahLst/>
              <a:cxnLst/>
              <a:rect l="l" t="t" r="r" b="b"/>
              <a:pathLst>
                <a:path w="3245" h="3082" extrusionOk="0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69"/>
            <p:cNvSpPr/>
            <p:nvPr/>
          </p:nvSpPr>
          <p:spPr>
            <a:xfrm>
              <a:off x="3664412" y="2522433"/>
              <a:ext cx="72768" cy="69233"/>
            </a:xfrm>
            <a:custGeom>
              <a:avLst/>
              <a:gdLst/>
              <a:ahLst/>
              <a:cxnLst/>
              <a:rect l="l" t="t" r="r" b="b"/>
              <a:pathLst>
                <a:path w="2779" h="2644" extrusionOk="0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9"/>
            <p:cNvSpPr/>
            <p:nvPr/>
          </p:nvSpPr>
          <p:spPr>
            <a:xfrm>
              <a:off x="3533278" y="2534557"/>
              <a:ext cx="215607" cy="224746"/>
            </a:xfrm>
            <a:custGeom>
              <a:avLst/>
              <a:gdLst/>
              <a:ahLst/>
              <a:cxnLst/>
              <a:rect l="l" t="t" r="r" b="b"/>
              <a:pathLst>
                <a:path w="8234" h="8583" extrusionOk="0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69"/>
            <p:cNvSpPr/>
            <p:nvPr/>
          </p:nvSpPr>
          <p:spPr>
            <a:xfrm>
              <a:off x="3579730" y="2597401"/>
              <a:ext cx="168893" cy="161902"/>
            </a:xfrm>
            <a:custGeom>
              <a:avLst/>
              <a:gdLst/>
              <a:ahLst/>
              <a:cxnLst/>
              <a:rect l="l" t="t" r="r" b="b"/>
              <a:pathLst>
                <a:path w="6450" h="6183" extrusionOk="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9"/>
            <p:cNvSpPr/>
            <p:nvPr/>
          </p:nvSpPr>
          <p:spPr>
            <a:xfrm>
              <a:off x="3533278" y="2675825"/>
              <a:ext cx="83216" cy="83713"/>
            </a:xfrm>
            <a:custGeom>
              <a:avLst/>
              <a:gdLst/>
              <a:ahLst/>
              <a:cxnLst/>
              <a:rect l="l" t="t" r="r" b="b"/>
              <a:pathLst>
                <a:path w="3178" h="3197" extrusionOk="0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9"/>
            <p:cNvSpPr/>
            <p:nvPr/>
          </p:nvSpPr>
          <p:spPr>
            <a:xfrm>
              <a:off x="3519295" y="2687137"/>
              <a:ext cx="86934" cy="85834"/>
            </a:xfrm>
            <a:custGeom>
              <a:avLst/>
              <a:gdLst/>
              <a:ahLst/>
              <a:cxnLst/>
              <a:rect l="l" t="t" r="r" b="b"/>
              <a:pathLst>
                <a:path w="3320" h="3278" extrusionOk="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9"/>
            <p:cNvSpPr/>
            <p:nvPr/>
          </p:nvSpPr>
          <p:spPr>
            <a:xfrm>
              <a:off x="3569230" y="2736286"/>
              <a:ext cx="36764" cy="36685"/>
            </a:xfrm>
            <a:custGeom>
              <a:avLst/>
              <a:gdLst/>
              <a:ahLst/>
              <a:cxnLst/>
              <a:rect l="l" t="t" r="r" b="b"/>
              <a:pathLst>
                <a:path w="1404" h="1401" extrusionOk="0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9"/>
            <p:cNvSpPr/>
            <p:nvPr/>
          </p:nvSpPr>
          <p:spPr>
            <a:xfrm>
              <a:off x="3623694" y="2539427"/>
              <a:ext cx="83478" cy="86646"/>
            </a:xfrm>
            <a:custGeom>
              <a:avLst/>
              <a:gdLst/>
              <a:ahLst/>
              <a:cxnLst/>
              <a:rect l="l" t="t" r="r" b="b"/>
              <a:pathLst>
                <a:path w="3188" h="3309" extrusionOk="0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69"/>
            <p:cNvSpPr/>
            <p:nvPr/>
          </p:nvSpPr>
          <p:spPr>
            <a:xfrm>
              <a:off x="3633147" y="2559930"/>
              <a:ext cx="88243" cy="89657"/>
            </a:xfrm>
            <a:custGeom>
              <a:avLst/>
              <a:gdLst/>
              <a:ahLst/>
              <a:cxnLst/>
              <a:rect l="l" t="t" r="r" b="b"/>
              <a:pathLst>
                <a:path w="3370" h="3424" extrusionOk="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9"/>
            <p:cNvSpPr/>
            <p:nvPr/>
          </p:nvSpPr>
          <p:spPr>
            <a:xfrm>
              <a:off x="3656635" y="2579909"/>
              <a:ext cx="79760" cy="80938"/>
            </a:xfrm>
            <a:custGeom>
              <a:avLst/>
              <a:gdLst/>
              <a:ahLst/>
              <a:cxnLst/>
              <a:rect l="l" t="t" r="r" b="b"/>
              <a:pathLst>
                <a:path w="3046" h="3091" extrusionOk="0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9" name="Google Shape;11269;p69"/>
          <p:cNvGrpSpPr/>
          <p:nvPr/>
        </p:nvGrpSpPr>
        <p:grpSpPr>
          <a:xfrm>
            <a:off x="1330255" y="3845718"/>
            <a:ext cx="358996" cy="250774"/>
            <a:chOff x="1330255" y="3845718"/>
            <a:chExt cx="358996" cy="250774"/>
          </a:xfrm>
        </p:grpSpPr>
        <p:sp>
          <p:nvSpPr>
            <p:cNvPr id="11270" name="Google Shape;11270;p69"/>
            <p:cNvSpPr/>
            <p:nvPr/>
          </p:nvSpPr>
          <p:spPr>
            <a:xfrm>
              <a:off x="1445417" y="3845718"/>
              <a:ext cx="243835" cy="247762"/>
            </a:xfrm>
            <a:custGeom>
              <a:avLst/>
              <a:gdLst/>
              <a:ahLst/>
              <a:cxnLst/>
              <a:rect l="l" t="t" r="r" b="b"/>
              <a:pathLst>
                <a:path w="9312" h="9462" extrusionOk="0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9"/>
            <p:cNvSpPr/>
            <p:nvPr/>
          </p:nvSpPr>
          <p:spPr>
            <a:xfrm>
              <a:off x="1445417" y="4055250"/>
              <a:ext cx="218854" cy="38492"/>
            </a:xfrm>
            <a:custGeom>
              <a:avLst/>
              <a:gdLst/>
              <a:ahLst/>
              <a:cxnLst/>
              <a:rect l="l" t="t" r="r" b="b"/>
              <a:pathLst>
                <a:path w="8358" h="1470" extrusionOk="0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9"/>
            <p:cNvSpPr/>
            <p:nvPr/>
          </p:nvSpPr>
          <p:spPr>
            <a:xfrm>
              <a:off x="1445417" y="3946085"/>
              <a:ext cx="56219" cy="132653"/>
            </a:xfrm>
            <a:custGeom>
              <a:avLst/>
              <a:gdLst/>
              <a:ahLst/>
              <a:cxnLst/>
              <a:rect l="l" t="t" r="r" b="b"/>
              <a:pathLst>
                <a:path w="2147" h="5066" extrusionOk="0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9"/>
            <p:cNvSpPr/>
            <p:nvPr/>
          </p:nvSpPr>
          <p:spPr>
            <a:xfrm>
              <a:off x="1418446" y="3936083"/>
              <a:ext cx="58969" cy="152659"/>
            </a:xfrm>
            <a:custGeom>
              <a:avLst/>
              <a:gdLst/>
              <a:ahLst/>
              <a:cxnLst/>
              <a:rect l="l" t="t" r="r" b="b"/>
              <a:pathLst>
                <a:path w="2252" h="5830" extrusionOk="0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9"/>
            <p:cNvSpPr/>
            <p:nvPr/>
          </p:nvSpPr>
          <p:spPr>
            <a:xfrm>
              <a:off x="1418446" y="4056743"/>
              <a:ext cx="58969" cy="31998"/>
            </a:xfrm>
            <a:custGeom>
              <a:avLst/>
              <a:gdLst/>
              <a:ahLst/>
              <a:cxnLst/>
              <a:rect l="l" t="t" r="r" b="b"/>
              <a:pathLst>
                <a:path w="2252" h="1222" extrusionOk="0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9"/>
            <p:cNvSpPr/>
            <p:nvPr/>
          </p:nvSpPr>
          <p:spPr>
            <a:xfrm>
              <a:off x="1330255" y="3928332"/>
              <a:ext cx="92459" cy="168160"/>
            </a:xfrm>
            <a:custGeom>
              <a:avLst/>
              <a:gdLst/>
              <a:ahLst/>
              <a:cxnLst/>
              <a:rect l="l" t="t" r="r" b="b"/>
              <a:pathLst>
                <a:path w="3531" h="6422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9"/>
            <p:cNvSpPr/>
            <p:nvPr/>
          </p:nvSpPr>
          <p:spPr>
            <a:xfrm>
              <a:off x="1330255" y="4056743"/>
              <a:ext cx="92459" cy="39749"/>
            </a:xfrm>
            <a:custGeom>
              <a:avLst/>
              <a:gdLst/>
              <a:ahLst/>
              <a:cxnLst/>
              <a:rect l="l" t="t" r="r" b="b"/>
              <a:pathLst>
                <a:path w="3531" h="1518" extrusionOk="0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9"/>
            <p:cNvSpPr/>
            <p:nvPr/>
          </p:nvSpPr>
          <p:spPr>
            <a:xfrm>
              <a:off x="1631435" y="3961037"/>
              <a:ext cx="56062" cy="10841"/>
            </a:xfrm>
            <a:custGeom>
              <a:avLst/>
              <a:gdLst/>
              <a:ahLst/>
              <a:cxnLst/>
              <a:rect l="l" t="t" r="r" b="b"/>
              <a:pathLst>
                <a:path w="2141" h="414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9"/>
            <p:cNvSpPr/>
            <p:nvPr/>
          </p:nvSpPr>
          <p:spPr>
            <a:xfrm>
              <a:off x="1632273" y="4001545"/>
              <a:ext cx="47971" cy="10998"/>
            </a:xfrm>
            <a:custGeom>
              <a:avLst/>
              <a:gdLst/>
              <a:ahLst/>
              <a:cxnLst/>
              <a:rect l="l" t="t" r="r" b="b"/>
              <a:pathLst>
                <a:path w="1832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9"/>
            <p:cNvSpPr/>
            <p:nvPr/>
          </p:nvSpPr>
          <p:spPr>
            <a:xfrm>
              <a:off x="1631435" y="4041975"/>
              <a:ext cx="43074" cy="10814"/>
            </a:xfrm>
            <a:custGeom>
              <a:avLst/>
              <a:gdLst/>
              <a:ahLst/>
              <a:cxnLst/>
              <a:rect l="l" t="t" r="r" b="b"/>
              <a:pathLst>
                <a:path w="1645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0" name="Google Shape;11280;p69"/>
          <p:cNvGrpSpPr/>
          <p:nvPr/>
        </p:nvGrpSpPr>
        <p:grpSpPr>
          <a:xfrm>
            <a:off x="3115103" y="3791384"/>
            <a:ext cx="373424" cy="359311"/>
            <a:chOff x="3115103" y="3791384"/>
            <a:chExt cx="373424" cy="359311"/>
          </a:xfrm>
        </p:grpSpPr>
        <p:sp>
          <p:nvSpPr>
            <p:cNvPr id="11281" name="Google Shape;11281;p69"/>
            <p:cNvSpPr/>
            <p:nvPr/>
          </p:nvSpPr>
          <p:spPr>
            <a:xfrm>
              <a:off x="3115103" y="3891908"/>
              <a:ext cx="159152" cy="180598"/>
            </a:xfrm>
            <a:custGeom>
              <a:avLst/>
              <a:gdLst/>
              <a:ahLst/>
              <a:cxnLst/>
              <a:rect l="l" t="t" r="r" b="b"/>
              <a:pathLst>
                <a:path w="6078" h="6897" extrusionOk="0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9"/>
            <p:cNvSpPr/>
            <p:nvPr/>
          </p:nvSpPr>
          <p:spPr>
            <a:xfrm>
              <a:off x="3232517" y="3940586"/>
              <a:ext cx="45798" cy="40561"/>
            </a:xfrm>
            <a:custGeom>
              <a:avLst/>
              <a:gdLst/>
              <a:ahLst/>
              <a:cxnLst/>
              <a:rect l="l" t="t" r="r" b="b"/>
              <a:pathLst>
                <a:path w="1749" h="1549" extrusionOk="0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9"/>
            <p:cNvSpPr/>
            <p:nvPr/>
          </p:nvSpPr>
          <p:spPr>
            <a:xfrm>
              <a:off x="3242493" y="3950956"/>
              <a:ext cx="43991" cy="43598"/>
            </a:xfrm>
            <a:custGeom>
              <a:avLst/>
              <a:gdLst/>
              <a:ahLst/>
              <a:cxnLst/>
              <a:rect l="l" t="t" r="r" b="b"/>
              <a:pathLst>
                <a:path w="1680" h="1665" extrusionOk="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9"/>
            <p:cNvSpPr/>
            <p:nvPr/>
          </p:nvSpPr>
          <p:spPr>
            <a:xfrm>
              <a:off x="3319948" y="3791384"/>
              <a:ext cx="168579" cy="141478"/>
            </a:xfrm>
            <a:custGeom>
              <a:avLst/>
              <a:gdLst/>
              <a:ahLst/>
              <a:cxnLst/>
              <a:rect l="l" t="t" r="r" b="b"/>
              <a:pathLst>
                <a:path w="6438" h="5403" extrusionOk="0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9"/>
            <p:cNvSpPr/>
            <p:nvPr/>
          </p:nvSpPr>
          <p:spPr>
            <a:xfrm>
              <a:off x="3233747" y="3945614"/>
              <a:ext cx="213879" cy="205081"/>
            </a:xfrm>
            <a:custGeom>
              <a:avLst/>
              <a:gdLst/>
              <a:ahLst/>
              <a:cxnLst/>
              <a:rect l="l" t="t" r="r" b="b"/>
              <a:pathLst>
                <a:path w="8168" h="783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9"/>
            <p:cNvSpPr/>
            <p:nvPr/>
          </p:nvSpPr>
          <p:spPr>
            <a:xfrm>
              <a:off x="3311438" y="4019272"/>
              <a:ext cx="136424" cy="131423"/>
            </a:xfrm>
            <a:custGeom>
              <a:avLst/>
              <a:gdLst/>
              <a:ahLst/>
              <a:cxnLst/>
              <a:rect l="l" t="t" r="r" b="b"/>
              <a:pathLst>
                <a:path w="5210" h="5019" extrusionOk="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69"/>
            <p:cNvSpPr/>
            <p:nvPr/>
          </p:nvSpPr>
          <p:spPr>
            <a:xfrm>
              <a:off x="3233747" y="3945614"/>
              <a:ext cx="164154" cy="156115"/>
            </a:xfrm>
            <a:custGeom>
              <a:avLst/>
              <a:gdLst/>
              <a:ahLst/>
              <a:cxnLst/>
              <a:rect l="l" t="t" r="r" b="b"/>
              <a:pathLst>
                <a:path w="6269" h="596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69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9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9"/>
            <p:cNvSpPr/>
            <p:nvPr/>
          </p:nvSpPr>
          <p:spPr>
            <a:xfrm>
              <a:off x="3264488" y="3972558"/>
              <a:ext cx="87955" cy="87196"/>
            </a:xfrm>
            <a:custGeom>
              <a:avLst/>
              <a:gdLst/>
              <a:ahLst/>
              <a:cxnLst/>
              <a:rect l="l" t="t" r="r" b="b"/>
              <a:pathLst>
                <a:path w="3359" h="3330" extrusionOk="0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9"/>
            <p:cNvSpPr/>
            <p:nvPr/>
          </p:nvSpPr>
          <p:spPr>
            <a:xfrm>
              <a:off x="3283473" y="3992668"/>
              <a:ext cx="36999" cy="34302"/>
            </a:xfrm>
            <a:custGeom>
              <a:avLst/>
              <a:gdLst/>
              <a:ahLst/>
              <a:cxnLst/>
              <a:rect l="l" t="t" r="r" b="b"/>
              <a:pathLst>
                <a:path w="1413" h="1310" extrusionOk="0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9"/>
            <p:cNvSpPr/>
            <p:nvPr/>
          </p:nvSpPr>
          <p:spPr>
            <a:xfrm>
              <a:off x="3392140" y="3828174"/>
              <a:ext cx="43729" cy="43493"/>
            </a:xfrm>
            <a:custGeom>
              <a:avLst/>
              <a:gdLst/>
              <a:ahLst/>
              <a:cxnLst/>
              <a:rect l="l" t="t" r="r" b="b"/>
              <a:pathLst>
                <a:path w="1670" h="1661" extrusionOk="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9"/>
            <p:cNvSpPr/>
            <p:nvPr/>
          </p:nvSpPr>
          <p:spPr>
            <a:xfrm>
              <a:off x="3376141" y="3822649"/>
              <a:ext cx="75360" cy="54517"/>
            </a:xfrm>
            <a:custGeom>
              <a:avLst/>
              <a:gdLst/>
              <a:ahLst/>
              <a:cxnLst/>
              <a:rect l="l" t="t" r="r" b="b"/>
              <a:pathLst>
                <a:path w="2878" h="2082" extrusionOk="0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9"/>
            <p:cNvSpPr/>
            <p:nvPr/>
          </p:nvSpPr>
          <p:spPr>
            <a:xfrm>
              <a:off x="3366165" y="3859230"/>
              <a:ext cx="40953" cy="36659"/>
            </a:xfrm>
            <a:custGeom>
              <a:avLst/>
              <a:gdLst/>
              <a:ahLst/>
              <a:cxnLst/>
              <a:rect l="l" t="t" r="r" b="b"/>
              <a:pathLst>
                <a:path w="1564" h="1400" extrusionOk="0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9"/>
          <p:cNvGrpSpPr/>
          <p:nvPr/>
        </p:nvGrpSpPr>
        <p:grpSpPr>
          <a:xfrm>
            <a:off x="883853" y="3792641"/>
            <a:ext cx="378190" cy="357059"/>
            <a:chOff x="883853" y="3792641"/>
            <a:chExt cx="378190" cy="357059"/>
          </a:xfrm>
        </p:grpSpPr>
        <p:sp>
          <p:nvSpPr>
            <p:cNvPr id="11296" name="Google Shape;11296;p69"/>
            <p:cNvSpPr/>
            <p:nvPr/>
          </p:nvSpPr>
          <p:spPr>
            <a:xfrm>
              <a:off x="1012500" y="4093219"/>
              <a:ext cx="42734" cy="38989"/>
            </a:xfrm>
            <a:custGeom>
              <a:avLst/>
              <a:gdLst/>
              <a:ahLst/>
              <a:cxnLst/>
              <a:rect l="l" t="t" r="r" b="b"/>
              <a:pathLst>
                <a:path w="1632" h="1489" extrusionOk="0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9"/>
            <p:cNvSpPr/>
            <p:nvPr/>
          </p:nvSpPr>
          <p:spPr>
            <a:xfrm>
              <a:off x="983277" y="4128673"/>
              <a:ext cx="101205" cy="21027"/>
            </a:xfrm>
            <a:custGeom>
              <a:avLst/>
              <a:gdLst/>
              <a:ahLst/>
              <a:cxnLst/>
              <a:rect l="l" t="t" r="r" b="b"/>
              <a:pathLst>
                <a:path w="3865" h="803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9"/>
            <p:cNvSpPr/>
            <p:nvPr/>
          </p:nvSpPr>
          <p:spPr>
            <a:xfrm>
              <a:off x="883853" y="3900602"/>
              <a:ext cx="300054" cy="196126"/>
            </a:xfrm>
            <a:custGeom>
              <a:avLst/>
              <a:gdLst/>
              <a:ahLst/>
              <a:cxnLst/>
              <a:rect l="l" t="t" r="r" b="b"/>
              <a:pathLst>
                <a:path w="11459" h="749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9"/>
            <p:cNvSpPr/>
            <p:nvPr/>
          </p:nvSpPr>
          <p:spPr>
            <a:xfrm>
              <a:off x="883853" y="4081462"/>
              <a:ext cx="300290" cy="15266"/>
            </a:xfrm>
            <a:custGeom>
              <a:avLst/>
              <a:gdLst/>
              <a:ahLst/>
              <a:cxnLst/>
              <a:rect l="l" t="t" r="r" b="b"/>
              <a:pathLst>
                <a:path w="11468" h="583" extrusionOk="0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9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9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9"/>
            <p:cNvSpPr/>
            <p:nvPr/>
          </p:nvSpPr>
          <p:spPr>
            <a:xfrm>
              <a:off x="1013495" y="4076225"/>
              <a:ext cx="40744" cy="11024"/>
            </a:xfrm>
            <a:custGeom>
              <a:avLst/>
              <a:gdLst/>
              <a:ahLst/>
              <a:cxnLst/>
              <a:rect l="l" t="t" r="r" b="b"/>
              <a:pathLst>
                <a:path w="1556" h="421" extrusionOk="0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9"/>
            <p:cNvSpPr/>
            <p:nvPr/>
          </p:nvSpPr>
          <p:spPr>
            <a:xfrm>
              <a:off x="1084456" y="3792641"/>
              <a:ext cx="177587" cy="149228"/>
            </a:xfrm>
            <a:custGeom>
              <a:avLst/>
              <a:gdLst/>
              <a:ahLst/>
              <a:cxnLst/>
              <a:rect l="l" t="t" r="r" b="b"/>
              <a:pathLst>
                <a:path w="6782" h="5699" extrusionOk="0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9"/>
            <p:cNvSpPr/>
            <p:nvPr/>
          </p:nvSpPr>
          <p:spPr>
            <a:xfrm>
              <a:off x="1157800" y="3841633"/>
              <a:ext cx="21341" cy="52998"/>
            </a:xfrm>
            <a:custGeom>
              <a:avLst/>
              <a:gdLst/>
              <a:ahLst/>
              <a:cxnLst/>
              <a:rect l="l" t="t" r="r" b="b"/>
              <a:pathLst>
                <a:path w="815" h="2024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9"/>
            <p:cNvSpPr/>
            <p:nvPr/>
          </p:nvSpPr>
          <p:spPr>
            <a:xfrm>
              <a:off x="1157041" y="388609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9"/>
            <p:cNvSpPr/>
            <p:nvPr/>
          </p:nvSpPr>
          <p:spPr>
            <a:xfrm>
              <a:off x="1160628" y="382505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9"/>
            <p:cNvSpPr/>
            <p:nvPr/>
          </p:nvSpPr>
          <p:spPr>
            <a:xfrm>
              <a:off x="976784" y="3861639"/>
              <a:ext cx="26997" cy="26997"/>
            </a:xfrm>
            <a:custGeom>
              <a:avLst/>
              <a:gdLst/>
              <a:ahLst/>
              <a:cxnLst/>
              <a:rect l="l" t="t" r="r" b="b"/>
              <a:pathLst>
                <a:path w="1031" h="1031" extrusionOk="0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9"/>
            <p:cNvSpPr/>
            <p:nvPr/>
          </p:nvSpPr>
          <p:spPr>
            <a:xfrm>
              <a:off x="1063953" y="3861639"/>
              <a:ext cx="27023" cy="26997"/>
            </a:xfrm>
            <a:custGeom>
              <a:avLst/>
              <a:gdLst/>
              <a:ahLst/>
              <a:cxnLst/>
              <a:rect l="l" t="t" r="r" b="b"/>
              <a:pathLst>
                <a:path w="1032" h="1031" extrusionOk="0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9"/>
            <p:cNvSpPr/>
            <p:nvPr/>
          </p:nvSpPr>
          <p:spPr>
            <a:xfrm>
              <a:off x="1013259" y="3901361"/>
              <a:ext cx="41241" cy="74208"/>
            </a:xfrm>
            <a:custGeom>
              <a:avLst/>
              <a:gdLst/>
              <a:ahLst/>
              <a:cxnLst/>
              <a:rect l="l" t="t" r="r" b="b"/>
              <a:pathLst>
                <a:path w="1575" h="2834" extrusionOk="0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9"/>
            <p:cNvSpPr/>
            <p:nvPr/>
          </p:nvSpPr>
          <p:spPr>
            <a:xfrm>
              <a:off x="928813" y="3947316"/>
              <a:ext cx="210108" cy="89710"/>
            </a:xfrm>
            <a:custGeom>
              <a:avLst/>
              <a:gdLst/>
              <a:ahLst/>
              <a:cxnLst/>
              <a:rect l="l" t="t" r="r" b="b"/>
              <a:pathLst>
                <a:path w="8024" h="3426" extrusionOk="0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9"/>
            <p:cNvSpPr/>
            <p:nvPr/>
          </p:nvSpPr>
          <p:spPr>
            <a:xfrm>
              <a:off x="990269" y="3804686"/>
              <a:ext cx="87222" cy="120058"/>
            </a:xfrm>
            <a:custGeom>
              <a:avLst/>
              <a:gdLst/>
              <a:ahLst/>
              <a:cxnLst/>
              <a:rect l="l" t="t" r="r" b="b"/>
              <a:pathLst>
                <a:path w="3331" h="4585" extrusionOk="0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9"/>
            <p:cNvSpPr/>
            <p:nvPr/>
          </p:nvSpPr>
          <p:spPr>
            <a:xfrm>
              <a:off x="990269" y="3804948"/>
              <a:ext cx="30008" cy="39487"/>
            </a:xfrm>
            <a:custGeom>
              <a:avLst/>
              <a:gdLst/>
              <a:ahLst/>
              <a:cxnLst/>
              <a:rect l="l" t="t" r="r" b="b"/>
              <a:pathLst>
                <a:path w="1146" h="1508" extrusionOk="0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9"/>
            <p:cNvSpPr/>
            <p:nvPr/>
          </p:nvSpPr>
          <p:spPr>
            <a:xfrm>
              <a:off x="1020251" y="3804686"/>
              <a:ext cx="57240" cy="56979"/>
            </a:xfrm>
            <a:custGeom>
              <a:avLst/>
              <a:gdLst/>
              <a:ahLst/>
              <a:cxnLst/>
              <a:rect l="l" t="t" r="r" b="b"/>
              <a:pathLst>
                <a:path w="2186" h="2176" extrusionOk="0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9"/>
            <p:cNvSpPr/>
            <p:nvPr/>
          </p:nvSpPr>
          <p:spPr>
            <a:xfrm>
              <a:off x="1023000" y="3858837"/>
              <a:ext cx="22598" cy="32312"/>
            </a:xfrm>
            <a:custGeom>
              <a:avLst/>
              <a:gdLst/>
              <a:ahLst/>
              <a:cxnLst/>
              <a:rect l="l" t="t" r="r" b="b"/>
              <a:pathLst>
                <a:path w="863" h="1234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9"/>
            <p:cNvSpPr/>
            <p:nvPr/>
          </p:nvSpPr>
          <p:spPr>
            <a:xfrm>
              <a:off x="1019256" y="3961822"/>
              <a:ext cx="29249" cy="75203"/>
            </a:xfrm>
            <a:custGeom>
              <a:avLst/>
              <a:gdLst/>
              <a:ahLst/>
              <a:cxnLst/>
              <a:rect l="l" t="t" r="r" b="b"/>
              <a:pathLst>
                <a:path w="1117" h="2872" extrusionOk="0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9"/>
            <p:cNvSpPr/>
            <p:nvPr/>
          </p:nvSpPr>
          <p:spPr>
            <a:xfrm>
              <a:off x="1013259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9"/>
            <p:cNvSpPr/>
            <p:nvPr/>
          </p:nvSpPr>
          <p:spPr>
            <a:xfrm>
              <a:off x="1033736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9"/>
            <p:cNvSpPr/>
            <p:nvPr/>
          </p:nvSpPr>
          <p:spPr>
            <a:xfrm>
              <a:off x="928813" y="3947316"/>
              <a:ext cx="84473" cy="89710"/>
            </a:xfrm>
            <a:custGeom>
              <a:avLst/>
              <a:gdLst/>
              <a:ahLst/>
              <a:cxnLst/>
              <a:rect l="l" t="t" r="r" b="b"/>
              <a:pathLst>
                <a:path w="3226" h="3426" extrusionOk="0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9"/>
            <p:cNvSpPr/>
            <p:nvPr/>
          </p:nvSpPr>
          <p:spPr>
            <a:xfrm>
              <a:off x="928813" y="3955826"/>
              <a:ext cx="58497" cy="81200"/>
            </a:xfrm>
            <a:custGeom>
              <a:avLst/>
              <a:gdLst/>
              <a:ahLst/>
              <a:cxnLst/>
              <a:rect l="l" t="t" r="r" b="b"/>
              <a:pathLst>
                <a:path w="2234" h="3101" extrusionOk="0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9"/>
            <p:cNvSpPr/>
            <p:nvPr/>
          </p:nvSpPr>
          <p:spPr>
            <a:xfrm>
              <a:off x="1054474" y="3947316"/>
              <a:ext cx="84211" cy="89710"/>
            </a:xfrm>
            <a:custGeom>
              <a:avLst/>
              <a:gdLst/>
              <a:ahLst/>
              <a:cxnLst/>
              <a:rect l="l" t="t" r="r" b="b"/>
              <a:pathLst>
                <a:path w="3216" h="3426" extrusionOk="0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9"/>
            <p:cNvSpPr/>
            <p:nvPr/>
          </p:nvSpPr>
          <p:spPr>
            <a:xfrm>
              <a:off x="1089955" y="3958811"/>
              <a:ext cx="48730" cy="78215"/>
            </a:xfrm>
            <a:custGeom>
              <a:avLst/>
              <a:gdLst/>
              <a:ahLst/>
              <a:cxnLst/>
              <a:rect l="l" t="t" r="r" b="b"/>
              <a:pathLst>
                <a:path w="1861" h="2987" extrusionOk="0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2" name="Google Shape;11322;p69"/>
          <p:cNvGrpSpPr/>
          <p:nvPr/>
        </p:nvGrpSpPr>
        <p:grpSpPr>
          <a:xfrm>
            <a:off x="3934196" y="2484805"/>
            <a:ext cx="401207" cy="214036"/>
            <a:chOff x="3934196" y="2484805"/>
            <a:chExt cx="401207" cy="214036"/>
          </a:xfrm>
        </p:grpSpPr>
        <p:sp>
          <p:nvSpPr>
            <p:cNvPr id="11323" name="Google Shape;11323;p69"/>
            <p:cNvSpPr/>
            <p:nvPr/>
          </p:nvSpPr>
          <p:spPr>
            <a:xfrm>
              <a:off x="4120555" y="2484805"/>
              <a:ext cx="214848" cy="214036"/>
            </a:xfrm>
            <a:custGeom>
              <a:avLst/>
              <a:gdLst/>
              <a:ahLst/>
              <a:cxnLst/>
              <a:rect l="l" t="t" r="r" b="b"/>
              <a:pathLst>
                <a:path w="8205" h="8174" extrusionOk="0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9"/>
            <p:cNvSpPr/>
            <p:nvPr/>
          </p:nvSpPr>
          <p:spPr>
            <a:xfrm>
              <a:off x="4120555" y="2522695"/>
              <a:ext cx="54727" cy="124195"/>
            </a:xfrm>
            <a:custGeom>
              <a:avLst/>
              <a:gdLst/>
              <a:ahLst/>
              <a:cxnLst/>
              <a:rect l="l" t="t" r="r" b="b"/>
              <a:pathLst>
                <a:path w="2090" h="4743" extrusionOk="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9"/>
            <p:cNvSpPr/>
            <p:nvPr/>
          </p:nvSpPr>
          <p:spPr>
            <a:xfrm>
              <a:off x="3934196" y="2488131"/>
              <a:ext cx="248548" cy="210475"/>
            </a:xfrm>
            <a:custGeom>
              <a:avLst/>
              <a:gdLst/>
              <a:ahLst/>
              <a:cxnLst/>
              <a:rect l="l" t="t" r="r" b="b"/>
              <a:pathLst>
                <a:path w="9492" h="8038" extrusionOk="0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9"/>
            <p:cNvSpPr/>
            <p:nvPr/>
          </p:nvSpPr>
          <p:spPr>
            <a:xfrm>
              <a:off x="4005393" y="2538353"/>
              <a:ext cx="104269" cy="97618"/>
            </a:xfrm>
            <a:custGeom>
              <a:avLst/>
              <a:gdLst/>
              <a:ahLst/>
              <a:cxnLst/>
              <a:rect l="l" t="t" r="r" b="b"/>
              <a:pathLst>
                <a:path w="3982" h="3728" extrusionOk="0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9"/>
            <p:cNvSpPr/>
            <p:nvPr/>
          </p:nvSpPr>
          <p:spPr>
            <a:xfrm>
              <a:off x="4182849" y="2537070"/>
              <a:ext cx="81174" cy="92381"/>
            </a:xfrm>
            <a:custGeom>
              <a:avLst/>
              <a:gdLst/>
              <a:ahLst/>
              <a:cxnLst/>
              <a:rect l="l" t="t" r="r" b="b"/>
              <a:pathLst>
                <a:path w="3100" h="3528" extrusionOk="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8" name="Google Shape;11328;p69"/>
          <p:cNvGrpSpPr/>
          <p:nvPr/>
        </p:nvGrpSpPr>
        <p:grpSpPr>
          <a:xfrm>
            <a:off x="3999894" y="1500197"/>
            <a:ext cx="342474" cy="359232"/>
            <a:chOff x="3999894" y="1500197"/>
            <a:chExt cx="342474" cy="359232"/>
          </a:xfrm>
        </p:grpSpPr>
        <p:sp>
          <p:nvSpPr>
            <p:cNvPr id="11329" name="Google Shape;11329;p69"/>
            <p:cNvSpPr/>
            <p:nvPr/>
          </p:nvSpPr>
          <p:spPr>
            <a:xfrm>
              <a:off x="4165279" y="1500197"/>
              <a:ext cx="177089" cy="149412"/>
            </a:xfrm>
            <a:custGeom>
              <a:avLst/>
              <a:gdLst/>
              <a:ahLst/>
              <a:cxnLst/>
              <a:rect l="l" t="t" r="r" b="b"/>
              <a:pathLst>
                <a:path w="6763" h="5706" extrusionOk="0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9"/>
            <p:cNvSpPr/>
            <p:nvPr/>
          </p:nvSpPr>
          <p:spPr>
            <a:xfrm>
              <a:off x="4210238" y="1533871"/>
              <a:ext cx="82457" cy="71773"/>
            </a:xfrm>
            <a:custGeom>
              <a:avLst/>
              <a:gdLst/>
              <a:ahLst/>
              <a:cxnLst/>
              <a:rect l="l" t="t" r="r" b="b"/>
              <a:pathLst>
                <a:path w="3149" h="2741" extrusionOk="0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9"/>
            <p:cNvSpPr/>
            <p:nvPr/>
          </p:nvSpPr>
          <p:spPr>
            <a:xfrm>
              <a:off x="4017883" y="1549477"/>
              <a:ext cx="292303" cy="292539"/>
            </a:xfrm>
            <a:custGeom>
              <a:avLst/>
              <a:gdLst/>
              <a:ahLst/>
              <a:cxnLst/>
              <a:rect l="l" t="t" r="r" b="b"/>
              <a:pathLst>
                <a:path w="11163" h="11172" extrusionOk="0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9"/>
            <p:cNvSpPr/>
            <p:nvPr/>
          </p:nvSpPr>
          <p:spPr>
            <a:xfrm>
              <a:off x="4098324" y="1549713"/>
              <a:ext cx="211863" cy="211863"/>
            </a:xfrm>
            <a:custGeom>
              <a:avLst/>
              <a:gdLst/>
              <a:ahLst/>
              <a:cxnLst/>
              <a:rect l="l" t="t" r="r" b="b"/>
              <a:pathLst>
                <a:path w="8091" h="8091" extrusionOk="0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69"/>
            <p:cNvSpPr/>
            <p:nvPr/>
          </p:nvSpPr>
          <p:spPr>
            <a:xfrm>
              <a:off x="3999894" y="1532300"/>
              <a:ext cx="130427" cy="129302"/>
            </a:xfrm>
            <a:custGeom>
              <a:avLst/>
              <a:gdLst/>
              <a:ahLst/>
              <a:cxnLst/>
              <a:rect l="l" t="t" r="r" b="b"/>
              <a:pathLst>
                <a:path w="4981" h="4938" extrusionOk="0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9"/>
            <p:cNvSpPr/>
            <p:nvPr/>
          </p:nvSpPr>
          <p:spPr>
            <a:xfrm>
              <a:off x="4007907" y="1539736"/>
              <a:ext cx="122415" cy="121865"/>
            </a:xfrm>
            <a:custGeom>
              <a:avLst/>
              <a:gdLst/>
              <a:ahLst/>
              <a:cxnLst/>
              <a:rect l="l" t="t" r="r" b="b"/>
              <a:pathLst>
                <a:path w="4675" h="4654" extrusionOk="0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69"/>
            <p:cNvSpPr/>
            <p:nvPr/>
          </p:nvSpPr>
          <p:spPr>
            <a:xfrm>
              <a:off x="4197748" y="1730153"/>
              <a:ext cx="130427" cy="129275"/>
            </a:xfrm>
            <a:custGeom>
              <a:avLst/>
              <a:gdLst/>
              <a:ahLst/>
              <a:cxnLst/>
              <a:rect l="l" t="t" r="r" b="b"/>
              <a:pathLst>
                <a:path w="4981" h="4937" extrusionOk="0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69"/>
            <p:cNvSpPr/>
            <p:nvPr/>
          </p:nvSpPr>
          <p:spPr>
            <a:xfrm>
              <a:off x="4205499" y="1737328"/>
              <a:ext cx="122677" cy="122101"/>
            </a:xfrm>
            <a:custGeom>
              <a:avLst/>
              <a:gdLst/>
              <a:ahLst/>
              <a:cxnLst/>
              <a:rect l="l" t="t" r="r" b="b"/>
              <a:pathLst>
                <a:path w="4685" h="4663" extrusionOk="0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9"/>
            <p:cNvSpPr/>
            <p:nvPr/>
          </p:nvSpPr>
          <p:spPr>
            <a:xfrm>
              <a:off x="4065854" y="1663879"/>
              <a:ext cx="86463" cy="32155"/>
            </a:xfrm>
            <a:custGeom>
              <a:avLst/>
              <a:gdLst/>
              <a:ahLst/>
              <a:cxnLst/>
              <a:rect l="l" t="t" r="r" b="b"/>
              <a:pathLst>
                <a:path w="3302" h="1228" extrusionOk="0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9"/>
            <p:cNvSpPr/>
            <p:nvPr/>
          </p:nvSpPr>
          <p:spPr>
            <a:xfrm>
              <a:off x="4164519" y="1753301"/>
              <a:ext cx="90705" cy="51689"/>
            </a:xfrm>
            <a:custGeom>
              <a:avLst/>
              <a:gdLst/>
              <a:ahLst/>
              <a:cxnLst/>
              <a:rect l="l" t="t" r="r" b="b"/>
              <a:pathLst>
                <a:path w="3464" h="1974" extrusionOk="0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9" name="Google Shape;11339;p69"/>
          <p:cNvGrpSpPr/>
          <p:nvPr/>
        </p:nvGrpSpPr>
        <p:grpSpPr>
          <a:xfrm>
            <a:off x="2233795" y="2882162"/>
            <a:ext cx="232601" cy="366747"/>
            <a:chOff x="2233795" y="2882162"/>
            <a:chExt cx="232601" cy="366747"/>
          </a:xfrm>
        </p:grpSpPr>
        <p:sp>
          <p:nvSpPr>
            <p:cNvPr id="11340" name="Google Shape;11340;p69"/>
            <p:cNvSpPr/>
            <p:nvPr/>
          </p:nvSpPr>
          <p:spPr>
            <a:xfrm>
              <a:off x="2350946" y="2946368"/>
              <a:ext cx="115188" cy="214979"/>
            </a:xfrm>
            <a:custGeom>
              <a:avLst/>
              <a:gdLst/>
              <a:ahLst/>
              <a:cxnLst/>
              <a:rect l="l" t="t" r="r" b="b"/>
              <a:pathLst>
                <a:path w="4399" h="8210" extrusionOk="0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9"/>
            <p:cNvSpPr/>
            <p:nvPr/>
          </p:nvSpPr>
          <p:spPr>
            <a:xfrm>
              <a:off x="2379933" y="3052679"/>
              <a:ext cx="86463" cy="46583"/>
            </a:xfrm>
            <a:custGeom>
              <a:avLst/>
              <a:gdLst/>
              <a:ahLst/>
              <a:cxnLst/>
              <a:rect l="l" t="t" r="r" b="b"/>
              <a:pathLst>
                <a:path w="3302" h="1779" extrusionOk="0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9"/>
            <p:cNvSpPr/>
            <p:nvPr/>
          </p:nvSpPr>
          <p:spPr>
            <a:xfrm>
              <a:off x="2369930" y="2946368"/>
              <a:ext cx="77220" cy="44750"/>
            </a:xfrm>
            <a:custGeom>
              <a:avLst/>
              <a:gdLst/>
              <a:ahLst/>
              <a:cxnLst/>
              <a:rect l="l" t="t" r="r" b="b"/>
              <a:pathLst>
                <a:path w="2949" h="1709" extrusionOk="0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9"/>
            <p:cNvSpPr/>
            <p:nvPr/>
          </p:nvSpPr>
          <p:spPr>
            <a:xfrm>
              <a:off x="2357440" y="2882162"/>
              <a:ext cx="102200" cy="67976"/>
            </a:xfrm>
            <a:custGeom>
              <a:avLst/>
              <a:gdLst/>
              <a:ahLst/>
              <a:cxnLst/>
              <a:rect l="l" t="t" r="r" b="b"/>
              <a:pathLst>
                <a:path w="3903" h="2596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9"/>
            <p:cNvSpPr/>
            <p:nvPr/>
          </p:nvSpPr>
          <p:spPr>
            <a:xfrm>
              <a:off x="2379671" y="3062787"/>
              <a:ext cx="29013" cy="60959"/>
            </a:xfrm>
            <a:custGeom>
              <a:avLst/>
              <a:gdLst/>
              <a:ahLst/>
              <a:cxnLst/>
              <a:rect l="l" t="t" r="r" b="b"/>
              <a:pathLst>
                <a:path w="1108" h="2328" extrusionOk="0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9"/>
            <p:cNvSpPr/>
            <p:nvPr/>
          </p:nvSpPr>
          <p:spPr>
            <a:xfrm>
              <a:off x="2379671" y="3062787"/>
              <a:ext cx="16758" cy="60723"/>
            </a:xfrm>
            <a:custGeom>
              <a:avLst/>
              <a:gdLst/>
              <a:ahLst/>
              <a:cxnLst/>
              <a:rect l="l" t="t" r="r" b="b"/>
              <a:pathLst>
                <a:path w="640" h="2319" extrusionOk="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9"/>
            <p:cNvSpPr/>
            <p:nvPr/>
          </p:nvSpPr>
          <p:spPr>
            <a:xfrm>
              <a:off x="2408658" y="3066034"/>
              <a:ext cx="29013" cy="57712"/>
            </a:xfrm>
            <a:custGeom>
              <a:avLst/>
              <a:gdLst/>
              <a:ahLst/>
              <a:cxnLst/>
              <a:rect l="l" t="t" r="r" b="b"/>
              <a:pathLst>
                <a:path w="1108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9"/>
            <p:cNvSpPr/>
            <p:nvPr/>
          </p:nvSpPr>
          <p:spPr>
            <a:xfrm>
              <a:off x="2408658" y="3066034"/>
              <a:ext cx="17020" cy="57712"/>
            </a:xfrm>
            <a:custGeom>
              <a:avLst/>
              <a:gdLst/>
              <a:ahLst/>
              <a:cxnLst/>
              <a:rect l="l" t="t" r="r" b="b"/>
              <a:pathLst>
                <a:path w="650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9"/>
            <p:cNvSpPr/>
            <p:nvPr/>
          </p:nvSpPr>
          <p:spPr>
            <a:xfrm>
              <a:off x="2437383" y="3072030"/>
              <a:ext cx="28751" cy="51715"/>
            </a:xfrm>
            <a:custGeom>
              <a:avLst/>
              <a:gdLst/>
              <a:ahLst/>
              <a:cxnLst/>
              <a:rect l="l" t="t" r="r" b="b"/>
              <a:pathLst>
                <a:path w="1098" h="1975" extrusionOk="0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9"/>
            <p:cNvSpPr/>
            <p:nvPr/>
          </p:nvSpPr>
          <p:spPr>
            <a:xfrm>
              <a:off x="2437383" y="3072266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9"/>
            <p:cNvSpPr/>
            <p:nvPr/>
          </p:nvSpPr>
          <p:spPr>
            <a:xfrm>
              <a:off x="2357440" y="2944614"/>
              <a:ext cx="102462" cy="28751"/>
            </a:xfrm>
            <a:custGeom>
              <a:avLst/>
              <a:gdLst/>
              <a:ahLst/>
              <a:cxnLst/>
              <a:rect l="l" t="t" r="r" b="b"/>
              <a:pathLst>
                <a:path w="3913" h="1098" extrusionOk="0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9"/>
            <p:cNvSpPr/>
            <p:nvPr/>
          </p:nvSpPr>
          <p:spPr>
            <a:xfrm>
              <a:off x="2350946" y="3028301"/>
              <a:ext cx="76722" cy="58969"/>
            </a:xfrm>
            <a:custGeom>
              <a:avLst/>
              <a:gdLst/>
              <a:ahLst/>
              <a:cxnLst/>
              <a:rect l="l" t="t" r="r" b="b"/>
              <a:pathLst>
                <a:path w="2930" h="2252" extrusionOk="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9"/>
            <p:cNvSpPr/>
            <p:nvPr/>
          </p:nvSpPr>
          <p:spPr>
            <a:xfrm>
              <a:off x="2350946" y="3038539"/>
              <a:ext cx="66719" cy="38754"/>
            </a:xfrm>
            <a:custGeom>
              <a:avLst/>
              <a:gdLst/>
              <a:ahLst/>
              <a:cxnLst/>
              <a:rect l="l" t="t" r="r" b="b"/>
              <a:pathLst>
                <a:path w="2548" h="1480" extrusionOk="0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69"/>
            <p:cNvSpPr/>
            <p:nvPr/>
          </p:nvSpPr>
          <p:spPr>
            <a:xfrm>
              <a:off x="2282499" y="3193921"/>
              <a:ext cx="166641" cy="54988"/>
            </a:xfrm>
            <a:custGeom>
              <a:avLst/>
              <a:gdLst/>
              <a:ahLst/>
              <a:cxnLst/>
              <a:rect l="l" t="t" r="r" b="b"/>
              <a:pathLst>
                <a:path w="6364" h="2100" extrusionOk="0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69"/>
            <p:cNvSpPr/>
            <p:nvPr/>
          </p:nvSpPr>
          <p:spPr>
            <a:xfrm>
              <a:off x="2306248" y="3178681"/>
              <a:ext cx="119665" cy="30506"/>
            </a:xfrm>
            <a:custGeom>
              <a:avLst/>
              <a:gdLst/>
              <a:ahLst/>
              <a:cxnLst/>
              <a:rect l="l" t="t" r="r" b="b"/>
              <a:pathLst>
                <a:path w="4570" h="1165" extrusionOk="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9"/>
            <p:cNvSpPr/>
            <p:nvPr/>
          </p:nvSpPr>
          <p:spPr>
            <a:xfrm>
              <a:off x="2322719" y="3108296"/>
              <a:ext cx="11024" cy="59178"/>
            </a:xfrm>
            <a:custGeom>
              <a:avLst/>
              <a:gdLst/>
              <a:ahLst/>
              <a:cxnLst/>
              <a:rect l="l" t="t" r="r" b="b"/>
              <a:pathLst>
                <a:path w="421" h="2260" extrusionOk="0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9"/>
            <p:cNvSpPr/>
            <p:nvPr/>
          </p:nvSpPr>
          <p:spPr>
            <a:xfrm>
              <a:off x="2264928" y="3128668"/>
              <a:ext cx="48573" cy="44803"/>
            </a:xfrm>
            <a:custGeom>
              <a:avLst/>
              <a:gdLst/>
              <a:ahLst/>
              <a:cxnLst/>
              <a:rect l="l" t="t" r="r" b="b"/>
              <a:pathLst>
                <a:path w="1855" h="1711" extrusionOk="0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9"/>
            <p:cNvSpPr/>
            <p:nvPr/>
          </p:nvSpPr>
          <p:spPr>
            <a:xfrm>
              <a:off x="2233795" y="3181928"/>
              <a:ext cx="62713" cy="11024"/>
            </a:xfrm>
            <a:custGeom>
              <a:avLst/>
              <a:gdLst/>
              <a:ahLst/>
              <a:cxnLst/>
              <a:rect l="l" t="t" r="r" b="b"/>
              <a:pathLst>
                <a:path w="2395" h="421" extrusionOk="0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8" name="Google Shape;11358;p69"/>
          <p:cNvGrpSpPr/>
          <p:nvPr/>
        </p:nvGrpSpPr>
        <p:grpSpPr>
          <a:xfrm>
            <a:off x="3523772" y="3404422"/>
            <a:ext cx="362008" cy="244175"/>
            <a:chOff x="3523772" y="3404422"/>
            <a:chExt cx="362008" cy="244175"/>
          </a:xfrm>
        </p:grpSpPr>
        <p:sp>
          <p:nvSpPr>
            <p:cNvPr id="11359" name="Google Shape;11359;p69"/>
            <p:cNvSpPr/>
            <p:nvPr/>
          </p:nvSpPr>
          <p:spPr>
            <a:xfrm>
              <a:off x="3566244" y="3404579"/>
              <a:ext cx="122677" cy="233256"/>
            </a:xfrm>
            <a:custGeom>
              <a:avLst/>
              <a:gdLst/>
              <a:ahLst/>
              <a:cxnLst/>
              <a:rect l="l" t="t" r="r" b="b"/>
              <a:pathLst>
                <a:path w="4685" h="8908" extrusionOk="0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9"/>
            <p:cNvSpPr/>
            <p:nvPr/>
          </p:nvSpPr>
          <p:spPr>
            <a:xfrm>
              <a:off x="3566244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9"/>
            <p:cNvSpPr/>
            <p:nvPr/>
          </p:nvSpPr>
          <p:spPr>
            <a:xfrm>
              <a:off x="3586852" y="3414504"/>
              <a:ext cx="11390" cy="95759"/>
            </a:xfrm>
            <a:custGeom>
              <a:avLst/>
              <a:gdLst/>
              <a:ahLst/>
              <a:cxnLst/>
              <a:rect l="l" t="t" r="r" b="b"/>
              <a:pathLst>
                <a:path w="435" h="3657" extrusionOk="0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9"/>
            <p:cNvSpPr/>
            <p:nvPr/>
          </p:nvSpPr>
          <p:spPr>
            <a:xfrm>
              <a:off x="3622202" y="3405758"/>
              <a:ext cx="11521" cy="103928"/>
            </a:xfrm>
            <a:custGeom>
              <a:avLst/>
              <a:gdLst/>
              <a:ahLst/>
              <a:cxnLst/>
              <a:rect l="l" t="t" r="r" b="b"/>
              <a:pathLst>
                <a:path w="440" h="3969" extrusionOk="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9"/>
            <p:cNvSpPr/>
            <p:nvPr/>
          </p:nvSpPr>
          <p:spPr>
            <a:xfrm>
              <a:off x="3654174" y="3420002"/>
              <a:ext cx="11024" cy="89317"/>
            </a:xfrm>
            <a:custGeom>
              <a:avLst/>
              <a:gdLst/>
              <a:ahLst/>
              <a:cxnLst/>
              <a:rect l="l" t="t" r="r" b="b"/>
              <a:pathLst>
                <a:path w="421" h="3411" extrusionOk="0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9"/>
            <p:cNvSpPr/>
            <p:nvPr/>
          </p:nvSpPr>
          <p:spPr>
            <a:xfrm>
              <a:off x="3523772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9"/>
            <p:cNvSpPr/>
            <p:nvPr/>
          </p:nvSpPr>
          <p:spPr>
            <a:xfrm>
              <a:off x="3557263" y="3624324"/>
              <a:ext cx="140404" cy="24273"/>
            </a:xfrm>
            <a:custGeom>
              <a:avLst/>
              <a:gdLst/>
              <a:ahLst/>
              <a:cxnLst/>
              <a:rect l="l" t="t" r="r" b="b"/>
              <a:pathLst>
                <a:path w="5362" h="927" extrusionOk="0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9"/>
            <p:cNvSpPr/>
            <p:nvPr/>
          </p:nvSpPr>
          <p:spPr>
            <a:xfrm>
              <a:off x="3720631" y="3404422"/>
              <a:ext cx="122677" cy="233413"/>
            </a:xfrm>
            <a:custGeom>
              <a:avLst/>
              <a:gdLst/>
              <a:ahLst/>
              <a:cxnLst/>
              <a:rect l="l" t="t" r="r" b="b"/>
              <a:pathLst>
                <a:path w="4685" h="8914" extrusionOk="0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9"/>
            <p:cNvSpPr/>
            <p:nvPr/>
          </p:nvSpPr>
          <p:spPr>
            <a:xfrm>
              <a:off x="3764831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9"/>
            <p:cNvSpPr/>
            <p:nvPr/>
          </p:nvSpPr>
          <p:spPr>
            <a:xfrm>
              <a:off x="3811546" y="3414504"/>
              <a:ext cx="10762" cy="94764"/>
            </a:xfrm>
            <a:custGeom>
              <a:avLst/>
              <a:gdLst/>
              <a:ahLst/>
              <a:cxnLst/>
              <a:rect l="l" t="t" r="r" b="b"/>
              <a:pathLst>
                <a:path w="411" h="3619" extrusionOk="0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9"/>
            <p:cNvSpPr/>
            <p:nvPr/>
          </p:nvSpPr>
          <p:spPr>
            <a:xfrm>
              <a:off x="3776091" y="3472372"/>
              <a:ext cx="11260" cy="37340"/>
            </a:xfrm>
            <a:custGeom>
              <a:avLst/>
              <a:gdLst/>
              <a:ahLst/>
              <a:cxnLst/>
              <a:rect l="l" t="t" r="r" b="b"/>
              <a:pathLst>
                <a:path w="430" h="1426" extrusionOk="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9"/>
            <p:cNvSpPr/>
            <p:nvPr/>
          </p:nvSpPr>
          <p:spPr>
            <a:xfrm>
              <a:off x="3744355" y="3420238"/>
              <a:ext cx="10762" cy="89265"/>
            </a:xfrm>
            <a:custGeom>
              <a:avLst/>
              <a:gdLst/>
              <a:ahLst/>
              <a:cxnLst/>
              <a:rect l="l" t="t" r="r" b="b"/>
              <a:pathLst>
                <a:path w="411" h="3409" extrusionOk="0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9"/>
            <p:cNvSpPr/>
            <p:nvPr/>
          </p:nvSpPr>
          <p:spPr>
            <a:xfrm>
              <a:off x="3795311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9"/>
            <p:cNvSpPr/>
            <p:nvPr/>
          </p:nvSpPr>
          <p:spPr>
            <a:xfrm>
              <a:off x="3711624" y="3624324"/>
              <a:ext cx="140666" cy="24273"/>
            </a:xfrm>
            <a:custGeom>
              <a:avLst/>
              <a:gdLst/>
              <a:ahLst/>
              <a:cxnLst/>
              <a:rect l="l" t="t" r="r" b="b"/>
              <a:pathLst>
                <a:path w="5372" h="927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9"/>
            <p:cNvSpPr/>
            <p:nvPr/>
          </p:nvSpPr>
          <p:spPr>
            <a:xfrm>
              <a:off x="3776327" y="3405758"/>
              <a:ext cx="10762" cy="56795"/>
            </a:xfrm>
            <a:custGeom>
              <a:avLst/>
              <a:gdLst/>
              <a:ahLst/>
              <a:cxnLst/>
              <a:rect l="l" t="t" r="r" b="b"/>
              <a:pathLst>
                <a:path w="411" h="2169" extrusionOk="0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4" name="Google Shape;11374;p69"/>
          <p:cNvGrpSpPr/>
          <p:nvPr/>
        </p:nvGrpSpPr>
        <p:grpSpPr>
          <a:xfrm>
            <a:off x="3531026" y="1977314"/>
            <a:ext cx="359232" cy="327836"/>
            <a:chOff x="3531026" y="1977314"/>
            <a:chExt cx="359232" cy="327836"/>
          </a:xfrm>
        </p:grpSpPr>
        <p:sp>
          <p:nvSpPr>
            <p:cNvPr id="11375" name="Google Shape;11375;p69"/>
            <p:cNvSpPr/>
            <p:nvPr/>
          </p:nvSpPr>
          <p:spPr>
            <a:xfrm>
              <a:off x="3668156" y="1977314"/>
              <a:ext cx="96806" cy="92590"/>
            </a:xfrm>
            <a:custGeom>
              <a:avLst/>
              <a:gdLst/>
              <a:ahLst/>
              <a:cxnLst/>
              <a:rect l="l" t="t" r="r" b="b"/>
              <a:pathLst>
                <a:path w="3697" h="3536" extrusionOk="0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69"/>
            <p:cNvSpPr/>
            <p:nvPr/>
          </p:nvSpPr>
          <p:spPr>
            <a:xfrm>
              <a:off x="3692901" y="2005960"/>
              <a:ext cx="40744" cy="35140"/>
            </a:xfrm>
            <a:custGeom>
              <a:avLst/>
              <a:gdLst/>
              <a:ahLst/>
              <a:cxnLst/>
              <a:rect l="l" t="t" r="r" b="b"/>
              <a:pathLst>
                <a:path w="1556" h="1342" extrusionOk="0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9"/>
            <p:cNvSpPr/>
            <p:nvPr/>
          </p:nvSpPr>
          <p:spPr>
            <a:xfrm>
              <a:off x="3531026" y="2088286"/>
              <a:ext cx="276068" cy="216864"/>
            </a:xfrm>
            <a:custGeom>
              <a:avLst/>
              <a:gdLst/>
              <a:ahLst/>
              <a:cxnLst/>
              <a:rect l="l" t="t" r="r" b="b"/>
              <a:pathLst>
                <a:path w="10543" h="8282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9"/>
            <p:cNvSpPr/>
            <p:nvPr/>
          </p:nvSpPr>
          <p:spPr>
            <a:xfrm>
              <a:off x="3743360" y="2124264"/>
              <a:ext cx="63472" cy="51742"/>
            </a:xfrm>
            <a:custGeom>
              <a:avLst/>
              <a:gdLst/>
              <a:ahLst/>
              <a:cxnLst/>
              <a:rect l="l" t="t" r="r" b="b"/>
              <a:pathLst>
                <a:path w="2424" h="1976" extrusionOk="0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9"/>
            <p:cNvSpPr/>
            <p:nvPr/>
          </p:nvSpPr>
          <p:spPr>
            <a:xfrm>
              <a:off x="3531026" y="2193471"/>
              <a:ext cx="276068" cy="111443"/>
            </a:xfrm>
            <a:custGeom>
              <a:avLst/>
              <a:gdLst/>
              <a:ahLst/>
              <a:cxnLst/>
              <a:rect l="l" t="t" r="r" b="b"/>
              <a:pathLst>
                <a:path w="10543" h="4256" extrusionOk="0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9"/>
            <p:cNvSpPr/>
            <p:nvPr/>
          </p:nvSpPr>
          <p:spPr>
            <a:xfrm>
              <a:off x="3531785" y="2179462"/>
              <a:ext cx="298535" cy="125688"/>
            </a:xfrm>
            <a:custGeom>
              <a:avLst/>
              <a:gdLst/>
              <a:ahLst/>
              <a:cxnLst/>
              <a:rect l="l" t="t" r="r" b="b"/>
              <a:pathLst>
                <a:path w="11401" h="4800" extrusionOk="0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69"/>
            <p:cNvSpPr/>
            <p:nvPr/>
          </p:nvSpPr>
          <p:spPr>
            <a:xfrm>
              <a:off x="3531785" y="2282893"/>
              <a:ext cx="279551" cy="22257"/>
            </a:xfrm>
            <a:custGeom>
              <a:avLst/>
              <a:gdLst/>
              <a:ahLst/>
              <a:cxnLst/>
              <a:rect l="l" t="t" r="r" b="b"/>
              <a:pathLst>
                <a:path w="10676" h="850" extrusionOk="0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9"/>
            <p:cNvSpPr/>
            <p:nvPr/>
          </p:nvSpPr>
          <p:spPr>
            <a:xfrm>
              <a:off x="3740846" y="2015596"/>
              <a:ext cx="149412" cy="149176"/>
            </a:xfrm>
            <a:custGeom>
              <a:avLst/>
              <a:gdLst/>
              <a:ahLst/>
              <a:cxnLst/>
              <a:rect l="l" t="t" r="r" b="b"/>
              <a:pathLst>
                <a:path w="5706" h="5697" extrusionOk="0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9"/>
            <p:cNvSpPr/>
            <p:nvPr/>
          </p:nvSpPr>
          <p:spPr>
            <a:xfrm>
              <a:off x="3789576" y="2070532"/>
              <a:ext cx="45221" cy="38780"/>
            </a:xfrm>
            <a:custGeom>
              <a:avLst/>
              <a:gdLst/>
              <a:ahLst/>
              <a:cxnLst/>
              <a:rect l="l" t="t" r="r" b="b"/>
              <a:pathLst>
                <a:path w="1727" h="1481" extrusionOk="0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9"/>
            <p:cNvSpPr/>
            <p:nvPr/>
          </p:nvSpPr>
          <p:spPr>
            <a:xfrm>
              <a:off x="3531026" y="2088286"/>
              <a:ext cx="111679" cy="36004"/>
            </a:xfrm>
            <a:custGeom>
              <a:avLst/>
              <a:gdLst/>
              <a:ahLst/>
              <a:cxnLst/>
              <a:rect l="l" t="t" r="r" b="b"/>
              <a:pathLst>
                <a:path w="4265" h="137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5" name="Google Shape;11385;p69"/>
          <p:cNvGrpSpPr/>
          <p:nvPr/>
        </p:nvGrpSpPr>
        <p:grpSpPr>
          <a:xfrm>
            <a:off x="3123351" y="1500275"/>
            <a:ext cx="296781" cy="359232"/>
            <a:chOff x="3123351" y="1500275"/>
            <a:chExt cx="296781" cy="359232"/>
          </a:xfrm>
        </p:grpSpPr>
        <p:sp>
          <p:nvSpPr>
            <p:cNvPr id="11386" name="Google Shape;11386;p69"/>
            <p:cNvSpPr/>
            <p:nvPr/>
          </p:nvSpPr>
          <p:spPr>
            <a:xfrm>
              <a:off x="3123351" y="1562700"/>
              <a:ext cx="296781" cy="296545"/>
            </a:xfrm>
            <a:custGeom>
              <a:avLst/>
              <a:gdLst/>
              <a:ahLst/>
              <a:cxnLst/>
              <a:rect l="l" t="t" r="r" b="b"/>
              <a:pathLst>
                <a:path w="11334" h="1132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9"/>
            <p:cNvSpPr/>
            <p:nvPr/>
          </p:nvSpPr>
          <p:spPr>
            <a:xfrm>
              <a:off x="3276979" y="1562465"/>
              <a:ext cx="99189" cy="33569"/>
            </a:xfrm>
            <a:custGeom>
              <a:avLst/>
              <a:gdLst/>
              <a:ahLst/>
              <a:cxnLst/>
              <a:rect l="l" t="t" r="r" b="b"/>
              <a:pathLst>
                <a:path w="3788" h="1282" extrusionOk="0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9"/>
            <p:cNvSpPr/>
            <p:nvPr/>
          </p:nvSpPr>
          <p:spPr>
            <a:xfrm>
              <a:off x="3130081" y="1800277"/>
              <a:ext cx="75963" cy="59230"/>
            </a:xfrm>
            <a:custGeom>
              <a:avLst/>
              <a:gdLst/>
              <a:ahLst/>
              <a:cxnLst/>
              <a:rect l="l" t="t" r="r" b="b"/>
              <a:pathLst>
                <a:path w="2901" h="2262" extrusionOk="0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9"/>
            <p:cNvSpPr/>
            <p:nvPr/>
          </p:nvSpPr>
          <p:spPr>
            <a:xfrm>
              <a:off x="3170799" y="1562465"/>
              <a:ext cx="249334" cy="296781"/>
            </a:xfrm>
            <a:custGeom>
              <a:avLst/>
              <a:gdLst/>
              <a:ahLst/>
              <a:cxnLst/>
              <a:rect l="l" t="t" r="r" b="b"/>
              <a:pathLst>
                <a:path w="9522" h="11334" extrusionOk="0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9"/>
            <p:cNvSpPr/>
            <p:nvPr/>
          </p:nvSpPr>
          <p:spPr>
            <a:xfrm>
              <a:off x="3123351" y="1793285"/>
              <a:ext cx="64206" cy="66222"/>
            </a:xfrm>
            <a:custGeom>
              <a:avLst/>
              <a:gdLst/>
              <a:ahLst/>
              <a:cxnLst/>
              <a:rect l="l" t="t" r="r" b="b"/>
              <a:pathLst>
                <a:path w="2452" h="2529" extrusionOk="0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9"/>
            <p:cNvSpPr/>
            <p:nvPr/>
          </p:nvSpPr>
          <p:spPr>
            <a:xfrm>
              <a:off x="3251998" y="1787787"/>
              <a:ext cx="131658" cy="11024"/>
            </a:xfrm>
            <a:custGeom>
              <a:avLst/>
              <a:gdLst/>
              <a:ahLst/>
              <a:cxnLst/>
              <a:rect l="l" t="t" r="r" b="b"/>
              <a:pathLst>
                <a:path w="5028" h="421" extrusionOk="0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69"/>
            <p:cNvSpPr/>
            <p:nvPr/>
          </p:nvSpPr>
          <p:spPr>
            <a:xfrm>
              <a:off x="3259304" y="1537432"/>
              <a:ext cx="74234" cy="70516"/>
            </a:xfrm>
            <a:custGeom>
              <a:avLst/>
              <a:gdLst/>
              <a:ahLst/>
              <a:cxnLst/>
              <a:rect l="l" t="t" r="r" b="b"/>
              <a:pathLst>
                <a:path w="2835" h="2693" extrusionOk="0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9"/>
            <p:cNvSpPr/>
            <p:nvPr/>
          </p:nvSpPr>
          <p:spPr>
            <a:xfrm>
              <a:off x="3283970" y="1500275"/>
              <a:ext cx="84944" cy="84944"/>
            </a:xfrm>
            <a:custGeom>
              <a:avLst/>
              <a:gdLst/>
              <a:ahLst/>
              <a:cxnLst/>
              <a:rect l="l" t="t" r="r" b="b"/>
              <a:pathLst>
                <a:path w="3244" h="3244" extrusionOk="0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9"/>
            <p:cNvSpPr/>
            <p:nvPr/>
          </p:nvSpPr>
          <p:spPr>
            <a:xfrm>
              <a:off x="3185803" y="1633662"/>
              <a:ext cx="171878" cy="19743"/>
            </a:xfrm>
            <a:custGeom>
              <a:avLst/>
              <a:gdLst/>
              <a:ahLst/>
              <a:cxnLst/>
              <a:rect l="l" t="t" r="r" b="b"/>
              <a:pathLst>
                <a:path w="6564" h="75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69"/>
            <p:cNvSpPr/>
            <p:nvPr/>
          </p:nvSpPr>
          <p:spPr>
            <a:xfrm>
              <a:off x="3179047" y="1674851"/>
              <a:ext cx="186463" cy="10814"/>
            </a:xfrm>
            <a:custGeom>
              <a:avLst/>
              <a:gdLst/>
              <a:ahLst/>
              <a:cxnLst/>
              <a:rect l="l" t="t" r="r" b="b"/>
              <a:pathLst>
                <a:path w="7121" h="413" extrusionOk="0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69"/>
            <p:cNvSpPr/>
            <p:nvPr/>
          </p:nvSpPr>
          <p:spPr>
            <a:xfrm>
              <a:off x="3179047" y="1701847"/>
              <a:ext cx="185390" cy="10762"/>
            </a:xfrm>
            <a:custGeom>
              <a:avLst/>
              <a:gdLst/>
              <a:ahLst/>
              <a:cxnLst/>
              <a:rect l="l" t="t" r="r" b="b"/>
              <a:pathLst>
                <a:path w="7080" h="411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7" name="Google Shape;11397;p69"/>
          <p:cNvGrpSpPr/>
          <p:nvPr/>
        </p:nvGrpSpPr>
        <p:grpSpPr>
          <a:xfrm>
            <a:off x="2659458" y="1500275"/>
            <a:ext cx="332261" cy="359232"/>
            <a:chOff x="2659458" y="1500275"/>
            <a:chExt cx="332261" cy="359232"/>
          </a:xfrm>
        </p:grpSpPr>
        <p:sp>
          <p:nvSpPr>
            <p:cNvPr id="11398" name="Google Shape;11398;p69"/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9"/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9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9"/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9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9"/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9"/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9"/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9"/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9"/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9"/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9"/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9"/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9"/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9"/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69"/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69"/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9"/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9"/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69"/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8" name="Google Shape;11418;p69"/>
          <p:cNvGrpSpPr/>
          <p:nvPr/>
        </p:nvGrpSpPr>
        <p:grpSpPr>
          <a:xfrm>
            <a:off x="1750184" y="2413530"/>
            <a:ext cx="359730" cy="359441"/>
            <a:chOff x="1750184" y="2413530"/>
            <a:chExt cx="359730" cy="359441"/>
          </a:xfrm>
        </p:grpSpPr>
        <p:sp>
          <p:nvSpPr>
            <p:cNvPr id="11419" name="Google Shape;11419;p69"/>
            <p:cNvSpPr/>
            <p:nvPr/>
          </p:nvSpPr>
          <p:spPr>
            <a:xfrm>
              <a:off x="1867074" y="2496981"/>
              <a:ext cx="58000" cy="64965"/>
            </a:xfrm>
            <a:custGeom>
              <a:avLst/>
              <a:gdLst/>
              <a:ahLst/>
              <a:cxnLst/>
              <a:rect l="l" t="t" r="r" b="b"/>
              <a:pathLst>
                <a:path w="2215" h="2481" extrusionOk="0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69"/>
            <p:cNvSpPr/>
            <p:nvPr/>
          </p:nvSpPr>
          <p:spPr>
            <a:xfrm>
              <a:off x="1824863" y="2413530"/>
              <a:ext cx="285050" cy="285312"/>
            </a:xfrm>
            <a:custGeom>
              <a:avLst/>
              <a:gdLst/>
              <a:ahLst/>
              <a:cxnLst/>
              <a:rect l="l" t="t" r="r" b="b"/>
              <a:pathLst>
                <a:path w="10886" h="10896" extrusionOk="0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9"/>
            <p:cNvSpPr/>
            <p:nvPr/>
          </p:nvSpPr>
          <p:spPr>
            <a:xfrm>
              <a:off x="1893808" y="2482737"/>
              <a:ext cx="147160" cy="146898"/>
            </a:xfrm>
            <a:custGeom>
              <a:avLst/>
              <a:gdLst/>
              <a:ahLst/>
              <a:cxnLst/>
              <a:rect l="l" t="t" r="r" b="b"/>
              <a:pathLst>
                <a:path w="5620" h="5610" extrusionOk="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9"/>
            <p:cNvSpPr/>
            <p:nvPr/>
          </p:nvSpPr>
          <p:spPr>
            <a:xfrm>
              <a:off x="1787654" y="2492294"/>
              <a:ext cx="245065" cy="246767"/>
            </a:xfrm>
            <a:custGeom>
              <a:avLst/>
              <a:gdLst/>
              <a:ahLst/>
              <a:cxnLst/>
              <a:rect l="l" t="t" r="r" b="b"/>
              <a:pathLst>
                <a:path w="9359" h="9424" extrusionOk="0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9"/>
            <p:cNvSpPr/>
            <p:nvPr/>
          </p:nvSpPr>
          <p:spPr>
            <a:xfrm>
              <a:off x="1806141" y="2613871"/>
              <a:ext cx="106442" cy="106442"/>
            </a:xfrm>
            <a:custGeom>
              <a:avLst/>
              <a:gdLst/>
              <a:ahLst/>
              <a:cxnLst/>
              <a:rect l="l" t="t" r="r" b="b"/>
              <a:pathLst>
                <a:path w="4065" h="4065" extrusionOk="0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9"/>
            <p:cNvSpPr/>
            <p:nvPr/>
          </p:nvSpPr>
          <p:spPr>
            <a:xfrm>
              <a:off x="1923790" y="2515075"/>
              <a:ext cx="52972" cy="46321"/>
            </a:xfrm>
            <a:custGeom>
              <a:avLst/>
              <a:gdLst/>
              <a:ahLst/>
              <a:cxnLst/>
              <a:rect l="l" t="t" r="r" b="b"/>
              <a:pathLst>
                <a:path w="2023" h="1769" extrusionOk="0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9"/>
            <p:cNvSpPr/>
            <p:nvPr/>
          </p:nvSpPr>
          <p:spPr>
            <a:xfrm>
              <a:off x="1944215" y="2537882"/>
              <a:ext cx="55277" cy="46766"/>
            </a:xfrm>
            <a:custGeom>
              <a:avLst/>
              <a:gdLst/>
              <a:ahLst/>
              <a:cxnLst/>
              <a:rect l="l" t="t" r="r" b="b"/>
              <a:pathLst>
                <a:path w="2111" h="1786" extrusionOk="0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9"/>
            <p:cNvSpPr/>
            <p:nvPr/>
          </p:nvSpPr>
          <p:spPr>
            <a:xfrm>
              <a:off x="1968252" y="2560611"/>
              <a:ext cx="53993" cy="46243"/>
            </a:xfrm>
            <a:custGeom>
              <a:avLst/>
              <a:gdLst/>
              <a:ahLst/>
              <a:cxnLst/>
              <a:rect l="l" t="t" r="r" b="b"/>
              <a:pathLst>
                <a:path w="2062" h="1766" extrusionOk="0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69"/>
            <p:cNvSpPr/>
            <p:nvPr/>
          </p:nvSpPr>
          <p:spPr>
            <a:xfrm>
              <a:off x="1792630" y="2614945"/>
              <a:ext cx="116707" cy="115869"/>
            </a:xfrm>
            <a:custGeom>
              <a:avLst/>
              <a:gdLst/>
              <a:ahLst/>
              <a:cxnLst/>
              <a:rect l="l" t="t" r="r" b="b"/>
              <a:pathLst>
                <a:path w="4457" h="4425" extrusionOk="0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9"/>
            <p:cNvSpPr/>
            <p:nvPr/>
          </p:nvSpPr>
          <p:spPr>
            <a:xfrm>
              <a:off x="1750184" y="2637621"/>
              <a:ext cx="135900" cy="135350"/>
            </a:xfrm>
            <a:custGeom>
              <a:avLst/>
              <a:gdLst/>
              <a:ahLst/>
              <a:cxnLst/>
              <a:rect l="l" t="t" r="r" b="b"/>
              <a:pathLst>
                <a:path w="5190" h="5169" extrusionOk="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9"/>
            <p:cNvSpPr/>
            <p:nvPr/>
          </p:nvSpPr>
          <p:spPr>
            <a:xfrm>
              <a:off x="1750184" y="2665586"/>
              <a:ext cx="107673" cy="107385"/>
            </a:xfrm>
            <a:custGeom>
              <a:avLst/>
              <a:gdLst/>
              <a:ahLst/>
              <a:cxnLst/>
              <a:rect l="l" t="t" r="r" b="b"/>
              <a:pathLst>
                <a:path w="4112" h="4101" extrusionOk="0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0" name="Google Shape;11430;p69"/>
          <p:cNvGrpSpPr/>
          <p:nvPr/>
        </p:nvGrpSpPr>
        <p:grpSpPr>
          <a:xfrm>
            <a:off x="2230050" y="1500223"/>
            <a:ext cx="316524" cy="359284"/>
            <a:chOff x="2230050" y="1500223"/>
            <a:chExt cx="316524" cy="359284"/>
          </a:xfrm>
        </p:grpSpPr>
        <p:sp>
          <p:nvSpPr>
            <p:cNvPr id="11431" name="Google Shape;11431;p69"/>
            <p:cNvSpPr/>
            <p:nvPr/>
          </p:nvSpPr>
          <p:spPr>
            <a:xfrm>
              <a:off x="2230050" y="1584958"/>
              <a:ext cx="189632" cy="274550"/>
            </a:xfrm>
            <a:custGeom>
              <a:avLst/>
              <a:gdLst/>
              <a:ahLst/>
              <a:cxnLst/>
              <a:rect l="l" t="t" r="r" b="b"/>
              <a:pathLst>
                <a:path w="7242" h="10485" extrusionOk="0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9"/>
            <p:cNvSpPr/>
            <p:nvPr/>
          </p:nvSpPr>
          <p:spPr>
            <a:xfrm>
              <a:off x="2230050" y="1849243"/>
              <a:ext cx="189632" cy="10265"/>
            </a:xfrm>
            <a:custGeom>
              <a:avLst/>
              <a:gdLst/>
              <a:ahLst/>
              <a:cxnLst/>
              <a:rect l="l" t="t" r="r" b="b"/>
              <a:pathLst>
                <a:path w="7242" h="392" extrusionOk="0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9"/>
            <p:cNvSpPr/>
            <p:nvPr/>
          </p:nvSpPr>
          <p:spPr>
            <a:xfrm>
              <a:off x="2266028" y="1585193"/>
              <a:ext cx="117675" cy="37759"/>
            </a:xfrm>
            <a:custGeom>
              <a:avLst/>
              <a:gdLst/>
              <a:ahLst/>
              <a:cxnLst/>
              <a:rect l="l" t="t" r="r" b="b"/>
              <a:pathLst>
                <a:path w="4494" h="1442" extrusionOk="0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9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9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9"/>
            <p:cNvSpPr/>
            <p:nvPr/>
          </p:nvSpPr>
          <p:spPr>
            <a:xfrm>
              <a:off x="2266028" y="1603680"/>
              <a:ext cx="117675" cy="19272"/>
            </a:xfrm>
            <a:custGeom>
              <a:avLst/>
              <a:gdLst/>
              <a:ahLst/>
              <a:cxnLst/>
              <a:rect l="l" t="t" r="r" b="b"/>
              <a:pathLst>
                <a:path w="4494" h="736" extrusionOk="0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9"/>
            <p:cNvSpPr/>
            <p:nvPr/>
          </p:nvSpPr>
          <p:spPr>
            <a:xfrm>
              <a:off x="2275272" y="1546466"/>
              <a:ext cx="99189" cy="67243"/>
            </a:xfrm>
            <a:custGeom>
              <a:avLst/>
              <a:gdLst/>
              <a:ahLst/>
              <a:cxnLst/>
              <a:rect l="l" t="t" r="r" b="b"/>
              <a:pathLst>
                <a:path w="3788" h="2568" extrusionOk="0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9"/>
            <p:cNvSpPr/>
            <p:nvPr/>
          </p:nvSpPr>
          <p:spPr>
            <a:xfrm>
              <a:off x="2275272" y="1599935"/>
              <a:ext cx="99189" cy="13773"/>
            </a:xfrm>
            <a:custGeom>
              <a:avLst/>
              <a:gdLst/>
              <a:ahLst/>
              <a:cxnLst/>
              <a:rect l="l" t="t" r="r" b="b"/>
              <a:pathLst>
                <a:path w="3788" h="526" extrusionOk="0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9"/>
            <p:cNvSpPr/>
            <p:nvPr/>
          </p:nvSpPr>
          <p:spPr>
            <a:xfrm>
              <a:off x="2272156" y="1710070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69"/>
            <p:cNvSpPr/>
            <p:nvPr/>
          </p:nvSpPr>
          <p:spPr>
            <a:xfrm>
              <a:off x="2272156" y="1730808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69"/>
            <p:cNvSpPr/>
            <p:nvPr/>
          </p:nvSpPr>
          <p:spPr>
            <a:xfrm>
              <a:off x="2272156" y="1751547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9"/>
            <p:cNvSpPr/>
            <p:nvPr/>
          </p:nvSpPr>
          <p:spPr>
            <a:xfrm>
              <a:off x="2272156" y="1772285"/>
              <a:ext cx="105395" cy="11050"/>
            </a:xfrm>
            <a:custGeom>
              <a:avLst/>
              <a:gdLst/>
              <a:ahLst/>
              <a:cxnLst/>
              <a:rect l="l" t="t" r="r" b="b"/>
              <a:pathLst>
                <a:path w="4025" h="422" extrusionOk="0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9"/>
            <p:cNvSpPr/>
            <p:nvPr/>
          </p:nvSpPr>
          <p:spPr>
            <a:xfrm>
              <a:off x="2382918" y="1500223"/>
              <a:ext cx="163656" cy="137209"/>
            </a:xfrm>
            <a:custGeom>
              <a:avLst/>
              <a:gdLst/>
              <a:ahLst/>
              <a:cxnLst/>
              <a:rect l="l" t="t" r="r" b="b"/>
              <a:pathLst>
                <a:path w="6250" h="5240" extrusionOk="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9"/>
            <p:cNvSpPr/>
            <p:nvPr/>
          </p:nvSpPr>
          <p:spPr>
            <a:xfrm>
              <a:off x="2427380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9"/>
            <p:cNvSpPr/>
            <p:nvPr/>
          </p:nvSpPr>
          <p:spPr>
            <a:xfrm>
              <a:off x="2448878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9"/>
            <p:cNvSpPr/>
            <p:nvPr/>
          </p:nvSpPr>
          <p:spPr>
            <a:xfrm>
              <a:off x="2470114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9"/>
            <p:cNvSpPr/>
            <p:nvPr/>
          </p:nvSpPr>
          <p:spPr>
            <a:xfrm>
              <a:off x="2491455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9"/>
            <p:cNvSpPr/>
            <p:nvPr/>
          </p:nvSpPr>
          <p:spPr>
            <a:xfrm>
              <a:off x="2310229" y="1645393"/>
              <a:ext cx="20005" cy="49490"/>
            </a:xfrm>
            <a:custGeom>
              <a:avLst/>
              <a:gdLst/>
              <a:ahLst/>
              <a:cxnLst/>
              <a:rect l="l" t="t" r="r" b="b"/>
              <a:pathLst>
                <a:path w="764" h="1890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9"/>
            <p:cNvSpPr/>
            <p:nvPr/>
          </p:nvSpPr>
          <p:spPr>
            <a:xfrm>
              <a:off x="2308893" y="1686110"/>
              <a:ext cx="31946" cy="11050"/>
            </a:xfrm>
            <a:custGeom>
              <a:avLst/>
              <a:gdLst/>
              <a:ahLst/>
              <a:cxnLst/>
              <a:rect l="l" t="t" r="r" b="b"/>
              <a:pathLst>
                <a:path w="1220" h="422" extrusionOk="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9"/>
            <p:cNvSpPr/>
            <p:nvPr/>
          </p:nvSpPr>
          <p:spPr>
            <a:xfrm>
              <a:off x="2311983" y="1627063"/>
              <a:ext cx="18251" cy="15606"/>
            </a:xfrm>
            <a:custGeom>
              <a:avLst/>
              <a:gdLst/>
              <a:ahLst/>
              <a:cxnLst/>
              <a:rect l="l" t="t" r="r" b="b"/>
              <a:pathLst>
                <a:path w="697" h="596" extrusionOk="0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1" name="Google Shape;11451;p69"/>
          <p:cNvGrpSpPr/>
          <p:nvPr/>
        </p:nvGrpSpPr>
        <p:grpSpPr>
          <a:xfrm>
            <a:off x="2690042" y="4262767"/>
            <a:ext cx="359389" cy="359232"/>
            <a:chOff x="2690042" y="4262767"/>
            <a:chExt cx="359389" cy="359232"/>
          </a:xfrm>
        </p:grpSpPr>
        <p:sp>
          <p:nvSpPr>
            <p:cNvPr id="11452" name="Google Shape;11452;p69"/>
            <p:cNvSpPr/>
            <p:nvPr/>
          </p:nvSpPr>
          <p:spPr>
            <a:xfrm>
              <a:off x="2690042" y="4262767"/>
              <a:ext cx="205002" cy="173214"/>
            </a:xfrm>
            <a:custGeom>
              <a:avLst/>
              <a:gdLst/>
              <a:ahLst/>
              <a:cxnLst/>
              <a:rect l="l" t="t" r="r" b="b"/>
              <a:pathLst>
                <a:path w="7829" h="6615" extrusionOk="0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9"/>
            <p:cNvSpPr/>
            <p:nvPr/>
          </p:nvSpPr>
          <p:spPr>
            <a:xfrm>
              <a:off x="2729293" y="4277456"/>
              <a:ext cx="124038" cy="125086"/>
            </a:xfrm>
            <a:custGeom>
              <a:avLst/>
              <a:gdLst/>
              <a:ahLst/>
              <a:cxnLst/>
              <a:rect l="l" t="t" r="r" b="b"/>
              <a:pathLst>
                <a:path w="4737" h="4777" extrusionOk="0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69"/>
            <p:cNvSpPr/>
            <p:nvPr/>
          </p:nvSpPr>
          <p:spPr>
            <a:xfrm>
              <a:off x="2762365" y="4322285"/>
              <a:ext cx="37261" cy="45981"/>
            </a:xfrm>
            <a:custGeom>
              <a:avLst/>
              <a:gdLst/>
              <a:ahLst/>
              <a:cxnLst/>
              <a:rect l="l" t="t" r="r" b="b"/>
              <a:pathLst>
                <a:path w="1423" h="1756" extrusionOk="0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69"/>
            <p:cNvSpPr/>
            <p:nvPr/>
          </p:nvSpPr>
          <p:spPr>
            <a:xfrm>
              <a:off x="2795594" y="4322285"/>
              <a:ext cx="26761" cy="45536"/>
            </a:xfrm>
            <a:custGeom>
              <a:avLst/>
              <a:gdLst/>
              <a:ahLst/>
              <a:cxnLst/>
              <a:rect l="l" t="t" r="r" b="b"/>
              <a:pathLst>
                <a:path w="1022" h="1739" extrusionOk="0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9"/>
            <p:cNvSpPr/>
            <p:nvPr/>
          </p:nvSpPr>
          <p:spPr>
            <a:xfrm>
              <a:off x="2753122" y="4328439"/>
              <a:ext cx="296309" cy="293560"/>
            </a:xfrm>
            <a:custGeom>
              <a:avLst/>
              <a:gdLst/>
              <a:ahLst/>
              <a:cxnLst/>
              <a:rect l="l" t="t" r="r" b="b"/>
              <a:pathLst>
                <a:path w="11316" h="11211" extrusionOk="0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9"/>
            <p:cNvSpPr/>
            <p:nvPr/>
          </p:nvSpPr>
          <p:spPr>
            <a:xfrm>
              <a:off x="2753122" y="4543103"/>
              <a:ext cx="81985" cy="78895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9"/>
            <p:cNvSpPr/>
            <p:nvPr/>
          </p:nvSpPr>
          <p:spPr>
            <a:xfrm>
              <a:off x="2926990" y="4373241"/>
              <a:ext cx="70726" cy="73711"/>
            </a:xfrm>
            <a:custGeom>
              <a:avLst/>
              <a:gdLst/>
              <a:ahLst/>
              <a:cxnLst/>
              <a:rect l="l" t="t" r="r" b="b"/>
              <a:pathLst>
                <a:path w="2701" h="2815" extrusionOk="0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9" name="Google Shape;11459;p69"/>
          <p:cNvGrpSpPr/>
          <p:nvPr/>
        </p:nvGrpSpPr>
        <p:grpSpPr>
          <a:xfrm>
            <a:off x="2689440" y="2882162"/>
            <a:ext cx="222337" cy="366721"/>
            <a:chOff x="2689440" y="2882162"/>
            <a:chExt cx="222337" cy="366721"/>
          </a:xfrm>
        </p:grpSpPr>
        <p:sp>
          <p:nvSpPr>
            <p:cNvPr id="11460" name="Google Shape;11460;p69"/>
            <p:cNvSpPr/>
            <p:nvPr/>
          </p:nvSpPr>
          <p:spPr>
            <a:xfrm>
              <a:off x="2689440" y="3022566"/>
              <a:ext cx="30741" cy="46976"/>
            </a:xfrm>
            <a:custGeom>
              <a:avLst/>
              <a:gdLst/>
              <a:ahLst/>
              <a:cxnLst/>
              <a:rect l="l" t="t" r="r" b="b"/>
              <a:pathLst>
                <a:path w="1174" h="1794" extrusionOk="0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9"/>
            <p:cNvSpPr/>
            <p:nvPr/>
          </p:nvSpPr>
          <p:spPr>
            <a:xfrm>
              <a:off x="2719422" y="3061268"/>
              <a:ext cx="162635" cy="187616"/>
            </a:xfrm>
            <a:custGeom>
              <a:avLst/>
              <a:gdLst/>
              <a:ahLst/>
              <a:cxnLst/>
              <a:rect l="l" t="t" r="r" b="b"/>
              <a:pathLst>
                <a:path w="6211" h="7165" extrusionOk="0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9"/>
            <p:cNvSpPr/>
            <p:nvPr/>
          </p:nvSpPr>
          <p:spPr>
            <a:xfrm>
              <a:off x="2761867" y="3061268"/>
              <a:ext cx="96701" cy="86227"/>
            </a:xfrm>
            <a:custGeom>
              <a:avLst/>
              <a:gdLst/>
              <a:ahLst/>
              <a:cxnLst/>
              <a:rect l="l" t="t" r="r" b="b"/>
              <a:pathLst>
                <a:path w="3693" h="3293" extrusionOk="0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69"/>
            <p:cNvSpPr/>
            <p:nvPr/>
          </p:nvSpPr>
          <p:spPr>
            <a:xfrm>
              <a:off x="2722407" y="3171690"/>
              <a:ext cx="159650" cy="77193"/>
            </a:xfrm>
            <a:custGeom>
              <a:avLst/>
              <a:gdLst/>
              <a:ahLst/>
              <a:cxnLst/>
              <a:rect l="l" t="t" r="r" b="b"/>
              <a:pathLst>
                <a:path w="6097" h="2948" extrusionOk="0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9"/>
            <p:cNvSpPr/>
            <p:nvPr/>
          </p:nvSpPr>
          <p:spPr>
            <a:xfrm>
              <a:off x="2708659" y="2882162"/>
              <a:ext cx="203117" cy="254335"/>
            </a:xfrm>
            <a:custGeom>
              <a:avLst/>
              <a:gdLst/>
              <a:ahLst/>
              <a:cxnLst/>
              <a:rect l="l" t="t" r="r" b="b"/>
              <a:pathLst>
                <a:path w="7757" h="9713" extrusionOk="0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9"/>
            <p:cNvSpPr/>
            <p:nvPr/>
          </p:nvSpPr>
          <p:spPr>
            <a:xfrm>
              <a:off x="2708659" y="3091512"/>
              <a:ext cx="40246" cy="11260"/>
            </a:xfrm>
            <a:custGeom>
              <a:avLst/>
              <a:gdLst/>
              <a:ahLst/>
              <a:cxnLst/>
              <a:rect l="l" t="t" r="r" b="b"/>
              <a:pathLst>
                <a:path w="1537" h="430" extrusionOk="0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9"/>
            <p:cNvSpPr/>
            <p:nvPr/>
          </p:nvSpPr>
          <p:spPr>
            <a:xfrm>
              <a:off x="2755871" y="2907641"/>
              <a:ext cx="127181" cy="127181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9"/>
            <p:cNvSpPr/>
            <p:nvPr/>
          </p:nvSpPr>
          <p:spPr>
            <a:xfrm>
              <a:off x="2788602" y="2927122"/>
              <a:ext cx="84028" cy="60985"/>
            </a:xfrm>
            <a:custGeom>
              <a:avLst/>
              <a:gdLst/>
              <a:ahLst/>
              <a:cxnLst/>
              <a:rect l="l" t="t" r="r" b="b"/>
              <a:pathLst>
                <a:path w="3209" h="2329" extrusionOk="0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9"/>
            <p:cNvSpPr/>
            <p:nvPr/>
          </p:nvSpPr>
          <p:spPr>
            <a:xfrm>
              <a:off x="2777369" y="2969385"/>
              <a:ext cx="44017" cy="39696"/>
            </a:xfrm>
            <a:custGeom>
              <a:avLst/>
              <a:gdLst/>
              <a:ahLst/>
              <a:cxnLst/>
              <a:rect l="l" t="t" r="r" b="b"/>
              <a:pathLst>
                <a:path w="1681" h="1516" extrusionOk="0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69" name="Google Shape;11469;p69"/>
          <p:cNvSpPr/>
          <p:nvPr/>
        </p:nvSpPr>
        <p:spPr>
          <a:xfrm>
            <a:off x="2637986" y="2280903"/>
            <a:ext cx="303039" cy="21000"/>
          </a:xfrm>
          <a:custGeom>
            <a:avLst/>
            <a:gdLst/>
            <a:ahLst/>
            <a:cxnLst/>
            <a:rect l="l" t="t" r="r" b="b"/>
            <a:pathLst>
              <a:path w="11573" h="802" extrusionOk="0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70" name="Google Shape;11470;p69"/>
          <p:cNvGrpSpPr/>
          <p:nvPr/>
        </p:nvGrpSpPr>
        <p:grpSpPr>
          <a:xfrm>
            <a:off x="2637986" y="1980142"/>
            <a:ext cx="359232" cy="322023"/>
            <a:chOff x="2637986" y="1980142"/>
            <a:chExt cx="359232" cy="322023"/>
          </a:xfrm>
        </p:grpSpPr>
        <p:sp>
          <p:nvSpPr>
            <p:cNvPr id="11471" name="Google Shape;11471;p69"/>
            <p:cNvSpPr/>
            <p:nvPr/>
          </p:nvSpPr>
          <p:spPr>
            <a:xfrm>
              <a:off x="2637986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9"/>
            <p:cNvSpPr/>
            <p:nvPr/>
          </p:nvSpPr>
          <p:spPr>
            <a:xfrm>
              <a:off x="2638222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9"/>
            <p:cNvSpPr/>
            <p:nvPr/>
          </p:nvSpPr>
          <p:spPr>
            <a:xfrm>
              <a:off x="2918742" y="2110019"/>
              <a:ext cx="22022" cy="192146"/>
            </a:xfrm>
            <a:custGeom>
              <a:avLst/>
              <a:gdLst/>
              <a:ahLst/>
              <a:cxnLst/>
              <a:rect l="l" t="t" r="r" b="b"/>
              <a:pathLst>
                <a:path w="841" h="7338" extrusionOk="0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9"/>
            <p:cNvSpPr/>
            <p:nvPr/>
          </p:nvSpPr>
          <p:spPr>
            <a:xfrm>
              <a:off x="2835814" y="2103787"/>
              <a:ext cx="105211" cy="49149"/>
            </a:xfrm>
            <a:custGeom>
              <a:avLst/>
              <a:gdLst/>
              <a:ahLst/>
              <a:cxnLst/>
              <a:rect l="l" t="t" r="r" b="b"/>
              <a:pathLst>
                <a:path w="4018" h="1877" extrusionOk="0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9"/>
            <p:cNvSpPr/>
            <p:nvPr/>
          </p:nvSpPr>
          <p:spPr>
            <a:xfrm>
              <a:off x="2842072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9"/>
            <p:cNvSpPr/>
            <p:nvPr/>
          </p:nvSpPr>
          <p:spPr>
            <a:xfrm>
              <a:off x="2885277" y="2043326"/>
              <a:ext cx="66719" cy="47997"/>
            </a:xfrm>
            <a:custGeom>
              <a:avLst/>
              <a:gdLst/>
              <a:ahLst/>
              <a:cxnLst/>
              <a:rect l="l" t="t" r="r" b="b"/>
              <a:pathLst>
                <a:path w="2548" h="1833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9"/>
            <p:cNvSpPr/>
            <p:nvPr/>
          </p:nvSpPr>
          <p:spPr>
            <a:xfrm>
              <a:off x="2723166" y="2183232"/>
              <a:ext cx="33255" cy="33229"/>
            </a:xfrm>
            <a:custGeom>
              <a:avLst/>
              <a:gdLst/>
              <a:ahLst/>
              <a:cxnLst/>
              <a:rect l="l" t="t" r="r" b="b"/>
              <a:pathLst>
                <a:path w="1270" h="1269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9"/>
            <p:cNvSpPr/>
            <p:nvPr/>
          </p:nvSpPr>
          <p:spPr>
            <a:xfrm>
              <a:off x="2770613" y="2177734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9"/>
            <p:cNvSpPr/>
            <p:nvPr/>
          </p:nvSpPr>
          <p:spPr>
            <a:xfrm>
              <a:off x="2770613" y="2194204"/>
              <a:ext cx="92800" cy="11050"/>
            </a:xfrm>
            <a:custGeom>
              <a:avLst/>
              <a:gdLst/>
              <a:ahLst/>
              <a:cxnLst/>
              <a:rect l="l" t="t" r="r" b="b"/>
              <a:pathLst>
                <a:path w="3544" h="422" extrusionOk="0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9"/>
            <p:cNvSpPr/>
            <p:nvPr/>
          </p:nvSpPr>
          <p:spPr>
            <a:xfrm>
              <a:off x="2770613" y="2210962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9"/>
            <p:cNvSpPr/>
            <p:nvPr/>
          </p:nvSpPr>
          <p:spPr>
            <a:xfrm>
              <a:off x="2909420" y="2057780"/>
              <a:ext cx="20686" cy="10814"/>
            </a:xfrm>
            <a:custGeom>
              <a:avLst/>
              <a:gdLst/>
              <a:ahLst/>
              <a:cxnLst/>
              <a:rect l="l" t="t" r="r" b="b"/>
              <a:pathLst>
                <a:path w="79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9"/>
            <p:cNvSpPr/>
            <p:nvPr/>
          </p:nvSpPr>
          <p:spPr>
            <a:xfrm>
              <a:off x="2914264" y="2058016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69"/>
            <p:cNvSpPr/>
            <p:nvPr/>
          </p:nvSpPr>
          <p:spPr>
            <a:xfrm>
              <a:off x="2898265" y="2004363"/>
              <a:ext cx="40744" cy="38989"/>
            </a:xfrm>
            <a:custGeom>
              <a:avLst/>
              <a:gdLst/>
              <a:ahLst/>
              <a:cxnLst/>
              <a:rect l="l" t="t" r="r" b="b"/>
              <a:pathLst>
                <a:path w="1556" h="1489" extrusionOk="0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4" name="Google Shape;11484;p69"/>
          <p:cNvGrpSpPr/>
          <p:nvPr/>
        </p:nvGrpSpPr>
        <p:grpSpPr>
          <a:xfrm>
            <a:off x="1306531" y="3346972"/>
            <a:ext cx="323018" cy="359075"/>
            <a:chOff x="1306531" y="3346972"/>
            <a:chExt cx="323018" cy="359075"/>
          </a:xfrm>
        </p:grpSpPr>
        <p:sp>
          <p:nvSpPr>
            <p:cNvPr id="11485" name="Google Shape;11485;p69"/>
            <p:cNvSpPr/>
            <p:nvPr/>
          </p:nvSpPr>
          <p:spPr>
            <a:xfrm>
              <a:off x="1314020" y="3592614"/>
              <a:ext cx="98194" cy="97880"/>
            </a:xfrm>
            <a:custGeom>
              <a:avLst/>
              <a:gdLst/>
              <a:ahLst/>
              <a:cxnLst/>
              <a:rect l="l" t="t" r="r" b="b"/>
              <a:pathLst>
                <a:path w="3750" h="3738" extrusionOk="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9"/>
            <p:cNvSpPr/>
            <p:nvPr/>
          </p:nvSpPr>
          <p:spPr>
            <a:xfrm>
              <a:off x="1444657" y="3534326"/>
              <a:ext cx="170909" cy="171721"/>
            </a:xfrm>
            <a:custGeom>
              <a:avLst/>
              <a:gdLst/>
              <a:ahLst/>
              <a:cxnLst/>
              <a:rect l="l" t="t" r="r" b="b"/>
              <a:pathLst>
                <a:path w="6527" h="6558" extrusionOk="0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9"/>
            <p:cNvSpPr/>
            <p:nvPr/>
          </p:nvSpPr>
          <p:spPr>
            <a:xfrm>
              <a:off x="1503364" y="3585125"/>
              <a:ext cx="36240" cy="39723"/>
            </a:xfrm>
            <a:custGeom>
              <a:avLst/>
              <a:gdLst/>
              <a:ahLst/>
              <a:cxnLst/>
              <a:rect l="l" t="t" r="r" b="b"/>
              <a:pathLst>
                <a:path w="1384" h="1517" extrusionOk="0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9"/>
            <p:cNvSpPr/>
            <p:nvPr/>
          </p:nvSpPr>
          <p:spPr>
            <a:xfrm>
              <a:off x="1492628" y="3619584"/>
              <a:ext cx="57476" cy="41241"/>
            </a:xfrm>
            <a:custGeom>
              <a:avLst/>
              <a:gdLst/>
              <a:ahLst/>
              <a:cxnLst/>
              <a:rect l="l" t="t" r="r" b="b"/>
              <a:pathLst>
                <a:path w="2195" h="1575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9"/>
            <p:cNvSpPr/>
            <p:nvPr/>
          </p:nvSpPr>
          <p:spPr>
            <a:xfrm>
              <a:off x="1306531" y="3459463"/>
              <a:ext cx="200368" cy="202122"/>
            </a:xfrm>
            <a:custGeom>
              <a:avLst/>
              <a:gdLst/>
              <a:ahLst/>
              <a:cxnLst/>
              <a:rect l="l" t="t" r="r" b="b"/>
              <a:pathLst>
                <a:path w="7652" h="7719" extrusionOk="0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9"/>
            <p:cNvSpPr/>
            <p:nvPr/>
          </p:nvSpPr>
          <p:spPr>
            <a:xfrm>
              <a:off x="1470633" y="3462710"/>
              <a:ext cx="33019" cy="32993"/>
            </a:xfrm>
            <a:custGeom>
              <a:avLst/>
              <a:gdLst/>
              <a:ahLst/>
              <a:cxnLst/>
              <a:rect l="l" t="t" r="r" b="b"/>
              <a:pathLst>
                <a:path w="1261" h="1260" extrusionOk="0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9"/>
            <p:cNvSpPr/>
            <p:nvPr/>
          </p:nvSpPr>
          <p:spPr>
            <a:xfrm>
              <a:off x="1450156" y="3346972"/>
              <a:ext cx="179393" cy="158995"/>
            </a:xfrm>
            <a:custGeom>
              <a:avLst/>
              <a:gdLst/>
              <a:ahLst/>
              <a:cxnLst/>
              <a:rect l="l" t="t" r="r" b="b"/>
              <a:pathLst>
                <a:path w="6851" h="6072" extrusionOk="0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9"/>
            <p:cNvSpPr/>
            <p:nvPr/>
          </p:nvSpPr>
          <p:spPr>
            <a:xfrm>
              <a:off x="1511272" y="3631551"/>
              <a:ext cx="19613" cy="10814"/>
            </a:xfrm>
            <a:custGeom>
              <a:avLst/>
              <a:gdLst/>
              <a:ahLst/>
              <a:cxnLst/>
              <a:rect l="l" t="t" r="r" b="b"/>
              <a:pathLst>
                <a:path w="749" h="413" extrusionOk="0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9"/>
            <p:cNvSpPr/>
            <p:nvPr/>
          </p:nvSpPr>
          <p:spPr>
            <a:xfrm>
              <a:off x="1516116" y="3631760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9"/>
          <p:cNvGrpSpPr/>
          <p:nvPr/>
        </p:nvGrpSpPr>
        <p:grpSpPr>
          <a:xfrm>
            <a:off x="1308024" y="2413975"/>
            <a:ext cx="360253" cy="357111"/>
            <a:chOff x="1308024" y="2413975"/>
            <a:chExt cx="360253" cy="357111"/>
          </a:xfrm>
        </p:grpSpPr>
        <p:sp>
          <p:nvSpPr>
            <p:cNvPr id="11495" name="Google Shape;11495;p69"/>
            <p:cNvSpPr/>
            <p:nvPr/>
          </p:nvSpPr>
          <p:spPr>
            <a:xfrm>
              <a:off x="1403939" y="2569173"/>
              <a:ext cx="212622" cy="201913"/>
            </a:xfrm>
            <a:custGeom>
              <a:avLst/>
              <a:gdLst/>
              <a:ahLst/>
              <a:cxnLst/>
              <a:rect l="l" t="t" r="r" b="b"/>
              <a:pathLst>
                <a:path w="8120" h="7711" extrusionOk="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9"/>
            <p:cNvSpPr/>
            <p:nvPr/>
          </p:nvSpPr>
          <p:spPr>
            <a:xfrm>
              <a:off x="1422426" y="2593080"/>
              <a:ext cx="140928" cy="170700"/>
            </a:xfrm>
            <a:custGeom>
              <a:avLst/>
              <a:gdLst/>
              <a:ahLst/>
              <a:cxnLst/>
              <a:rect l="l" t="t" r="r" b="b"/>
              <a:pathLst>
                <a:path w="5382" h="6519" extrusionOk="0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9"/>
            <p:cNvSpPr/>
            <p:nvPr/>
          </p:nvSpPr>
          <p:spPr>
            <a:xfrm>
              <a:off x="1464139" y="2613138"/>
              <a:ext cx="152161" cy="157896"/>
            </a:xfrm>
            <a:custGeom>
              <a:avLst/>
              <a:gdLst/>
              <a:ahLst/>
              <a:cxnLst/>
              <a:rect l="l" t="t" r="r" b="b"/>
              <a:pathLst>
                <a:path w="5811" h="6030" extrusionOk="0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9"/>
            <p:cNvSpPr/>
            <p:nvPr/>
          </p:nvSpPr>
          <p:spPr>
            <a:xfrm>
              <a:off x="1537850" y="2569671"/>
              <a:ext cx="78712" cy="78215"/>
            </a:xfrm>
            <a:custGeom>
              <a:avLst/>
              <a:gdLst/>
              <a:ahLst/>
              <a:cxnLst/>
              <a:rect l="l" t="t" r="r" b="b"/>
              <a:pathLst>
                <a:path w="3006" h="2987" extrusionOk="0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9"/>
            <p:cNvSpPr/>
            <p:nvPr/>
          </p:nvSpPr>
          <p:spPr>
            <a:xfrm>
              <a:off x="1548088" y="2554667"/>
              <a:ext cx="83216" cy="82666"/>
            </a:xfrm>
            <a:custGeom>
              <a:avLst/>
              <a:gdLst/>
              <a:ahLst/>
              <a:cxnLst/>
              <a:rect l="l" t="t" r="r" b="b"/>
              <a:pathLst>
                <a:path w="3178" h="3157" extrusionOk="0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9"/>
            <p:cNvSpPr/>
            <p:nvPr/>
          </p:nvSpPr>
          <p:spPr>
            <a:xfrm>
              <a:off x="1594802" y="2603397"/>
              <a:ext cx="36502" cy="33936"/>
            </a:xfrm>
            <a:custGeom>
              <a:avLst/>
              <a:gdLst/>
              <a:ahLst/>
              <a:cxnLst/>
              <a:rect l="l" t="t" r="r" b="b"/>
              <a:pathLst>
                <a:path w="1394" h="1296" extrusionOk="0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9"/>
            <p:cNvSpPr/>
            <p:nvPr/>
          </p:nvSpPr>
          <p:spPr>
            <a:xfrm>
              <a:off x="1566810" y="2518531"/>
              <a:ext cx="101205" cy="99817"/>
            </a:xfrm>
            <a:custGeom>
              <a:avLst/>
              <a:gdLst/>
              <a:ahLst/>
              <a:cxnLst/>
              <a:rect l="l" t="t" r="r" b="b"/>
              <a:pathLst>
                <a:path w="3865" h="3812" extrusionOk="0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9"/>
            <p:cNvSpPr/>
            <p:nvPr/>
          </p:nvSpPr>
          <p:spPr>
            <a:xfrm>
              <a:off x="1616771" y="2567654"/>
              <a:ext cx="51506" cy="50930"/>
            </a:xfrm>
            <a:custGeom>
              <a:avLst/>
              <a:gdLst/>
              <a:ahLst/>
              <a:cxnLst/>
              <a:rect l="l" t="t" r="r" b="b"/>
              <a:pathLst>
                <a:path w="1967" h="1945" extrusionOk="0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9"/>
            <p:cNvSpPr/>
            <p:nvPr/>
          </p:nvSpPr>
          <p:spPr>
            <a:xfrm>
              <a:off x="1409203" y="2654379"/>
              <a:ext cx="84237" cy="77612"/>
            </a:xfrm>
            <a:custGeom>
              <a:avLst/>
              <a:gdLst/>
              <a:ahLst/>
              <a:cxnLst/>
              <a:rect l="l" t="t" r="r" b="b"/>
              <a:pathLst>
                <a:path w="3217" h="2964" extrusionOk="0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9"/>
            <p:cNvSpPr/>
            <p:nvPr/>
          </p:nvSpPr>
          <p:spPr>
            <a:xfrm>
              <a:off x="1428422" y="2665351"/>
              <a:ext cx="86987" cy="80152"/>
            </a:xfrm>
            <a:custGeom>
              <a:avLst/>
              <a:gdLst/>
              <a:ahLst/>
              <a:cxnLst/>
              <a:rect l="l" t="t" r="r" b="b"/>
              <a:pathLst>
                <a:path w="3322" h="3061" extrusionOk="0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9"/>
            <p:cNvSpPr/>
            <p:nvPr/>
          </p:nvSpPr>
          <p:spPr>
            <a:xfrm>
              <a:off x="1447171" y="2687084"/>
              <a:ext cx="78974" cy="72218"/>
            </a:xfrm>
            <a:custGeom>
              <a:avLst/>
              <a:gdLst/>
              <a:ahLst/>
              <a:cxnLst/>
              <a:rect l="l" t="t" r="r" b="b"/>
              <a:pathLst>
                <a:path w="3016" h="2758" extrusionOk="0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9"/>
            <p:cNvSpPr/>
            <p:nvPr/>
          </p:nvSpPr>
          <p:spPr>
            <a:xfrm>
              <a:off x="1482756" y="2624502"/>
              <a:ext cx="64101" cy="60095"/>
            </a:xfrm>
            <a:custGeom>
              <a:avLst/>
              <a:gdLst/>
              <a:ahLst/>
              <a:cxnLst/>
              <a:rect l="l" t="t" r="r" b="b"/>
              <a:pathLst>
                <a:path w="2448" h="2295" extrusionOk="0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9"/>
            <p:cNvSpPr/>
            <p:nvPr/>
          </p:nvSpPr>
          <p:spPr>
            <a:xfrm>
              <a:off x="1359739" y="2560166"/>
              <a:ext cx="212360" cy="201363"/>
            </a:xfrm>
            <a:custGeom>
              <a:avLst/>
              <a:gdLst/>
              <a:ahLst/>
              <a:cxnLst/>
              <a:rect l="l" t="t" r="r" b="b"/>
              <a:pathLst>
                <a:path w="8110" h="7690" extrusionOk="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9"/>
            <p:cNvSpPr/>
            <p:nvPr/>
          </p:nvSpPr>
          <p:spPr>
            <a:xfrm>
              <a:off x="1359739" y="2603633"/>
              <a:ext cx="152397" cy="157974"/>
            </a:xfrm>
            <a:custGeom>
              <a:avLst/>
              <a:gdLst/>
              <a:ahLst/>
              <a:cxnLst/>
              <a:rect l="l" t="t" r="r" b="b"/>
              <a:pathLst>
                <a:path w="5820" h="6033" extrusionOk="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69"/>
            <p:cNvSpPr/>
            <p:nvPr/>
          </p:nvSpPr>
          <p:spPr>
            <a:xfrm>
              <a:off x="1359739" y="2560166"/>
              <a:ext cx="78450" cy="78215"/>
            </a:xfrm>
            <a:custGeom>
              <a:avLst/>
              <a:gdLst/>
              <a:ahLst/>
              <a:cxnLst/>
              <a:rect l="l" t="t" r="r" b="b"/>
              <a:pathLst>
                <a:path w="2996" h="2987" extrusionOk="0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69"/>
            <p:cNvSpPr/>
            <p:nvPr/>
          </p:nvSpPr>
          <p:spPr>
            <a:xfrm>
              <a:off x="1344997" y="2545188"/>
              <a:ext cx="83216" cy="82640"/>
            </a:xfrm>
            <a:custGeom>
              <a:avLst/>
              <a:gdLst/>
              <a:ahLst/>
              <a:cxnLst/>
              <a:rect l="l" t="t" r="r" b="b"/>
              <a:pathLst>
                <a:path w="3178" h="3156" extrusionOk="0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9"/>
            <p:cNvSpPr/>
            <p:nvPr/>
          </p:nvSpPr>
          <p:spPr>
            <a:xfrm>
              <a:off x="1344735" y="2593892"/>
              <a:ext cx="36764" cy="33936"/>
            </a:xfrm>
            <a:custGeom>
              <a:avLst/>
              <a:gdLst/>
              <a:ahLst/>
              <a:cxnLst/>
              <a:rect l="l" t="t" r="r" b="b"/>
              <a:pathLst>
                <a:path w="1404" h="1296" extrusionOk="0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9"/>
            <p:cNvSpPr/>
            <p:nvPr/>
          </p:nvSpPr>
          <p:spPr>
            <a:xfrm>
              <a:off x="1308024" y="2509026"/>
              <a:ext cx="101205" cy="100079"/>
            </a:xfrm>
            <a:custGeom>
              <a:avLst/>
              <a:gdLst/>
              <a:ahLst/>
              <a:cxnLst/>
              <a:rect l="l" t="t" r="r" b="b"/>
              <a:pathLst>
                <a:path w="3865" h="3822" extrusionOk="0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9"/>
            <p:cNvSpPr/>
            <p:nvPr/>
          </p:nvSpPr>
          <p:spPr>
            <a:xfrm>
              <a:off x="1308024" y="2558437"/>
              <a:ext cx="51480" cy="50668"/>
            </a:xfrm>
            <a:custGeom>
              <a:avLst/>
              <a:gdLst/>
              <a:ahLst/>
              <a:cxnLst/>
              <a:rect l="l" t="t" r="r" b="b"/>
              <a:pathLst>
                <a:path w="1966" h="1935" extrusionOk="0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9"/>
            <p:cNvSpPr/>
            <p:nvPr/>
          </p:nvSpPr>
          <p:spPr>
            <a:xfrm>
              <a:off x="1482625" y="2645110"/>
              <a:ext cx="84211" cy="77403"/>
            </a:xfrm>
            <a:custGeom>
              <a:avLst/>
              <a:gdLst/>
              <a:ahLst/>
              <a:cxnLst/>
              <a:rect l="l" t="t" r="r" b="b"/>
              <a:pathLst>
                <a:path w="3216" h="2956" extrusionOk="0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9"/>
            <p:cNvSpPr/>
            <p:nvPr/>
          </p:nvSpPr>
          <p:spPr>
            <a:xfrm>
              <a:off x="1460630" y="2655610"/>
              <a:ext cx="86987" cy="80205"/>
            </a:xfrm>
            <a:custGeom>
              <a:avLst/>
              <a:gdLst/>
              <a:ahLst/>
              <a:cxnLst/>
              <a:rect l="l" t="t" r="r" b="b"/>
              <a:pathLst>
                <a:path w="3322" h="3063" extrusionOk="0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9"/>
            <p:cNvSpPr/>
            <p:nvPr/>
          </p:nvSpPr>
          <p:spPr>
            <a:xfrm>
              <a:off x="1449894" y="2677841"/>
              <a:ext cx="78974" cy="72140"/>
            </a:xfrm>
            <a:custGeom>
              <a:avLst/>
              <a:gdLst/>
              <a:ahLst/>
              <a:cxnLst/>
              <a:rect l="l" t="t" r="r" b="b"/>
              <a:pathLst>
                <a:path w="3016" h="2755" extrusionOk="0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9"/>
            <p:cNvSpPr/>
            <p:nvPr/>
          </p:nvSpPr>
          <p:spPr>
            <a:xfrm>
              <a:off x="1478383" y="2413975"/>
              <a:ext cx="97199" cy="94764"/>
            </a:xfrm>
            <a:custGeom>
              <a:avLst/>
              <a:gdLst/>
              <a:ahLst/>
              <a:cxnLst/>
              <a:rect l="l" t="t" r="r" b="b"/>
              <a:pathLst>
                <a:path w="3712" h="3619" extrusionOk="0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9"/>
            <p:cNvSpPr/>
            <p:nvPr/>
          </p:nvSpPr>
          <p:spPr>
            <a:xfrm>
              <a:off x="1394199" y="2415755"/>
              <a:ext cx="112334" cy="92983"/>
            </a:xfrm>
            <a:custGeom>
              <a:avLst/>
              <a:gdLst/>
              <a:ahLst/>
              <a:cxnLst/>
              <a:rect l="l" t="t" r="r" b="b"/>
              <a:pathLst>
                <a:path w="4290" h="3551" extrusionOk="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9"/>
            <p:cNvSpPr/>
            <p:nvPr/>
          </p:nvSpPr>
          <p:spPr>
            <a:xfrm>
              <a:off x="1429679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9"/>
            <p:cNvSpPr/>
            <p:nvPr/>
          </p:nvSpPr>
          <p:spPr>
            <a:xfrm>
              <a:off x="1445155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9"/>
            <p:cNvSpPr/>
            <p:nvPr/>
          </p:nvSpPr>
          <p:spPr>
            <a:xfrm>
              <a:off x="1460787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9"/>
            <p:cNvSpPr/>
            <p:nvPr/>
          </p:nvSpPr>
          <p:spPr>
            <a:xfrm>
              <a:off x="1505878" y="2455373"/>
              <a:ext cx="10998" cy="11888"/>
            </a:xfrm>
            <a:custGeom>
              <a:avLst/>
              <a:gdLst/>
              <a:ahLst/>
              <a:cxnLst/>
              <a:rect l="l" t="t" r="r" b="b"/>
              <a:pathLst>
                <a:path w="420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9"/>
            <p:cNvSpPr/>
            <p:nvPr/>
          </p:nvSpPr>
          <p:spPr>
            <a:xfrm>
              <a:off x="1521353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69"/>
            <p:cNvSpPr/>
            <p:nvPr/>
          </p:nvSpPr>
          <p:spPr>
            <a:xfrm>
              <a:off x="1536724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5" name="Google Shape;11525;p69"/>
          <p:cNvGrpSpPr/>
          <p:nvPr/>
        </p:nvGrpSpPr>
        <p:grpSpPr>
          <a:xfrm>
            <a:off x="1298519" y="1970322"/>
            <a:ext cx="378452" cy="341321"/>
            <a:chOff x="1298519" y="1970322"/>
            <a:chExt cx="378452" cy="341321"/>
          </a:xfrm>
        </p:grpSpPr>
        <p:sp>
          <p:nvSpPr>
            <p:cNvPr id="11526" name="Google Shape;11526;p69"/>
            <p:cNvSpPr/>
            <p:nvPr/>
          </p:nvSpPr>
          <p:spPr>
            <a:xfrm>
              <a:off x="1498624" y="1970322"/>
              <a:ext cx="178346" cy="149857"/>
            </a:xfrm>
            <a:custGeom>
              <a:avLst/>
              <a:gdLst/>
              <a:ahLst/>
              <a:cxnLst/>
              <a:rect l="l" t="t" r="r" b="b"/>
              <a:pathLst>
                <a:path w="6811" h="5723" extrusionOk="0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9"/>
            <p:cNvSpPr/>
            <p:nvPr/>
          </p:nvSpPr>
          <p:spPr>
            <a:xfrm>
              <a:off x="1571969" y="2019576"/>
              <a:ext cx="21603" cy="53260"/>
            </a:xfrm>
            <a:custGeom>
              <a:avLst/>
              <a:gdLst/>
              <a:ahLst/>
              <a:cxnLst/>
              <a:rect l="l" t="t" r="r" b="b"/>
              <a:pathLst>
                <a:path w="825" h="2034" extrusionOk="0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9"/>
            <p:cNvSpPr/>
            <p:nvPr/>
          </p:nvSpPr>
          <p:spPr>
            <a:xfrm>
              <a:off x="1571707" y="2064038"/>
              <a:ext cx="33203" cy="10814"/>
            </a:xfrm>
            <a:custGeom>
              <a:avLst/>
              <a:gdLst/>
              <a:ahLst/>
              <a:cxnLst/>
              <a:rect l="l" t="t" r="r" b="b"/>
              <a:pathLst>
                <a:path w="1268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69"/>
            <p:cNvSpPr/>
            <p:nvPr/>
          </p:nvSpPr>
          <p:spPr>
            <a:xfrm>
              <a:off x="1575058" y="2003001"/>
              <a:ext cx="18775" cy="15868"/>
            </a:xfrm>
            <a:custGeom>
              <a:avLst/>
              <a:gdLst/>
              <a:ahLst/>
              <a:cxnLst/>
              <a:rect l="l" t="t" r="r" b="b"/>
              <a:pathLst>
                <a:path w="717" h="606" extrusionOk="0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9"/>
            <p:cNvSpPr/>
            <p:nvPr/>
          </p:nvSpPr>
          <p:spPr>
            <a:xfrm>
              <a:off x="1345495" y="2004625"/>
              <a:ext cx="170150" cy="171119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9"/>
            <p:cNvSpPr/>
            <p:nvPr/>
          </p:nvSpPr>
          <p:spPr>
            <a:xfrm>
              <a:off x="1404935" y="2140760"/>
              <a:ext cx="51742" cy="93454"/>
            </a:xfrm>
            <a:custGeom>
              <a:avLst/>
              <a:gdLst/>
              <a:ahLst/>
              <a:cxnLst/>
              <a:rect l="l" t="t" r="r" b="b"/>
              <a:pathLst>
                <a:path w="1976" h="3569" extrusionOk="0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9"/>
            <p:cNvSpPr/>
            <p:nvPr/>
          </p:nvSpPr>
          <p:spPr>
            <a:xfrm>
              <a:off x="1298519" y="2198708"/>
              <a:ext cx="264338" cy="112936"/>
            </a:xfrm>
            <a:custGeom>
              <a:avLst/>
              <a:gdLst/>
              <a:ahLst/>
              <a:cxnLst/>
              <a:rect l="l" t="t" r="r" b="b"/>
              <a:pathLst>
                <a:path w="10095" h="4313" extrusionOk="0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9"/>
            <p:cNvSpPr/>
            <p:nvPr/>
          </p:nvSpPr>
          <p:spPr>
            <a:xfrm>
              <a:off x="1488124" y="2208710"/>
              <a:ext cx="74732" cy="102933"/>
            </a:xfrm>
            <a:custGeom>
              <a:avLst/>
              <a:gdLst/>
              <a:ahLst/>
              <a:cxnLst/>
              <a:rect l="l" t="t" r="r" b="b"/>
              <a:pathLst>
                <a:path w="2854" h="3931" extrusionOk="0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9"/>
            <p:cNvSpPr/>
            <p:nvPr/>
          </p:nvSpPr>
          <p:spPr>
            <a:xfrm>
              <a:off x="1298519" y="2209941"/>
              <a:ext cx="71721" cy="101703"/>
            </a:xfrm>
            <a:custGeom>
              <a:avLst/>
              <a:gdLst/>
              <a:ahLst/>
              <a:cxnLst/>
              <a:rect l="l" t="t" r="r" b="b"/>
              <a:pathLst>
                <a:path w="2739" h="3884" extrusionOk="0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9"/>
            <p:cNvSpPr/>
            <p:nvPr/>
          </p:nvSpPr>
          <p:spPr>
            <a:xfrm>
              <a:off x="1425045" y="2243615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9"/>
            <p:cNvSpPr/>
            <p:nvPr/>
          </p:nvSpPr>
          <p:spPr>
            <a:xfrm>
              <a:off x="1425045" y="2262102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9"/>
            <p:cNvSpPr/>
            <p:nvPr/>
          </p:nvSpPr>
          <p:spPr>
            <a:xfrm>
              <a:off x="1404935" y="2198708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9"/>
            <p:cNvSpPr/>
            <p:nvPr/>
          </p:nvSpPr>
          <p:spPr>
            <a:xfrm>
              <a:off x="1430674" y="2198708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9"/>
            <p:cNvSpPr/>
            <p:nvPr/>
          </p:nvSpPr>
          <p:spPr>
            <a:xfrm>
              <a:off x="1467648" y="2266658"/>
              <a:ext cx="53732" cy="20503"/>
            </a:xfrm>
            <a:custGeom>
              <a:avLst/>
              <a:gdLst/>
              <a:ahLst/>
              <a:cxnLst/>
              <a:rect l="l" t="t" r="r" b="b"/>
              <a:pathLst>
                <a:path w="2052" h="783" extrusionOk="0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69"/>
            <p:cNvSpPr/>
            <p:nvPr/>
          </p:nvSpPr>
          <p:spPr>
            <a:xfrm>
              <a:off x="1375712" y="2026358"/>
              <a:ext cx="109951" cy="150328"/>
            </a:xfrm>
            <a:custGeom>
              <a:avLst/>
              <a:gdLst/>
              <a:ahLst/>
              <a:cxnLst/>
              <a:rect l="l" t="t" r="r" b="b"/>
              <a:pathLst>
                <a:path w="4199" h="5741" extrusionOk="0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69"/>
            <p:cNvSpPr/>
            <p:nvPr/>
          </p:nvSpPr>
          <p:spPr>
            <a:xfrm>
              <a:off x="1342483" y="2077026"/>
              <a:ext cx="21524" cy="46766"/>
            </a:xfrm>
            <a:custGeom>
              <a:avLst/>
              <a:gdLst/>
              <a:ahLst/>
              <a:cxnLst/>
              <a:rect l="l" t="t" r="r" b="b"/>
              <a:pathLst>
                <a:path w="822" h="1786" extrusionOk="0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9"/>
            <p:cNvSpPr/>
            <p:nvPr/>
          </p:nvSpPr>
          <p:spPr>
            <a:xfrm>
              <a:off x="1419179" y="2091742"/>
              <a:ext cx="25111" cy="37575"/>
            </a:xfrm>
            <a:custGeom>
              <a:avLst/>
              <a:gdLst/>
              <a:ahLst/>
              <a:cxnLst/>
              <a:rect l="l" t="t" r="r" b="b"/>
              <a:pathLst>
                <a:path w="959" h="1435" extrusionOk="0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9"/>
            <p:cNvSpPr/>
            <p:nvPr/>
          </p:nvSpPr>
          <p:spPr>
            <a:xfrm>
              <a:off x="1429418" y="2118267"/>
              <a:ext cx="78974" cy="78712"/>
            </a:xfrm>
            <a:custGeom>
              <a:avLst/>
              <a:gdLst/>
              <a:ahLst/>
              <a:cxnLst/>
              <a:rect l="l" t="t" r="r" b="b"/>
              <a:pathLst>
                <a:path w="3016" h="3006" extrusionOk="0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9"/>
            <p:cNvSpPr/>
            <p:nvPr/>
          </p:nvSpPr>
          <p:spPr>
            <a:xfrm>
              <a:off x="1497394" y="2077026"/>
              <a:ext cx="21734" cy="46766"/>
            </a:xfrm>
            <a:custGeom>
              <a:avLst/>
              <a:gdLst/>
              <a:ahLst/>
              <a:cxnLst/>
              <a:rect l="l" t="t" r="r" b="b"/>
              <a:pathLst>
                <a:path w="830" h="1786" extrusionOk="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9"/>
            <p:cNvSpPr/>
            <p:nvPr/>
          </p:nvSpPr>
          <p:spPr>
            <a:xfrm>
              <a:off x="1419677" y="2180483"/>
              <a:ext cx="22257" cy="22257"/>
            </a:xfrm>
            <a:custGeom>
              <a:avLst/>
              <a:gdLst/>
              <a:ahLst/>
              <a:cxnLst/>
              <a:rect l="l" t="t" r="r" b="b"/>
              <a:pathLst>
                <a:path w="850" h="850" extrusionOk="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6" name="Google Shape;11546;p69"/>
          <p:cNvGrpSpPr/>
          <p:nvPr/>
        </p:nvGrpSpPr>
        <p:grpSpPr>
          <a:xfrm>
            <a:off x="3114815" y="3346868"/>
            <a:ext cx="283217" cy="359180"/>
            <a:chOff x="3114815" y="3346868"/>
            <a:chExt cx="283217" cy="359180"/>
          </a:xfrm>
        </p:grpSpPr>
        <p:sp>
          <p:nvSpPr>
            <p:cNvPr id="11547" name="Google Shape;11547;p69"/>
            <p:cNvSpPr/>
            <p:nvPr/>
          </p:nvSpPr>
          <p:spPr>
            <a:xfrm>
              <a:off x="3180304" y="3473446"/>
              <a:ext cx="152397" cy="176146"/>
            </a:xfrm>
            <a:custGeom>
              <a:avLst/>
              <a:gdLst/>
              <a:ahLst/>
              <a:cxnLst/>
              <a:rect l="l" t="t" r="r" b="b"/>
              <a:pathLst>
                <a:path w="5820" h="6727" extrusionOk="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69"/>
            <p:cNvSpPr/>
            <p:nvPr/>
          </p:nvSpPr>
          <p:spPr>
            <a:xfrm>
              <a:off x="3180304" y="3473394"/>
              <a:ext cx="92197" cy="176199"/>
            </a:xfrm>
            <a:custGeom>
              <a:avLst/>
              <a:gdLst/>
              <a:ahLst/>
              <a:cxnLst/>
              <a:rect l="l" t="t" r="r" b="b"/>
              <a:pathLst>
                <a:path w="3521" h="6729" extrusionOk="0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9"/>
            <p:cNvSpPr/>
            <p:nvPr/>
          </p:nvSpPr>
          <p:spPr>
            <a:xfrm>
              <a:off x="3244509" y="3603585"/>
              <a:ext cx="22257" cy="46007"/>
            </a:xfrm>
            <a:custGeom>
              <a:avLst/>
              <a:gdLst/>
              <a:ahLst/>
              <a:cxnLst/>
              <a:rect l="l" t="t" r="r" b="b"/>
              <a:pathLst>
                <a:path w="850" h="1757" extrusionOk="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9"/>
            <p:cNvSpPr/>
            <p:nvPr/>
          </p:nvSpPr>
          <p:spPr>
            <a:xfrm>
              <a:off x="3165300" y="3638333"/>
              <a:ext cx="182405" cy="35245"/>
            </a:xfrm>
            <a:custGeom>
              <a:avLst/>
              <a:gdLst/>
              <a:ahLst/>
              <a:cxnLst/>
              <a:rect l="l" t="t" r="r" b="b"/>
              <a:pathLst>
                <a:path w="6966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9"/>
            <p:cNvSpPr/>
            <p:nvPr/>
          </p:nvSpPr>
          <p:spPr>
            <a:xfrm>
              <a:off x="3165300" y="3638333"/>
              <a:ext cx="15266" cy="35245"/>
            </a:xfrm>
            <a:custGeom>
              <a:avLst/>
              <a:gdLst/>
              <a:ahLst/>
              <a:cxnLst/>
              <a:rect l="l" t="t" r="r" b="b"/>
              <a:pathLst>
                <a:path w="583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9"/>
            <p:cNvSpPr/>
            <p:nvPr/>
          </p:nvSpPr>
          <p:spPr>
            <a:xfrm>
              <a:off x="3149563" y="3664308"/>
              <a:ext cx="213879" cy="41739"/>
            </a:xfrm>
            <a:custGeom>
              <a:avLst/>
              <a:gdLst/>
              <a:ahLst/>
              <a:cxnLst/>
              <a:rect l="l" t="t" r="r" b="b"/>
              <a:pathLst>
                <a:path w="8168" h="1594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9"/>
            <p:cNvSpPr/>
            <p:nvPr/>
          </p:nvSpPr>
          <p:spPr>
            <a:xfrm>
              <a:off x="3149327" y="3664308"/>
              <a:ext cx="15999" cy="41739"/>
            </a:xfrm>
            <a:custGeom>
              <a:avLst/>
              <a:gdLst/>
              <a:ahLst/>
              <a:cxnLst/>
              <a:rect l="l" t="t" r="r" b="b"/>
              <a:pathLst>
                <a:path w="611" h="1594" extrusionOk="0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9"/>
            <p:cNvSpPr/>
            <p:nvPr/>
          </p:nvSpPr>
          <p:spPr>
            <a:xfrm>
              <a:off x="3251239" y="3346868"/>
              <a:ext cx="10762" cy="101886"/>
            </a:xfrm>
            <a:custGeom>
              <a:avLst/>
              <a:gdLst/>
              <a:ahLst/>
              <a:cxnLst/>
              <a:rect l="l" t="t" r="r" b="b"/>
              <a:pathLst>
                <a:path w="411" h="3891" extrusionOk="0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69"/>
            <p:cNvSpPr/>
            <p:nvPr/>
          </p:nvSpPr>
          <p:spPr>
            <a:xfrm>
              <a:off x="3173155" y="3365485"/>
              <a:ext cx="58131" cy="90260"/>
            </a:xfrm>
            <a:custGeom>
              <a:avLst/>
              <a:gdLst/>
              <a:ahLst/>
              <a:cxnLst/>
              <a:rect l="l" t="t" r="r" b="b"/>
              <a:pathLst>
                <a:path w="2220" h="3447" extrusionOk="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9"/>
            <p:cNvSpPr/>
            <p:nvPr/>
          </p:nvSpPr>
          <p:spPr>
            <a:xfrm>
              <a:off x="3114815" y="3419767"/>
              <a:ext cx="94999" cy="53208"/>
            </a:xfrm>
            <a:custGeom>
              <a:avLst/>
              <a:gdLst/>
              <a:ahLst/>
              <a:cxnLst/>
              <a:rect l="l" t="t" r="r" b="b"/>
              <a:pathLst>
                <a:path w="3628" h="2032" extrusionOk="0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9"/>
            <p:cNvSpPr/>
            <p:nvPr/>
          </p:nvSpPr>
          <p:spPr>
            <a:xfrm>
              <a:off x="3281718" y="3365485"/>
              <a:ext cx="57947" cy="90260"/>
            </a:xfrm>
            <a:custGeom>
              <a:avLst/>
              <a:gdLst/>
              <a:ahLst/>
              <a:cxnLst/>
              <a:rect l="l" t="t" r="r" b="b"/>
              <a:pathLst>
                <a:path w="2213" h="3447" extrusionOk="0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9"/>
            <p:cNvSpPr/>
            <p:nvPr/>
          </p:nvSpPr>
          <p:spPr>
            <a:xfrm>
              <a:off x="3303190" y="3419610"/>
              <a:ext cx="94842" cy="53129"/>
            </a:xfrm>
            <a:custGeom>
              <a:avLst/>
              <a:gdLst/>
              <a:ahLst/>
              <a:cxnLst/>
              <a:rect l="l" t="t" r="r" b="b"/>
              <a:pathLst>
                <a:path w="3622" h="2029" extrusionOk="0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9"/>
            <p:cNvSpPr/>
            <p:nvPr/>
          </p:nvSpPr>
          <p:spPr>
            <a:xfrm>
              <a:off x="3228510" y="3561375"/>
              <a:ext cx="54229" cy="53993"/>
            </a:xfrm>
            <a:custGeom>
              <a:avLst/>
              <a:gdLst/>
              <a:ahLst/>
              <a:cxnLst/>
              <a:rect l="l" t="t" r="r" b="b"/>
              <a:pathLst>
                <a:path w="2071" h="2062" extrusionOk="0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0" name="Google Shape;11560;p69"/>
          <p:cNvGrpSpPr/>
          <p:nvPr/>
        </p:nvGrpSpPr>
        <p:grpSpPr>
          <a:xfrm>
            <a:off x="3973186" y="3353231"/>
            <a:ext cx="378661" cy="346558"/>
            <a:chOff x="3973186" y="3353231"/>
            <a:chExt cx="378661" cy="346558"/>
          </a:xfrm>
        </p:grpSpPr>
        <p:sp>
          <p:nvSpPr>
            <p:cNvPr id="11561" name="Google Shape;11561;p69"/>
            <p:cNvSpPr/>
            <p:nvPr/>
          </p:nvSpPr>
          <p:spPr>
            <a:xfrm>
              <a:off x="4033882" y="3477190"/>
              <a:ext cx="34486" cy="34512"/>
            </a:xfrm>
            <a:custGeom>
              <a:avLst/>
              <a:gdLst/>
              <a:ahLst/>
              <a:cxnLst/>
              <a:rect l="l" t="t" r="r" b="b"/>
              <a:pathLst>
                <a:path w="1317" h="1318" extrusionOk="0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9"/>
            <p:cNvSpPr/>
            <p:nvPr/>
          </p:nvSpPr>
          <p:spPr>
            <a:xfrm>
              <a:off x="4144278" y="3477190"/>
              <a:ext cx="34512" cy="34512"/>
            </a:xfrm>
            <a:custGeom>
              <a:avLst/>
              <a:gdLst/>
              <a:ahLst/>
              <a:cxnLst/>
              <a:rect l="l" t="t" r="r" b="b"/>
              <a:pathLst>
                <a:path w="1318" h="1318" extrusionOk="0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9"/>
            <p:cNvSpPr/>
            <p:nvPr/>
          </p:nvSpPr>
          <p:spPr>
            <a:xfrm>
              <a:off x="4172768" y="335323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9"/>
            <p:cNvSpPr/>
            <p:nvPr/>
          </p:nvSpPr>
          <p:spPr>
            <a:xfrm>
              <a:off x="4080335" y="3527649"/>
              <a:ext cx="52003" cy="93952"/>
            </a:xfrm>
            <a:custGeom>
              <a:avLst/>
              <a:gdLst/>
              <a:ahLst/>
              <a:cxnLst/>
              <a:rect l="l" t="t" r="r" b="b"/>
              <a:pathLst>
                <a:path w="1986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9"/>
            <p:cNvSpPr/>
            <p:nvPr/>
          </p:nvSpPr>
          <p:spPr>
            <a:xfrm>
              <a:off x="3973186" y="3585858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9"/>
            <p:cNvSpPr/>
            <p:nvPr/>
          </p:nvSpPr>
          <p:spPr>
            <a:xfrm>
              <a:off x="4051112" y="3405260"/>
              <a:ext cx="110448" cy="151768"/>
            </a:xfrm>
            <a:custGeom>
              <a:avLst/>
              <a:gdLst/>
              <a:ahLst/>
              <a:cxnLst/>
              <a:rect l="l" t="t" r="r" b="b"/>
              <a:pathLst>
                <a:path w="4218" h="5796" extrusionOk="0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9"/>
            <p:cNvSpPr/>
            <p:nvPr/>
          </p:nvSpPr>
          <p:spPr>
            <a:xfrm>
              <a:off x="4051112" y="340549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9"/>
            <p:cNvSpPr/>
            <p:nvPr/>
          </p:nvSpPr>
          <p:spPr>
            <a:xfrm>
              <a:off x="4089080" y="3405260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9"/>
            <p:cNvSpPr/>
            <p:nvPr/>
          </p:nvSpPr>
          <p:spPr>
            <a:xfrm>
              <a:off x="4094317" y="3475384"/>
              <a:ext cx="24012" cy="37811"/>
            </a:xfrm>
            <a:custGeom>
              <a:avLst/>
              <a:gdLst/>
              <a:ahLst/>
              <a:cxnLst/>
              <a:rect l="l" t="t" r="r" b="b"/>
              <a:pathLst>
                <a:path w="917" h="1444" extrusionOk="0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9"/>
            <p:cNvSpPr/>
            <p:nvPr/>
          </p:nvSpPr>
          <p:spPr>
            <a:xfrm>
              <a:off x="4087823" y="3604345"/>
              <a:ext cx="36999" cy="95209"/>
            </a:xfrm>
            <a:custGeom>
              <a:avLst/>
              <a:gdLst/>
              <a:ahLst/>
              <a:cxnLst/>
              <a:rect l="l" t="t" r="r" b="b"/>
              <a:pathLst>
                <a:path w="1413" h="3636" extrusionOk="0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9"/>
            <p:cNvSpPr/>
            <p:nvPr/>
          </p:nvSpPr>
          <p:spPr>
            <a:xfrm>
              <a:off x="4080335" y="3586120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9"/>
            <p:cNvSpPr/>
            <p:nvPr/>
          </p:nvSpPr>
          <p:spPr>
            <a:xfrm>
              <a:off x="4106310" y="3586120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9"/>
            <p:cNvSpPr/>
            <p:nvPr/>
          </p:nvSpPr>
          <p:spPr>
            <a:xfrm>
              <a:off x="3973421" y="3586120"/>
              <a:ext cx="106940" cy="113669"/>
            </a:xfrm>
            <a:custGeom>
              <a:avLst/>
              <a:gdLst/>
              <a:ahLst/>
              <a:cxnLst/>
              <a:rect l="l" t="t" r="r" b="b"/>
              <a:pathLst>
                <a:path w="4084" h="4341" extrusionOk="0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9"/>
            <p:cNvSpPr/>
            <p:nvPr/>
          </p:nvSpPr>
          <p:spPr>
            <a:xfrm>
              <a:off x="4132312" y="3586120"/>
              <a:ext cx="106940" cy="113433"/>
            </a:xfrm>
            <a:custGeom>
              <a:avLst/>
              <a:gdLst/>
              <a:ahLst/>
              <a:cxnLst/>
              <a:rect l="l" t="t" r="r" b="b"/>
              <a:pathLst>
                <a:path w="4084" h="4332" extrusionOk="0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9"/>
            <p:cNvSpPr/>
            <p:nvPr/>
          </p:nvSpPr>
          <p:spPr>
            <a:xfrm>
              <a:off x="3973421" y="3598610"/>
              <a:ext cx="67714" cy="100943"/>
            </a:xfrm>
            <a:custGeom>
              <a:avLst/>
              <a:gdLst/>
              <a:ahLst/>
              <a:cxnLst/>
              <a:rect l="l" t="t" r="r" b="b"/>
              <a:pathLst>
                <a:path w="2586" h="3855" extrusionOk="0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9"/>
            <p:cNvSpPr/>
            <p:nvPr/>
          </p:nvSpPr>
          <p:spPr>
            <a:xfrm>
              <a:off x="4171773" y="3598610"/>
              <a:ext cx="67479" cy="100943"/>
            </a:xfrm>
            <a:custGeom>
              <a:avLst/>
              <a:gdLst/>
              <a:ahLst/>
              <a:cxnLst/>
              <a:rect l="l" t="t" r="r" b="b"/>
              <a:pathLst>
                <a:path w="2577" h="3855" extrusionOk="0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9"/>
            <p:cNvSpPr/>
            <p:nvPr/>
          </p:nvSpPr>
          <p:spPr>
            <a:xfrm>
              <a:off x="4241320" y="3379232"/>
              <a:ext cx="45379" cy="65017"/>
            </a:xfrm>
            <a:custGeom>
              <a:avLst/>
              <a:gdLst/>
              <a:ahLst/>
              <a:cxnLst/>
              <a:rect l="l" t="t" r="r" b="b"/>
              <a:pathLst>
                <a:path w="1733" h="2483" extrusionOk="0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9"/>
            <p:cNvSpPr/>
            <p:nvPr/>
          </p:nvSpPr>
          <p:spPr>
            <a:xfrm>
              <a:off x="4250458" y="3449644"/>
              <a:ext cx="17020" cy="14349"/>
            </a:xfrm>
            <a:custGeom>
              <a:avLst/>
              <a:gdLst/>
              <a:ahLst/>
              <a:cxnLst/>
              <a:rect l="l" t="t" r="r" b="b"/>
              <a:pathLst>
                <a:path w="650" h="548" extrusionOk="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9" name="Google Shape;11579;p69"/>
          <p:cNvGrpSpPr/>
          <p:nvPr/>
        </p:nvGrpSpPr>
        <p:grpSpPr>
          <a:xfrm>
            <a:off x="2152857" y="4263002"/>
            <a:ext cx="373241" cy="359127"/>
            <a:chOff x="2152857" y="4263002"/>
            <a:chExt cx="373241" cy="359127"/>
          </a:xfrm>
        </p:grpSpPr>
        <p:sp>
          <p:nvSpPr>
            <p:cNvPr id="11580" name="Google Shape;11580;p69"/>
            <p:cNvSpPr/>
            <p:nvPr/>
          </p:nvSpPr>
          <p:spPr>
            <a:xfrm>
              <a:off x="2152857" y="4354493"/>
              <a:ext cx="275309" cy="267637"/>
            </a:xfrm>
            <a:custGeom>
              <a:avLst/>
              <a:gdLst/>
              <a:ahLst/>
              <a:cxnLst/>
              <a:rect l="l" t="t" r="r" b="b"/>
              <a:pathLst>
                <a:path w="10514" h="10221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69"/>
            <p:cNvSpPr/>
            <p:nvPr/>
          </p:nvSpPr>
          <p:spPr>
            <a:xfrm>
              <a:off x="2195564" y="4354257"/>
              <a:ext cx="56481" cy="72454"/>
            </a:xfrm>
            <a:custGeom>
              <a:avLst/>
              <a:gdLst/>
              <a:ahLst/>
              <a:cxnLst/>
              <a:rect l="l" t="t" r="r" b="b"/>
              <a:pathLst>
                <a:path w="2157" h="2767" extrusionOk="0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9"/>
            <p:cNvSpPr/>
            <p:nvPr/>
          </p:nvSpPr>
          <p:spPr>
            <a:xfrm>
              <a:off x="2355686" y="4530351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9"/>
            <p:cNvSpPr/>
            <p:nvPr/>
          </p:nvSpPr>
          <p:spPr>
            <a:xfrm>
              <a:off x="2276764" y="4263002"/>
              <a:ext cx="249334" cy="210946"/>
            </a:xfrm>
            <a:custGeom>
              <a:avLst/>
              <a:gdLst/>
              <a:ahLst/>
              <a:cxnLst/>
              <a:rect l="l" t="t" r="r" b="b"/>
              <a:pathLst>
                <a:path w="9522" h="8056" extrusionOk="0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9"/>
            <p:cNvSpPr/>
            <p:nvPr/>
          </p:nvSpPr>
          <p:spPr>
            <a:xfrm>
              <a:off x="2203080" y="4331502"/>
              <a:ext cx="78948" cy="97906"/>
            </a:xfrm>
            <a:custGeom>
              <a:avLst/>
              <a:gdLst/>
              <a:ahLst/>
              <a:cxnLst/>
              <a:rect l="l" t="t" r="r" b="b"/>
              <a:pathLst>
                <a:path w="3015" h="3739" extrusionOk="0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9"/>
            <p:cNvSpPr/>
            <p:nvPr/>
          </p:nvSpPr>
          <p:spPr>
            <a:xfrm>
              <a:off x="2352203" y="4501129"/>
              <a:ext cx="99451" cy="77350"/>
            </a:xfrm>
            <a:custGeom>
              <a:avLst/>
              <a:gdLst/>
              <a:ahLst/>
              <a:cxnLst/>
              <a:rect l="l" t="t" r="r" b="b"/>
              <a:pathLst>
                <a:path w="3798" h="2954" extrusionOk="0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9"/>
            <p:cNvSpPr/>
            <p:nvPr/>
          </p:nvSpPr>
          <p:spPr>
            <a:xfrm>
              <a:off x="2324971" y="4303039"/>
              <a:ext cx="134669" cy="115135"/>
            </a:xfrm>
            <a:custGeom>
              <a:avLst/>
              <a:gdLst/>
              <a:ahLst/>
              <a:cxnLst/>
              <a:rect l="l" t="t" r="r" b="b"/>
              <a:pathLst>
                <a:path w="5143" h="4397" extrusionOk="0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9"/>
            <p:cNvSpPr/>
            <p:nvPr/>
          </p:nvSpPr>
          <p:spPr>
            <a:xfrm>
              <a:off x="2347464" y="4313775"/>
              <a:ext cx="109427" cy="93219"/>
            </a:xfrm>
            <a:custGeom>
              <a:avLst/>
              <a:gdLst/>
              <a:ahLst/>
              <a:cxnLst/>
              <a:rect l="l" t="t" r="r" b="b"/>
              <a:pathLst>
                <a:path w="4179" h="3560" extrusionOk="0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8" name="Google Shape;11588;p69"/>
          <p:cNvGrpSpPr/>
          <p:nvPr/>
        </p:nvGrpSpPr>
        <p:grpSpPr>
          <a:xfrm>
            <a:off x="859632" y="3346972"/>
            <a:ext cx="303537" cy="359127"/>
            <a:chOff x="859632" y="3346972"/>
            <a:chExt cx="303537" cy="359127"/>
          </a:xfrm>
        </p:grpSpPr>
        <p:sp>
          <p:nvSpPr>
            <p:cNvPr id="11589" name="Google Shape;11589;p69"/>
            <p:cNvSpPr/>
            <p:nvPr/>
          </p:nvSpPr>
          <p:spPr>
            <a:xfrm>
              <a:off x="859632" y="3346972"/>
              <a:ext cx="303537" cy="359127"/>
            </a:xfrm>
            <a:custGeom>
              <a:avLst/>
              <a:gdLst/>
              <a:ahLst/>
              <a:cxnLst/>
              <a:rect l="l" t="t" r="r" b="b"/>
              <a:pathLst>
                <a:path w="11592" h="13715" extrusionOk="0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9"/>
            <p:cNvSpPr/>
            <p:nvPr/>
          </p:nvSpPr>
          <p:spPr>
            <a:xfrm>
              <a:off x="926063" y="3427989"/>
              <a:ext cx="153156" cy="145903"/>
            </a:xfrm>
            <a:custGeom>
              <a:avLst/>
              <a:gdLst/>
              <a:ahLst/>
              <a:cxnLst/>
              <a:rect l="l" t="t" r="r" b="b"/>
              <a:pathLst>
                <a:path w="5849" h="5572" extrusionOk="0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9"/>
            <p:cNvSpPr/>
            <p:nvPr/>
          </p:nvSpPr>
          <p:spPr>
            <a:xfrm>
              <a:off x="1011767" y="3492928"/>
              <a:ext cx="64703" cy="74470"/>
            </a:xfrm>
            <a:custGeom>
              <a:avLst/>
              <a:gdLst/>
              <a:ahLst/>
              <a:cxnLst/>
              <a:rect l="l" t="t" r="r" b="b"/>
              <a:pathLst>
                <a:path w="2471" h="2844" extrusionOk="0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9"/>
            <p:cNvSpPr/>
            <p:nvPr/>
          </p:nvSpPr>
          <p:spPr>
            <a:xfrm>
              <a:off x="998020" y="3428224"/>
              <a:ext cx="81462" cy="145667"/>
            </a:xfrm>
            <a:custGeom>
              <a:avLst/>
              <a:gdLst/>
              <a:ahLst/>
              <a:cxnLst/>
              <a:rect l="l" t="t" r="r" b="b"/>
              <a:pathLst>
                <a:path w="3111" h="5563" extrusionOk="0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9"/>
            <p:cNvSpPr/>
            <p:nvPr/>
          </p:nvSpPr>
          <p:spPr>
            <a:xfrm>
              <a:off x="1022738" y="3503925"/>
              <a:ext cx="80964" cy="81200"/>
            </a:xfrm>
            <a:custGeom>
              <a:avLst/>
              <a:gdLst/>
              <a:ahLst/>
              <a:cxnLst/>
              <a:rect l="l" t="t" r="r" b="b"/>
              <a:pathLst>
                <a:path w="3092" h="3101" extrusionOk="0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4" name="Google Shape;11594;p69"/>
          <p:cNvGrpSpPr/>
          <p:nvPr/>
        </p:nvGrpSpPr>
        <p:grpSpPr>
          <a:xfrm>
            <a:off x="1767911" y="2882241"/>
            <a:ext cx="265306" cy="366799"/>
            <a:chOff x="1767911" y="2882241"/>
            <a:chExt cx="265306" cy="366799"/>
          </a:xfrm>
        </p:grpSpPr>
        <p:sp>
          <p:nvSpPr>
            <p:cNvPr id="11595" name="Google Shape;11595;p69"/>
            <p:cNvSpPr/>
            <p:nvPr/>
          </p:nvSpPr>
          <p:spPr>
            <a:xfrm>
              <a:off x="1767911" y="3066269"/>
              <a:ext cx="265306" cy="182771"/>
            </a:xfrm>
            <a:custGeom>
              <a:avLst/>
              <a:gdLst/>
              <a:ahLst/>
              <a:cxnLst/>
              <a:rect l="l" t="t" r="r" b="b"/>
              <a:pathLst>
                <a:path w="10132" h="6980" extrusionOk="0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9"/>
            <p:cNvSpPr/>
            <p:nvPr/>
          </p:nvSpPr>
          <p:spPr>
            <a:xfrm>
              <a:off x="1818867" y="2882241"/>
              <a:ext cx="147422" cy="155905"/>
            </a:xfrm>
            <a:custGeom>
              <a:avLst/>
              <a:gdLst/>
              <a:ahLst/>
              <a:cxnLst/>
              <a:rect l="l" t="t" r="r" b="b"/>
              <a:pathLst>
                <a:path w="5630" h="5954" extrusionOk="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9"/>
            <p:cNvSpPr/>
            <p:nvPr/>
          </p:nvSpPr>
          <p:spPr>
            <a:xfrm>
              <a:off x="1886817" y="2912144"/>
              <a:ext cx="47735" cy="47500"/>
            </a:xfrm>
            <a:custGeom>
              <a:avLst/>
              <a:gdLst/>
              <a:ahLst/>
              <a:cxnLst/>
              <a:rect l="l" t="t" r="r" b="b"/>
              <a:pathLst>
                <a:path w="1823" h="1814" extrusionOk="0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9"/>
            <p:cNvSpPr/>
            <p:nvPr/>
          </p:nvSpPr>
          <p:spPr>
            <a:xfrm>
              <a:off x="1858799" y="2906488"/>
              <a:ext cx="84237" cy="79079"/>
            </a:xfrm>
            <a:custGeom>
              <a:avLst/>
              <a:gdLst/>
              <a:ahLst/>
              <a:cxnLst/>
              <a:rect l="l" t="t" r="r" b="b"/>
              <a:pathLst>
                <a:path w="3217" h="3020" extrusionOk="0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9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9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9"/>
            <p:cNvSpPr/>
            <p:nvPr/>
          </p:nvSpPr>
          <p:spPr>
            <a:xfrm>
              <a:off x="1783151" y="3029008"/>
              <a:ext cx="117440" cy="159938"/>
            </a:xfrm>
            <a:custGeom>
              <a:avLst/>
              <a:gdLst/>
              <a:ahLst/>
              <a:cxnLst/>
              <a:rect l="l" t="t" r="r" b="b"/>
              <a:pathLst>
                <a:path w="4485" h="6108" extrusionOk="0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69"/>
            <p:cNvSpPr/>
            <p:nvPr/>
          </p:nvSpPr>
          <p:spPr>
            <a:xfrm>
              <a:off x="1813290" y="3067212"/>
              <a:ext cx="65305" cy="26578"/>
            </a:xfrm>
            <a:custGeom>
              <a:avLst/>
              <a:gdLst/>
              <a:ahLst/>
              <a:cxnLst/>
              <a:rect l="l" t="t" r="r" b="b"/>
              <a:pathLst>
                <a:path w="2494" h="1015" extrusionOk="0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69"/>
            <p:cNvSpPr/>
            <p:nvPr/>
          </p:nvSpPr>
          <p:spPr>
            <a:xfrm>
              <a:off x="1813237" y="3086746"/>
              <a:ext cx="65279" cy="26525"/>
            </a:xfrm>
            <a:custGeom>
              <a:avLst/>
              <a:gdLst/>
              <a:ahLst/>
              <a:cxnLst/>
              <a:rect l="l" t="t" r="r" b="b"/>
              <a:pathLst>
                <a:path w="2493" h="1013" extrusionOk="0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9"/>
            <p:cNvSpPr/>
            <p:nvPr/>
          </p:nvSpPr>
          <p:spPr>
            <a:xfrm>
              <a:off x="1813290" y="3106437"/>
              <a:ext cx="65227" cy="26552"/>
            </a:xfrm>
            <a:custGeom>
              <a:avLst/>
              <a:gdLst/>
              <a:ahLst/>
              <a:cxnLst/>
              <a:rect l="l" t="t" r="r" b="b"/>
              <a:pathLst>
                <a:path w="2491" h="1014" extrusionOk="0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9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9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9"/>
            <p:cNvSpPr/>
            <p:nvPr/>
          </p:nvSpPr>
          <p:spPr>
            <a:xfrm>
              <a:off x="1900564" y="3029008"/>
              <a:ext cx="117414" cy="159938"/>
            </a:xfrm>
            <a:custGeom>
              <a:avLst/>
              <a:gdLst/>
              <a:ahLst/>
              <a:cxnLst/>
              <a:rect l="l" t="t" r="r" b="b"/>
              <a:pathLst>
                <a:path w="4484" h="6108" extrusionOk="0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9"/>
            <p:cNvSpPr/>
            <p:nvPr/>
          </p:nvSpPr>
          <p:spPr>
            <a:xfrm>
              <a:off x="1900564" y="3029244"/>
              <a:ext cx="117414" cy="159702"/>
            </a:xfrm>
            <a:custGeom>
              <a:avLst/>
              <a:gdLst/>
              <a:ahLst/>
              <a:cxnLst/>
              <a:rect l="l" t="t" r="r" b="b"/>
              <a:pathLst>
                <a:path w="4484" h="6099" extrusionOk="0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9"/>
            <p:cNvSpPr/>
            <p:nvPr/>
          </p:nvSpPr>
          <p:spPr>
            <a:xfrm>
              <a:off x="1941282" y="3069988"/>
              <a:ext cx="29484" cy="36345"/>
            </a:xfrm>
            <a:custGeom>
              <a:avLst/>
              <a:gdLst/>
              <a:ahLst/>
              <a:cxnLst/>
              <a:rect l="l" t="t" r="r" b="b"/>
              <a:pathLst>
                <a:path w="1126" h="1388" extrusionOk="0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9"/>
          <p:cNvGrpSpPr/>
          <p:nvPr/>
        </p:nvGrpSpPr>
        <p:grpSpPr>
          <a:xfrm>
            <a:off x="1332009" y="1499935"/>
            <a:ext cx="331895" cy="359311"/>
            <a:chOff x="1332009" y="1499935"/>
            <a:chExt cx="331895" cy="359311"/>
          </a:xfrm>
        </p:grpSpPr>
        <p:sp>
          <p:nvSpPr>
            <p:cNvPr id="11611" name="Google Shape;11611;p69"/>
            <p:cNvSpPr/>
            <p:nvPr/>
          </p:nvSpPr>
          <p:spPr>
            <a:xfrm>
              <a:off x="1435414" y="1570451"/>
              <a:ext cx="28515" cy="79210"/>
            </a:xfrm>
            <a:custGeom>
              <a:avLst/>
              <a:gdLst/>
              <a:ahLst/>
              <a:cxnLst/>
              <a:rect l="l" t="t" r="r" b="b"/>
              <a:pathLst>
                <a:path w="1089" h="3025" extrusionOk="0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9"/>
            <p:cNvSpPr/>
            <p:nvPr/>
          </p:nvSpPr>
          <p:spPr>
            <a:xfrm>
              <a:off x="1435414" y="1627665"/>
              <a:ext cx="28515" cy="21995"/>
            </a:xfrm>
            <a:custGeom>
              <a:avLst/>
              <a:gdLst/>
              <a:ahLst/>
              <a:cxnLst/>
              <a:rect l="l" t="t" r="r" b="b"/>
              <a:pathLst>
                <a:path w="1089" h="840" extrusionOk="0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9"/>
            <p:cNvSpPr/>
            <p:nvPr/>
          </p:nvSpPr>
          <p:spPr>
            <a:xfrm>
              <a:off x="1350496" y="1570451"/>
              <a:ext cx="28254" cy="79210"/>
            </a:xfrm>
            <a:custGeom>
              <a:avLst/>
              <a:gdLst/>
              <a:ahLst/>
              <a:cxnLst/>
              <a:rect l="l" t="t" r="r" b="b"/>
              <a:pathLst>
                <a:path w="1079" h="3025" extrusionOk="0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9"/>
            <p:cNvSpPr/>
            <p:nvPr/>
          </p:nvSpPr>
          <p:spPr>
            <a:xfrm>
              <a:off x="1350496" y="1627665"/>
              <a:ext cx="28254" cy="21995"/>
            </a:xfrm>
            <a:custGeom>
              <a:avLst/>
              <a:gdLst/>
              <a:ahLst/>
              <a:cxnLst/>
              <a:rect l="l" t="t" r="r" b="b"/>
              <a:pathLst>
                <a:path w="1079" h="840" extrusionOk="0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9"/>
            <p:cNvSpPr/>
            <p:nvPr/>
          </p:nvSpPr>
          <p:spPr>
            <a:xfrm>
              <a:off x="1392706" y="1791531"/>
              <a:ext cx="28751" cy="67714"/>
            </a:xfrm>
            <a:custGeom>
              <a:avLst/>
              <a:gdLst/>
              <a:ahLst/>
              <a:cxnLst/>
              <a:rect l="l" t="t" r="r" b="b"/>
              <a:pathLst>
                <a:path w="1098" h="2586" extrusionOk="0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9"/>
            <p:cNvSpPr/>
            <p:nvPr/>
          </p:nvSpPr>
          <p:spPr>
            <a:xfrm>
              <a:off x="1392942" y="1791531"/>
              <a:ext cx="28515" cy="22519"/>
            </a:xfrm>
            <a:custGeom>
              <a:avLst/>
              <a:gdLst/>
              <a:ahLst/>
              <a:cxnLst/>
              <a:rect l="l" t="t" r="r" b="b"/>
              <a:pathLst>
                <a:path w="1089" h="860" extrusionOk="0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9"/>
            <p:cNvSpPr/>
            <p:nvPr/>
          </p:nvSpPr>
          <p:spPr>
            <a:xfrm>
              <a:off x="1386448" y="1765294"/>
              <a:ext cx="41503" cy="33255"/>
            </a:xfrm>
            <a:custGeom>
              <a:avLst/>
              <a:gdLst/>
              <a:ahLst/>
              <a:cxnLst/>
              <a:rect l="l" t="t" r="r" b="b"/>
              <a:pathLst>
                <a:path w="1585" h="1270" extrusionOk="0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9"/>
            <p:cNvSpPr/>
            <p:nvPr/>
          </p:nvSpPr>
          <p:spPr>
            <a:xfrm>
              <a:off x="1411428" y="1765294"/>
              <a:ext cx="16287" cy="33255"/>
            </a:xfrm>
            <a:custGeom>
              <a:avLst/>
              <a:gdLst/>
              <a:ahLst/>
              <a:cxnLst/>
              <a:rect l="l" t="t" r="r" b="b"/>
              <a:pathLst>
                <a:path w="622" h="1270" extrusionOk="0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9"/>
            <p:cNvSpPr/>
            <p:nvPr/>
          </p:nvSpPr>
          <p:spPr>
            <a:xfrm>
              <a:off x="1381473" y="1738585"/>
              <a:ext cx="51480" cy="33517"/>
            </a:xfrm>
            <a:custGeom>
              <a:avLst/>
              <a:gdLst/>
              <a:ahLst/>
              <a:cxnLst/>
              <a:rect l="l" t="t" r="r" b="b"/>
              <a:pathLst>
                <a:path w="1966" h="1280" extrusionOk="0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9"/>
            <p:cNvSpPr/>
            <p:nvPr/>
          </p:nvSpPr>
          <p:spPr>
            <a:xfrm>
              <a:off x="1411428" y="1738585"/>
              <a:ext cx="21524" cy="33517"/>
            </a:xfrm>
            <a:custGeom>
              <a:avLst/>
              <a:gdLst/>
              <a:ahLst/>
              <a:cxnLst/>
              <a:rect l="l" t="t" r="r" b="b"/>
              <a:pathLst>
                <a:path w="822" h="1280" extrusionOk="0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9"/>
            <p:cNvSpPr/>
            <p:nvPr/>
          </p:nvSpPr>
          <p:spPr>
            <a:xfrm>
              <a:off x="1339001" y="1668619"/>
              <a:ext cx="136162" cy="77220"/>
            </a:xfrm>
            <a:custGeom>
              <a:avLst/>
              <a:gdLst/>
              <a:ahLst/>
              <a:cxnLst/>
              <a:rect l="l" t="t" r="r" b="b"/>
              <a:pathLst>
                <a:path w="5200" h="2949" extrusionOk="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9"/>
            <p:cNvSpPr/>
            <p:nvPr/>
          </p:nvSpPr>
          <p:spPr>
            <a:xfrm>
              <a:off x="1411428" y="1668619"/>
              <a:ext cx="63996" cy="77220"/>
            </a:xfrm>
            <a:custGeom>
              <a:avLst/>
              <a:gdLst/>
              <a:ahLst/>
              <a:cxnLst/>
              <a:rect l="l" t="t" r="r" b="b"/>
              <a:pathLst>
                <a:path w="2444" h="2949" extrusionOk="0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9"/>
            <p:cNvSpPr/>
            <p:nvPr/>
          </p:nvSpPr>
          <p:spPr>
            <a:xfrm>
              <a:off x="1332009" y="1640889"/>
              <a:ext cx="150145" cy="27756"/>
            </a:xfrm>
            <a:custGeom>
              <a:avLst/>
              <a:gdLst/>
              <a:ahLst/>
              <a:cxnLst/>
              <a:rect l="l" t="t" r="r" b="b"/>
              <a:pathLst>
                <a:path w="5734" h="1060" extrusionOk="0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9"/>
            <p:cNvSpPr/>
            <p:nvPr/>
          </p:nvSpPr>
          <p:spPr>
            <a:xfrm>
              <a:off x="1461651" y="1640889"/>
              <a:ext cx="20503" cy="27756"/>
            </a:xfrm>
            <a:custGeom>
              <a:avLst/>
              <a:gdLst/>
              <a:ahLst/>
              <a:cxnLst/>
              <a:rect l="l" t="t" r="r" b="b"/>
              <a:pathLst>
                <a:path w="783" h="1060" extrusionOk="0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9"/>
            <p:cNvSpPr/>
            <p:nvPr/>
          </p:nvSpPr>
          <p:spPr>
            <a:xfrm>
              <a:off x="1467386" y="1499935"/>
              <a:ext cx="196518" cy="165725"/>
            </a:xfrm>
            <a:custGeom>
              <a:avLst/>
              <a:gdLst/>
              <a:ahLst/>
              <a:cxnLst/>
              <a:rect l="l" t="t" r="r" b="b"/>
              <a:pathLst>
                <a:path w="7505" h="6329" extrusionOk="0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9"/>
            <p:cNvSpPr/>
            <p:nvPr/>
          </p:nvSpPr>
          <p:spPr>
            <a:xfrm>
              <a:off x="1369873" y="1679852"/>
              <a:ext cx="74653" cy="11050"/>
            </a:xfrm>
            <a:custGeom>
              <a:avLst/>
              <a:gdLst/>
              <a:ahLst/>
              <a:cxnLst/>
              <a:rect l="l" t="t" r="r" b="b"/>
              <a:pathLst>
                <a:path w="2851" h="422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9"/>
            <p:cNvSpPr/>
            <p:nvPr/>
          </p:nvSpPr>
          <p:spPr>
            <a:xfrm>
              <a:off x="1533346" y="1524496"/>
              <a:ext cx="60487" cy="92459"/>
            </a:xfrm>
            <a:custGeom>
              <a:avLst/>
              <a:gdLst/>
              <a:ahLst/>
              <a:cxnLst/>
              <a:rect l="l" t="t" r="r" b="b"/>
              <a:pathLst>
                <a:path w="2310" h="3531" extrusionOk="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8" name="Google Shape;11628;p69"/>
          <p:cNvGrpSpPr/>
          <p:nvPr/>
        </p:nvGrpSpPr>
        <p:grpSpPr>
          <a:xfrm>
            <a:off x="2663464" y="3346815"/>
            <a:ext cx="289528" cy="359232"/>
            <a:chOff x="2663464" y="3346815"/>
            <a:chExt cx="289528" cy="359232"/>
          </a:xfrm>
        </p:grpSpPr>
        <p:sp>
          <p:nvSpPr>
            <p:cNvPr id="11629" name="Google Shape;11629;p69"/>
            <p:cNvSpPr/>
            <p:nvPr/>
          </p:nvSpPr>
          <p:spPr>
            <a:xfrm>
              <a:off x="2663464" y="3490676"/>
              <a:ext cx="133674" cy="140666"/>
            </a:xfrm>
            <a:custGeom>
              <a:avLst/>
              <a:gdLst/>
              <a:ahLst/>
              <a:cxnLst/>
              <a:rect l="l" t="t" r="r" b="b"/>
              <a:pathLst>
                <a:path w="5105" h="5372" extrusionOk="0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9"/>
            <p:cNvSpPr/>
            <p:nvPr/>
          </p:nvSpPr>
          <p:spPr>
            <a:xfrm>
              <a:off x="2742386" y="3610839"/>
              <a:ext cx="54753" cy="20503"/>
            </a:xfrm>
            <a:custGeom>
              <a:avLst/>
              <a:gdLst/>
              <a:ahLst/>
              <a:cxnLst/>
              <a:rect l="l" t="t" r="r" b="b"/>
              <a:pathLst>
                <a:path w="2091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9"/>
            <p:cNvSpPr/>
            <p:nvPr/>
          </p:nvSpPr>
          <p:spPr>
            <a:xfrm>
              <a:off x="2819082" y="3490676"/>
              <a:ext cx="133910" cy="140666"/>
            </a:xfrm>
            <a:custGeom>
              <a:avLst/>
              <a:gdLst/>
              <a:ahLst/>
              <a:cxnLst/>
              <a:rect l="l" t="t" r="r" b="b"/>
              <a:pathLst>
                <a:path w="5114" h="5372" extrusionOk="0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9"/>
            <p:cNvSpPr/>
            <p:nvPr/>
          </p:nvSpPr>
          <p:spPr>
            <a:xfrm>
              <a:off x="2819082" y="3610839"/>
              <a:ext cx="54988" cy="20503"/>
            </a:xfrm>
            <a:custGeom>
              <a:avLst/>
              <a:gdLst/>
              <a:ahLst/>
              <a:cxnLst/>
              <a:rect l="l" t="t" r="r" b="b"/>
              <a:pathLst>
                <a:path w="2100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9"/>
            <p:cNvSpPr/>
            <p:nvPr/>
          </p:nvSpPr>
          <p:spPr>
            <a:xfrm>
              <a:off x="2714918" y="3346815"/>
              <a:ext cx="167898" cy="178189"/>
            </a:xfrm>
            <a:custGeom>
              <a:avLst/>
              <a:gdLst/>
              <a:ahLst/>
              <a:cxnLst/>
              <a:rect l="l" t="t" r="r" b="b"/>
              <a:pathLst>
                <a:path w="6412" h="6805" extrusionOk="0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9"/>
            <p:cNvSpPr/>
            <p:nvPr/>
          </p:nvSpPr>
          <p:spPr>
            <a:xfrm>
              <a:off x="2757887" y="3372293"/>
              <a:ext cx="101467" cy="98744"/>
            </a:xfrm>
            <a:custGeom>
              <a:avLst/>
              <a:gdLst/>
              <a:ahLst/>
              <a:cxnLst/>
              <a:rect l="l" t="t" r="r" b="b"/>
              <a:pathLst>
                <a:path w="3875" h="3771" extrusionOk="0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9"/>
            <p:cNvSpPr/>
            <p:nvPr/>
          </p:nvSpPr>
          <p:spPr>
            <a:xfrm>
              <a:off x="2789597" y="3403323"/>
              <a:ext cx="36999" cy="36423"/>
            </a:xfrm>
            <a:custGeom>
              <a:avLst/>
              <a:gdLst/>
              <a:ahLst/>
              <a:cxnLst/>
              <a:rect l="l" t="t" r="r" b="b"/>
              <a:pathLst>
                <a:path w="1413" h="1391" extrusionOk="0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9"/>
            <p:cNvSpPr/>
            <p:nvPr/>
          </p:nvSpPr>
          <p:spPr>
            <a:xfrm>
              <a:off x="2734137" y="3660564"/>
              <a:ext cx="63001" cy="45483"/>
            </a:xfrm>
            <a:custGeom>
              <a:avLst/>
              <a:gdLst/>
              <a:ahLst/>
              <a:cxnLst/>
              <a:rect l="l" t="t" r="r" b="b"/>
              <a:pathLst>
                <a:path w="2406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9"/>
            <p:cNvSpPr/>
            <p:nvPr/>
          </p:nvSpPr>
          <p:spPr>
            <a:xfrm>
              <a:off x="2734137" y="3629325"/>
              <a:ext cx="63001" cy="31265"/>
            </a:xfrm>
            <a:custGeom>
              <a:avLst/>
              <a:gdLst/>
              <a:ahLst/>
              <a:cxnLst/>
              <a:rect l="l" t="t" r="r" b="b"/>
              <a:pathLst>
                <a:path w="2406" h="1194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9"/>
            <p:cNvSpPr/>
            <p:nvPr/>
          </p:nvSpPr>
          <p:spPr>
            <a:xfrm>
              <a:off x="2819082" y="3660564"/>
              <a:ext cx="62975" cy="45483"/>
            </a:xfrm>
            <a:custGeom>
              <a:avLst/>
              <a:gdLst/>
              <a:ahLst/>
              <a:cxnLst/>
              <a:rect l="l" t="t" r="r" b="b"/>
              <a:pathLst>
                <a:path w="2405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9"/>
            <p:cNvSpPr/>
            <p:nvPr/>
          </p:nvSpPr>
          <p:spPr>
            <a:xfrm>
              <a:off x="2819082" y="3629090"/>
              <a:ext cx="62975" cy="31239"/>
            </a:xfrm>
            <a:custGeom>
              <a:avLst/>
              <a:gdLst/>
              <a:ahLst/>
              <a:cxnLst/>
              <a:rect l="l" t="t" r="r" b="b"/>
              <a:pathLst>
                <a:path w="240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0" name="Google Shape;11640;p69"/>
          <p:cNvGrpSpPr/>
          <p:nvPr/>
        </p:nvGrpSpPr>
        <p:grpSpPr>
          <a:xfrm>
            <a:off x="1315775" y="2881927"/>
            <a:ext cx="269051" cy="366983"/>
            <a:chOff x="1315775" y="2881927"/>
            <a:chExt cx="269051" cy="366983"/>
          </a:xfrm>
        </p:grpSpPr>
        <p:sp>
          <p:nvSpPr>
            <p:cNvPr id="11641" name="Google Shape;11641;p69"/>
            <p:cNvSpPr/>
            <p:nvPr/>
          </p:nvSpPr>
          <p:spPr>
            <a:xfrm>
              <a:off x="1319755" y="3230397"/>
              <a:ext cx="185390" cy="13250"/>
            </a:xfrm>
            <a:custGeom>
              <a:avLst/>
              <a:gdLst/>
              <a:ahLst/>
              <a:cxnLst/>
              <a:rect l="l" t="t" r="r" b="b"/>
              <a:pathLst>
                <a:path w="7080" h="506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9"/>
            <p:cNvSpPr/>
            <p:nvPr/>
          </p:nvSpPr>
          <p:spPr>
            <a:xfrm>
              <a:off x="1315775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69"/>
            <p:cNvSpPr/>
            <p:nvPr/>
          </p:nvSpPr>
          <p:spPr>
            <a:xfrm>
              <a:off x="1430674" y="2917146"/>
              <a:ext cx="76225" cy="118435"/>
            </a:xfrm>
            <a:custGeom>
              <a:avLst/>
              <a:gdLst/>
              <a:ahLst/>
              <a:cxnLst/>
              <a:rect l="l" t="t" r="r" b="b"/>
              <a:pathLst>
                <a:path w="2911" h="4523" extrusionOk="0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69"/>
            <p:cNvSpPr/>
            <p:nvPr/>
          </p:nvSpPr>
          <p:spPr>
            <a:xfrm>
              <a:off x="1335256" y="2950872"/>
              <a:ext cx="152397" cy="239069"/>
            </a:xfrm>
            <a:custGeom>
              <a:avLst/>
              <a:gdLst/>
              <a:ahLst/>
              <a:cxnLst/>
              <a:rect l="l" t="t" r="r" b="b"/>
              <a:pathLst>
                <a:path w="5820" h="9130" extrusionOk="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9"/>
            <p:cNvSpPr/>
            <p:nvPr/>
          </p:nvSpPr>
          <p:spPr>
            <a:xfrm>
              <a:off x="1430674" y="2950872"/>
              <a:ext cx="56979" cy="80467"/>
            </a:xfrm>
            <a:custGeom>
              <a:avLst/>
              <a:gdLst/>
              <a:ahLst/>
              <a:cxnLst/>
              <a:rect l="l" t="t" r="r" b="b"/>
              <a:pathLst>
                <a:path w="2176" h="3073" extrusionOk="0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9"/>
            <p:cNvSpPr/>
            <p:nvPr/>
          </p:nvSpPr>
          <p:spPr>
            <a:xfrm>
              <a:off x="1334994" y="2950872"/>
              <a:ext cx="152423" cy="239069"/>
            </a:xfrm>
            <a:custGeom>
              <a:avLst/>
              <a:gdLst/>
              <a:ahLst/>
              <a:cxnLst/>
              <a:rect l="l" t="t" r="r" b="b"/>
              <a:pathLst>
                <a:path w="5821" h="9130" extrusionOk="0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9"/>
            <p:cNvSpPr/>
            <p:nvPr/>
          </p:nvSpPr>
          <p:spPr>
            <a:xfrm>
              <a:off x="1398938" y="3203662"/>
              <a:ext cx="24771" cy="24771"/>
            </a:xfrm>
            <a:custGeom>
              <a:avLst/>
              <a:gdLst/>
              <a:ahLst/>
              <a:cxnLst/>
              <a:rect l="l" t="t" r="r" b="b"/>
              <a:pathLst>
                <a:path w="946" h="946" extrusionOk="0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9"/>
            <p:cNvSpPr/>
            <p:nvPr/>
          </p:nvSpPr>
          <p:spPr>
            <a:xfrm>
              <a:off x="1448166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9"/>
            <p:cNvSpPr/>
            <p:nvPr/>
          </p:nvSpPr>
          <p:spPr>
            <a:xfrm>
              <a:off x="1477127" y="2911149"/>
              <a:ext cx="78738" cy="77717"/>
            </a:xfrm>
            <a:custGeom>
              <a:avLst/>
              <a:gdLst/>
              <a:ahLst/>
              <a:cxnLst/>
              <a:rect l="l" t="t" r="r" b="b"/>
              <a:pathLst>
                <a:path w="3007" h="2968" extrusionOk="0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9"/>
            <p:cNvSpPr/>
            <p:nvPr/>
          </p:nvSpPr>
          <p:spPr>
            <a:xfrm>
              <a:off x="1399462" y="2924923"/>
              <a:ext cx="20739" cy="17963"/>
            </a:xfrm>
            <a:custGeom>
              <a:avLst/>
              <a:gdLst/>
              <a:ahLst/>
              <a:cxnLst/>
              <a:rect l="l" t="t" r="r" b="b"/>
              <a:pathLst>
                <a:path w="792" h="686" extrusionOk="0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9"/>
            <p:cNvSpPr/>
            <p:nvPr/>
          </p:nvSpPr>
          <p:spPr>
            <a:xfrm>
              <a:off x="1363484" y="3032045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9"/>
            <p:cNvSpPr/>
            <p:nvPr/>
          </p:nvSpPr>
          <p:spPr>
            <a:xfrm>
              <a:off x="1363484" y="3073261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9"/>
            <p:cNvSpPr/>
            <p:nvPr/>
          </p:nvSpPr>
          <p:spPr>
            <a:xfrm>
              <a:off x="1363484" y="3114240"/>
              <a:ext cx="95706" cy="22493"/>
            </a:xfrm>
            <a:custGeom>
              <a:avLst/>
              <a:gdLst/>
              <a:ahLst/>
              <a:cxnLst/>
              <a:rect l="l" t="t" r="r" b="b"/>
              <a:pathLst>
                <a:path w="3655" h="859" extrusionOk="0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9"/>
            <p:cNvSpPr/>
            <p:nvPr/>
          </p:nvSpPr>
          <p:spPr>
            <a:xfrm>
              <a:off x="1508863" y="2912406"/>
              <a:ext cx="46740" cy="77193"/>
            </a:xfrm>
            <a:custGeom>
              <a:avLst/>
              <a:gdLst/>
              <a:ahLst/>
              <a:cxnLst/>
              <a:rect l="l" t="t" r="r" b="b"/>
              <a:pathLst>
                <a:path w="1785" h="2948" extrusionOk="0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9"/>
            <p:cNvSpPr/>
            <p:nvPr/>
          </p:nvSpPr>
          <p:spPr>
            <a:xfrm>
              <a:off x="1477127" y="2938879"/>
              <a:ext cx="32757" cy="35245"/>
            </a:xfrm>
            <a:custGeom>
              <a:avLst/>
              <a:gdLst/>
              <a:ahLst/>
              <a:cxnLst/>
              <a:rect l="l" t="t" r="r" b="b"/>
              <a:pathLst>
                <a:path w="1251" h="1346" extrusionOk="0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6" name="Google Shape;11656;p69"/>
          <p:cNvGrpSpPr/>
          <p:nvPr/>
        </p:nvGrpSpPr>
        <p:grpSpPr>
          <a:xfrm>
            <a:off x="3977427" y="1980142"/>
            <a:ext cx="359232" cy="322023"/>
            <a:chOff x="3977427" y="1980142"/>
            <a:chExt cx="359232" cy="322023"/>
          </a:xfrm>
        </p:grpSpPr>
        <p:sp>
          <p:nvSpPr>
            <p:cNvPr id="11657" name="Google Shape;11657;p69"/>
            <p:cNvSpPr/>
            <p:nvPr/>
          </p:nvSpPr>
          <p:spPr>
            <a:xfrm>
              <a:off x="3977427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69"/>
            <p:cNvSpPr/>
            <p:nvPr/>
          </p:nvSpPr>
          <p:spPr>
            <a:xfrm>
              <a:off x="3977427" y="2179724"/>
              <a:ext cx="303039" cy="122441"/>
            </a:xfrm>
            <a:custGeom>
              <a:avLst/>
              <a:gdLst/>
              <a:ahLst/>
              <a:cxnLst/>
              <a:rect l="l" t="t" r="r" b="b"/>
              <a:pathLst>
                <a:path w="11573" h="4676" extrusionOk="0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69"/>
            <p:cNvSpPr/>
            <p:nvPr/>
          </p:nvSpPr>
          <p:spPr>
            <a:xfrm>
              <a:off x="4175517" y="2103787"/>
              <a:ext cx="104949" cy="49149"/>
            </a:xfrm>
            <a:custGeom>
              <a:avLst/>
              <a:gdLst/>
              <a:ahLst/>
              <a:cxnLst/>
              <a:rect l="l" t="t" r="r" b="b"/>
              <a:pathLst>
                <a:path w="4008" h="1877" extrusionOk="0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9"/>
            <p:cNvSpPr/>
            <p:nvPr/>
          </p:nvSpPr>
          <p:spPr>
            <a:xfrm>
              <a:off x="3978161" y="2164248"/>
              <a:ext cx="327784" cy="137916"/>
            </a:xfrm>
            <a:custGeom>
              <a:avLst/>
              <a:gdLst/>
              <a:ahLst/>
              <a:cxnLst/>
              <a:rect l="l" t="t" r="r" b="b"/>
              <a:pathLst>
                <a:path w="12518" h="5267" extrusionOk="0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9"/>
            <p:cNvSpPr/>
            <p:nvPr/>
          </p:nvSpPr>
          <p:spPr>
            <a:xfrm>
              <a:off x="3978161" y="2277891"/>
              <a:ext cx="306783" cy="24273"/>
            </a:xfrm>
            <a:custGeom>
              <a:avLst/>
              <a:gdLst/>
              <a:ahLst/>
              <a:cxnLst/>
              <a:rect l="l" t="t" r="r" b="b"/>
              <a:pathLst>
                <a:path w="11716" h="927" extrusionOk="0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9"/>
            <p:cNvSpPr/>
            <p:nvPr/>
          </p:nvSpPr>
          <p:spPr>
            <a:xfrm>
              <a:off x="4181513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9"/>
            <p:cNvSpPr/>
            <p:nvPr/>
          </p:nvSpPr>
          <p:spPr>
            <a:xfrm>
              <a:off x="4241870" y="2033585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9"/>
            <p:cNvSpPr/>
            <p:nvPr/>
          </p:nvSpPr>
          <p:spPr>
            <a:xfrm>
              <a:off x="4241372" y="2087762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9"/>
            <p:cNvSpPr/>
            <p:nvPr/>
          </p:nvSpPr>
          <p:spPr>
            <a:xfrm>
              <a:off x="4245221" y="2013239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9"/>
            <p:cNvSpPr/>
            <p:nvPr/>
          </p:nvSpPr>
          <p:spPr>
            <a:xfrm>
              <a:off x="3977663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7" name="Google Shape;11667;p69"/>
          <p:cNvGrpSpPr/>
          <p:nvPr/>
        </p:nvGrpSpPr>
        <p:grpSpPr>
          <a:xfrm>
            <a:off x="865628" y="2413608"/>
            <a:ext cx="361720" cy="359180"/>
            <a:chOff x="865628" y="2413608"/>
            <a:chExt cx="361720" cy="359180"/>
          </a:xfrm>
        </p:grpSpPr>
        <p:sp>
          <p:nvSpPr>
            <p:cNvPr id="11668" name="Google Shape;11668;p69"/>
            <p:cNvSpPr/>
            <p:nvPr/>
          </p:nvSpPr>
          <p:spPr>
            <a:xfrm>
              <a:off x="865628" y="2710048"/>
              <a:ext cx="63472" cy="62739"/>
            </a:xfrm>
            <a:custGeom>
              <a:avLst/>
              <a:gdLst/>
              <a:ahLst/>
              <a:cxnLst/>
              <a:rect l="l" t="t" r="r" b="b"/>
              <a:pathLst>
                <a:path w="2424" h="2396" extrusionOk="0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9"/>
            <p:cNvSpPr/>
            <p:nvPr/>
          </p:nvSpPr>
          <p:spPr>
            <a:xfrm>
              <a:off x="880370" y="2726283"/>
              <a:ext cx="48730" cy="46505"/>
            </a:xfrm>
            <a:custGeom>
              <a:avLst/>
              <a:gdLst/>
              <a:ahLst/>
              <a:cxnLst/>
              <a:rect l="l" t="t" r="r" b="b"/>
              <a:pathLst>
                <a:path w="1861" h="1776" extrusionOk="0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9"/>
            <p:cNvSpPr/>
            <p:nvPr/>
          </p:nvSpPr>
          <p:spPr>
            <a:xfrm>
              <a:off x="879349" y="2579909"/>
              <a:ext cx="179891" cy="179132"/>
            </a:xfrm>
            <a:custGeom>
              <a:avLst/>
              <a:gdLst/>
              <a:ahLst/>
              <a:cxnLst/>
              <a:rect l="l" t="t" r="r" b="b"/>
              <a:pathLst>
                <a:path w="6870" h="6841" extrusionOk="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9"/>
            <p:cNvSpPr/>
            <p:nvPr/>
          </p:nvSpPr>
          <p:spPr>
            <a:xfrm>
              <a:off x="899590" y="2602140"/>
              <a:ext cx="159650" cy="156901"/>
            </a:xfrm>
            <a:custGeom>
              <a:avLst/>
              <a:gdLst/>
              <a:ahLst/>
              <a:cxnLst/>
              <a:rect l="l" t="t" r="r" b="b"/>
              <a:pathLst>
                <a:path w="6097" h="5992" extrusionOk="0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9"/>
            <p:cNvSpPr/>
            <p:nvPr/>
          </p:nvSpPr>
          <p:spPr>
            <a:xfrm>
              <a:off x="971782" y="2617432"/>
              <a:ext cx="50485" cy="49359"/>
            </a:xfrm>
            <a:custGeom>
              <a:avLst/>
              <a:gdLst/>
              <a:ahLst/>
              <a:cxnLst/>
              <a:rect l="l" t="t" r="r" b="b"/>
              <a:pathLst>
                <a:path w="1928" h="1885" extrusionOk="0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9"/>
            <p:cNvSpPr/>
            <p:nvPr/>
          </p:nvSpPr>
          <p:spPr>
            <a:xfrm>
              <a:off x="1033500" y="2509707"/>
              <a:ext cx="95942" cy="95968"/>
            </a:xfrm>
            <a:custGeom>
              <a:avLst/>
              <a:gdLst/>
              <a:ahLst/>
              <a:cxnLst/>
              <a:rect l="l" t="t" r="r" b="b"/>
              <a:pathLst>
                <a:path w="3664" h="3665" extrusionOk="0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9"/>
            <p:cNvSpPr/>
            <p:nvPr/>
          </p:nvSpPr>
          <p:spPr>
            <a:xfrm>
              <a:off x="1001502" y="2559171"/>
              <a:ext cx="78712" cy="77900"/>
            </a:xfrm>
            <a:custGeom>
              <a:avLst/>
              <a:gdLst/>
              <a:ahLst/>
              <a:cxnLst/>
              <a:rect l="l" t="t" r="r" b="b"/>
              <a:pathLst>
                <a:path w="3006" h="2975" extrusionOk="0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9"/>
            <p:cNvSpPr/>
            <p:nvPr/>
          </p:nvSpPr>
          <p:spPr>
            <a:xfrm>
              <a:off x="1030227" y="2589912"/>
              <a:ext cx="49987" cy="47159"/>
            </a:xfrm>
            <a:custGeom>
              <a:avLst/>
              <a:gdLst/>
              <a:ahLst/>
              <a:cxnLst/>
              <a:rect l="l" t="t" r="r" b="b"/>
              <a:pathLst>
                <a:path w="1909" h="1801" extrusionOk="0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9"/>
            <p:cNvSpPr/>
            <p:nvPr/>
          </p:nvSpPr>
          <p:spPr>
            <a:xfrm>
              <a:off x="1128159" y="2454719"/>
              <a:ext cx="58209" cy="54282"/>
            </a:xfrm>
            <a:custGeom>
              <a:avLst/>
              <a:gdLst/>
              <a:ahLst/>
              <a:cxnLst/>
              <a:rect l="l" t="t" r="r" b="b"/>
              <a:pathLst>
                <a:path w="2223" h="2073" extrusionOk="0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9"/>
            <p:cNvSpPr/>
            <p:nvPr/>
          </p:nvSpPr>
          <p:spPr>
            <a:xfrm>
              <a:off x="1099932" y="2413608"/>
              <a:ext cx="10762" cy="72899"/>
            </a:xfrm>
            <a:custGeom>
              <a:avLst/>
              <a:gdLst/>
              <a:ahLst/>
              <a:cxnLst/>
              <a:rect l="l" t="t" r="r" b="b"/>
              <a:pathLst>
                <a:path w="411" h="2784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9"/>
            <p:cNvSpPr/>
            <p:nvPr/>
          </p:nvSpPr>
          <p:spPr>
            <a:xfrm>
              <a:off x="1150888" y="2528194"/>
              <a:ext cx="76460" cy="10762"/>
            </a:xfrm>
            <a:custGeom>
              <a:avLst/>
              <a:gdLst/>
              <a:ahLst/>
              <a:cxnLst/>
              <a:rect l="l" t="t" r="r" b="b"/>
              <a:pathLst>
                <a:path w="2920" h="411" extrusionOk="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9"/>
            <p:cNvSpPr/>
            <p:nvPr/>
          </p:nvSpPr>
          <p:spPr>
            <a:xfrm>
              <a:off x="1002262" y="2486533"/>
              <a:ext cx="150904" cy="145484"/>
            </a:xfrm>
            <a:custGeom>
              <a:avLst/>
              <a:gdLst/>
              <a:ahLst/>
              <a:cxnLst/>
              <a:rect l="l" t="t" r="r" b="b"/>
              <a:pathLst>
                <a:path w="5763" h="5556" extrusionOk="0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9"/>
            <p:cNvSpPr/>
            <p:nvPr/>
          </p:nvSpPr>
          <p:spPr>
            <a:xfrm>
              <a:off x="1039470" y="2572656"/>
              <a:ext cx="113695" cy="59361"/>
            </a:xfrm>
            <a:custGeom>
              <a:avLst/>
              <a:gdLst/>
              <a:ahLst/>
              <a:cxnLst/>
              <a:rect l="l" t="t" r="r" b="b"/>
              <a:pathLst>
                <a:path w="4342" h="2267" extrusionOk="0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1" name="Google Shape;11681;p69"/>
          <p:cNvGrpSpPr/>
          <p:nvPr/>
        </p:nvGrpSpPr>
        <p:grpSpPr>
          <a:xfrm>
            <a:off x="3117093" y="2881927"/>
            <a:ext cx="268815" cy="366983"/>
            <a:chOff x="3117093" y="2881927"/>
            <a:chExt cx="268815" cy="366983"/>
          </a:xfrm>
        </p:grpSpPr>
        <p:sp>
          <p:nvSpPr>
            <p:cNvPr id="11682" name="Google Shape;11682;p69"/>
            <p:cNvSpPr/>
            <p:nvPr/>
          </p:nvSpPr>
          <p:spPr>
            <a:xfrm>
              <a:off x="3117093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9"/>
            <p:cNvSpPr/>
            <p:nvPr/>
          </p:nvSpPr>
          <p:spPr>
            <a:xfrm>
              <a:off x="3232019" y="2917146"/>
              <a:ext cx="76198" cy="118670"/>
            </a:xfrm>
            <a:custGeom>
              <a:avLst/>
              <a:gdLst/>
              <a:ahLst/>
              <a:cxnLst/>
              <a:rect l="l" t="t" r="r" b="b"/>
              <a:pathLst>
                <a:path w="2910" h="4532" extrusionOk="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9"/>
            <p:cNvSpPr/>
            <p:nvPr/>
          </p:nvSpPr>
          <p:spPr>
            <a:xfrm>
              <a:off x="3117093" y="3235398"/>
              <a:ext cx="191124" cy="13511"/>
            </a:xfrm>
            <a:custGeom>
              <a:avLst/>
              <a:gdLst/>
              <a:ahLst/>
              <a:cxnLst/>
              <a:rect l="l" t="t" r="r" b="b"/>
              <a:pathLst>
                <a:path w="7299" h="516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9"/>
            <p:cNvSpPr/>
            <p:nvPr/>
          </p:nvSpPr>
          <p:spPr>
            <a:xfrm>
              <a:off x="3136575" y="2950872"/>
              <a:ext cx="152161" cy="239069"/>
            </a:xfrm>
            <a:custGeom>
              <a:avLst/>
              <a:gdLst/>
              <a:ahLst/>
              <a:cxnLst/>
              <a:rect l="l" t="t" r="r" b="b"/>
              <a:pathLst>
                <a:path w="5811" h="9130" extrusionOk="0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9"/>
            <p:cNvSpPr/>
            <p:nvPr/>
          </p:nvSpPr>
          <p:spPr>
            <a:xfrm>
              <a:off x="3232019" y="2950872"/>
              <a:ext cx="56717" cy="80467"/>
            </a:xfrm>
            <a:custGeom>
              <a:avLst/>
              <a:gdLst/>
              <a:ahLst/>
              <a:cxnLst/>
              <a:rect l="l" t="t" r="r" b="b"/>
              <a:pathLst>
                <a:path w="2166" h="3073" extrusionOk="0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9"/>
            <p:cNvSpPr/>
            <p:nvPr/>
          </p:nvSpPr>
          <p:spPr>
            <a:xfrm>
              <a:off x="3136339" y="2951108"/>
              <a:ext cx="152397" cy="239095"/>
            </a:xfrm>
            <a:custGeom>
              <a:avLst/>
              <a:gdLst/>
              <a:ahLst/>
              <a:cxnLst/>
              <a:rect l="l" t="t" r="r" b="b"/>
              <a:pathLst>
                <a:path w="5820" h="9131" extrusionOk="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9"/>
            <p:cNvSpPr/>
            <p:nvPr/>
          </p:nvSpPr>
          <p:spPr>
            <a:xfrm>
              <a:off x="3190778" y="2927882"/>
              <a:ext cx="43755" cy="11024"/>
            </a:xfrm>
            <a:custGeom>
              <a:avLst/>
              <a:gdLst/>
              <a:ahLst/>
              <a:cxnLst/>
              <a:rect l="l" t="t" r="r" b="b"/>
              <a:pathLst>
                <a:path w="1671" h="421" extrusionOk="0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9"/>
            <p:cNvSpPr/>
            <p:nvPr/>
          </p:nvSpPr>
          <p:spPr>
            <a:xfrm>
              <a:off x="3164802" y="3041289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9"/>
            <p:cNvSpPr/>
            <p:nvPr/>
          </p:nvSpPr>
          <p:spPr>
            <a:xfrm>
              <a:off x="3157313" y="3083263"/>
              <a:ext cx="110448" cy="11024"/>
            </a:xfrm>
            <a:custGeom>
              <a:avLst/>
              <a:gdLst/>
              <a:ahLst/>
              <a:cxnLst/>
              <a:rect l="l" t="t" r="r" b="b"/>
              <a:pathLst>
                <a:path w="4218" h="421" extrusionOk="0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9"/>
            <p:cNvSpPr/>
            <p:nvPr/>
          </p:nvSpPr>
          <p:spPr>
            <a:xfrm>
              <a:off x="3157313" y="3109998"/>
              <a:ext cx="110448" cy="11260"/>
            </a:xfrm>
            <a:custGeom>
              <a:avLst/>
              <a:gdLst/>
              <a:ahLst/>
              <a:cxnLst/>
              <a:rect l="l" t="t" r="r" b="b"/>
              <a:pathLst>
                <a:path w="4218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9"/>
            <p:cNvSpPr/>
            <p:nvPr/>
          </p:nvSpPr>
          <p:spPr>
            <a:xfrm>
              <a:off x="3200283" y="3203662"/>
              <a:ext cx="24745" cy="24771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9"/>
            <p:cNvSpPr/>
            <p:nvPr/>
          </p:nvSpPr>
          <p:spPr>
            <a:xfrm>
              <a:off x="3249249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9"/>
            <p:cNvSpPr/>
            <p:nvPr/>
          </p:nvSpPr>
          <p:spPr>
            <a:xfrm>
              <a:off x="3301959" y="2928641"/>
              <a:ext cx="21995" cy="56219"/>
            </a:xfrm>
            <a:custGeom>
              <a:avLst/>
              <a:gdLst/>
              <a:ahLst/>
              <a:cxnLst/>
              <a:rect l="l" t="t" r="r" b="b"/>
              <a:pathLst>
                <a:path w="840" h="2147" extrusionOk="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9"/>
            <p:cNvSpPr/>
            <p:nvPr/>
          </p:nvSpPr>
          <p:spPr>
            <a:xfrm>
              <a:off x="3301462" y="2976088"/>
              <a:ext cx="33988" cy="11286"/>
            </a:xfrm>
            <a:custGeom>
              <a:avLst/>
              <a:gdLst/>
              <a:ahLst/>
              <a:cxnLst/>
              <a:rect l="l" t="t" r="r" b="b"/>
              <a:pathLst>
                <a:path w="1298" h="431" extrusionOk="0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9"/>
            <p:cNvSpPr/>
            <p:nvPr/>
          </p:nvSpPr>
          <p:spPr>
            <a:xfrm>
              <a:off x="3304709" y="2910704"/>
              <a:ext cx="19246" cy="16706"/>
            </a:xfrm>
            <a:custGeom>
              <a:avLst/>
              <a:gdLst/>
              <a:ahLst/>
              <a:cxnLst/>
              <a:rect l="l" t="t" r="r" b="b"/>
              <a:pathLst>
                <a:path w="735" h="638" extrusionOk="0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7" name="Google Shape;11697;p69"/>
          <p:cNvGrpSpPr/>
          <p:nvPr/>
        </p:nvGrpSpPr>
        <p:grpSpPr>
          <a:xfrm>
            <a:off x="3534508" y="1508000"/>
            <a:ext cx="368502" cy="343521"/>
            <a:chOff x="3534508" y="1508000"/>
            <a:chExt cx="368502" cy="343521"/>
          </a:xfrm>
        </p:grpSpPr>
        <p:sp>
          <p:nvSpPr>
            <p:cNvPr id="11698" name="Google Shape;11698;p69"/>
            <p:cNvSpPr/>
            <p:nvPr/>
          </p:nvSpPr>
          <p:spPr>
            <a:xfrm>
              <a:off x="3591984" y="1754322"/>
              <a:ext cx="45719" cy="45719"/>
            </a:xfrm>
            <a:custGeom>
              <a:avLst/>
              <a:gdLst/>
              <a:ahLst/>
              <a:cxnLst/>
              <a:rect l="l" t="t" r="r" b="b"/>
              <a:pathLst>
                <a:path w="1746" h="1746" extrusionOk="0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9"/>
            <p:cNvSpPr/>
            <p:nvPr/>
          </p:nvSpPr>
          <p:spPr>
            <a:xfrm>
              <a:off x="3742600" y="1633897"/>
              <a:ext cx="106940" cy="91805"/>
            </a:xfrm>
            <a:custGeom>
              <a:avLst/>
              <a:gdLst/>
              <a:ahLst/>
              <a:cxnLst/>
              <a:rect l="l" t="t" r="r" b="b"/>
              <a:pathLst>
                <a:path w="4084" h="3506" extrusionOk="0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9"/>
            <p:cNvSpPr/>
            <p:nvPr/>
          </p:nvSpPr>
          <p:spPr>
            <a:xfrm>
              <a:off x="3753336" y="1671132"/>
              <a:ext cx="100969" cy="54465"/>
            </a:xfrm>
            <a:custGeom>
              <a:avLst/>
              <a:gdLst/>
              <a:ahLst/>
              <a:cxnLst/>
              <a:rect l="l" t="t" r="r" b="b"/>
              <a:pathLst>
                <a:path w="3856" h="2080" extrusionOk="0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9"/>
            <p:cNvSpPr/>
            <p:nvPr/>
          </p:nvSpPr>
          <p:spPr>
            <a:xfrm>
              <a:off x="3620447" y="1530990"/>
              <a:ext cx="154649" cy="297645"/>
            </a:xfrm>
            <a:custGeom>
              <a:avLst/>
              <a:gdLst/>
              <a:ahLst/>
              <a:cxnLst/>
              <a:rect l="l" t="t" r="r" b="b"/>
              <a:pathLst>
                <a:path w="5906" h="11367" extrusionOk="0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9"/>
            <p:cNvSpPr/>
            <p:nvPr/>
          </p:nvSpPr>
          <p:spPr>
            <a:xfrm>
              <a:off x="3620447" y="1708603"/>
              <a:ext cx="154649" cy="120032"/>
            </a:xfrm>
            <a:custGeom>
              <a:avLst/>
              <a:gdLst/>
              <a:ahLst/>
              <a:cxnLst/>
              <a:rect l="l" t="t" r="r" b="b"/>
              <a:pathLst>
                <a:path w="5906" h="4584" extrusionOk="0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9"/>
            <p:cNvSpPr/>
            <p:nvPr/>
          </p:nvSpPr>
          <p:spPr>
            <a:xfrm>
              <a:off x="3763601" y="1508000"/>
              <a:ext cx="45981" cy="343521"/>
            </a:xfrm>
            <a:custGeom>
              <a:avLst/>
              <a:gdLst/>
              <a:ahLst/>
              <a:cxnLst/>
              <a:rect l="l" t="t" r="r" b="b"/>
              <a:pathLst>
                <a:path w="1756" h="1311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9"/>
            <p:cNvSpPr/>
            <p:nvPr/>
          </p:nvSpPr>
          <p:spPr>
            <a:xfrm>
              <a:off x="3763601" y="1823005"/>
              <a:ext cx="45981" cy="28515"/>
            </a:xfrm>
            <a:custGeom>
              <a:avLst/>
              <a:gdLst/>
              <a:ahLst/>
              <a:cxnLst/>
              <a:rect l="l" t="t" r="r" b="b"/>
              <a:pathLst>
                <a:path w="1756" h="1089" extrusionOk="0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9"/>
            <p:cNvSpPr/>
            <p:nvPr/>
          </p:nvSpPr>
          <p:spPr>
            <a:xfrm>
              <a:off x="3534508" y="1628399"/>
              <a:ext cx="46007" cy="102959"/>
            </a:xfrm>
            <a:custGeom>
              <a:avLst/>
              <a:gdLst/>
              <a:ahLst/>
              <a:cxnLst/>
              <a:rect l="l" t="t" r="r" b="b"/>
              <a:pathLst>
                <a:path w="1757" h="3932" extrusionOk="0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9"/>
            <p:cNvSpPr/>
            <p:nvPr/>
          </p:nvSpPr>
          <p:spPr>
            <a:xfrm>
              <a:off x="3534508" y="1633400"/>
              <a:ext cx="46007" cy="97958"/>
            </a:xfrm>
            <a:custGeom>
              <a:avLst/>
              <a:gdLst/>
              <a:ahLst/>
              <a:cxnLst/>
              <a:rect l="l" t="t" r="r" b="b"/>
              <a:pathLst>
                <a:path w="1757" h="3741" extrusionOk="0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9"/>
            <p:cNvSpPr/>
            <p:nvPr/>
          </p:nvSpPr>
          <p:spPr>
            <a:xfrm>
              <a:off x="3574728" y="1628163"/>
              <a:ext cx="57240" cy="103195"/>
            </a:xfrm>
            <a:custGeom>
              <a:avLst/>
              <a:gdLst/>
              <a:ahLst/>
              <a:cxnLst/>
              <a:rect l="l" t="t" r="r" b="b"/>
              <a:pathLst>
                <a:path w="2186" h="3941" extrusionOk="0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9"/>
            <p:cNvSpPr/>
            <p:nvPr/>
          </p:nvSpPr>
          <p:spPr>
            <a:xfrm>
              <a:off x="3574728" y="1714102"/>
              <a:ext cx="57240" cy="17256"/>
            </a:xfrm>
            <a:custGeom>
              <a:avLst/>
              <a:gdLst/>
              <a:ahLst/>
              <a:cxnLst/>
              <a:rect l="l" t="t" r="r" b="b"/>
              <a:pathLst>
                <a:path w="2186" h="659" extrusionOk="0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9"/>
            <p:cNvSpPr/>
            <p:nvPr/>
          </p:nvSpPr>
          <p:spPr>
            <a:xfrm>
              <a:off x="3574728" y="1731332"/>
              <a:ext cx="57240" cy="91700"/>
            </a:xfrm>
            <a:custGeom>
              <a:avLst/>
              <a:gdLst/>
              <a:ahLst/>
              <a:cxnLst/>
              <a:rect l="l" t="t" r="r" b="b"/>
              <a:pathLst>
                <a:path w="2186" h="3502" extrusionOk="0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9"/>
            <p:cNvSpPr/>
            <p:nvPr/>
          </p:nvSpPr>
          <p:spPr>
            <a:xfrm>
              <a:off x="3870514" y="167411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9"/>
            <p:cNvSpPr/>
            <p:nvPr/>
          </p:nvSpPr>
          <p:spPr>
            <a:xfrm>
              <a:off x="3848781" y="1609493"/>
              <a:ext cx="27232" cy="23436"/>
            </a:xfrm>
            <a:custGeom>
              <a:avLst/>
              <a:gdLst/>
              <a:ahLst/>
              <a:cxnLst/>
              <a:rect l="l" t="t" r="r" b="b"/>
              <a:pathLst>
                <a:path w="1040" h="895" extrusionOk="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9"/>
            <p:cNvSpPr/>
            <p:nvPr/>
          </p:nvSpPr>
          <p:spPr>
            <a:xfrm>
              <a:off x="3848231" y="1726618"/>
              <a:ext cx="27808" cy="23724"/>
            </a:xfrm>
            <a:custGeom>
              <a:avLst/>
              <a:gdLst/>
              <a:ahLst/>
              <a:cxnLst/>
              <a:rect l="l" t="t" r="r" b="b"/>
              <a:pathLst>
                <a:path w="1062" h="906" extrusionOk="0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3" name="Google Shape;11713;p69"/>
          <p:cNvGrpSpPr/>
          <p:nvPr/>
        </p:nvGrpSpPr>
        <p:grpSpPr>
          <a:xfrm>
            <a:off x="7147436" y="1502999"/>
            <a:ext cx="279054" cy="354754"/>
            <a:chOff x="7147436" y="1502999"/>
            <a:chExt cx="279054" cy="354754"/>
          </a:xfrm>
        </p:grpSpPr>
        <p:sp>
          <p:nvSpPr>
            <p:cNvPr id="11714" name="Google Shape;11714;p69"/>
            <p:cNvSpPr/>
            <p:nvPr/>
          </p:nvSpPr>
          <p:spPr>
            <a:xfrm>
              <a:off x="7147436" y="1745576"/>
              <a:ext cx="279054" cy="112177"/>
            </a:xfrm>
            <a:custGeom>
              <a:avLst/>
              <a:gdLst/>
              <a:ahLst/>
              <a:cxnLst/>
              <a:rect l="l" t="t" r="r" b="b"/>
              <a:pathLst>
                <a:path w="10657" h="4284" extrusionOk="0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9"/>
            <p:cNvSpPr/>
            <p:nvPr/>
          </p:nvSpPr>
          <p:spPr>
            <a:xfrm>
              <a:off x="7187892" y="1694856"/>
              <a:ext cx="197618" cy="104688"/>
            </a:xfrm>
            <a:custGeom>
              <a:avLst/>
              <a:gdLst/>
              <a:ahLst/>
              <a:cxnLst/>
              <a:rect l="l" t="t" r="r" b="b"/>
              <a:pathLst>
                <a:path w="7547" h="3998" extrusionOk="0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9"/>
            <p:cNvSpPr/>
            <p:nvPr/>
          </p:nvSpPr>
          <p:spPr>
            <a:xfrm>
              <a:off x="7206876" y="1712348"/>
              <a:ext cx="159912" cy="66274"/>
            </a:xfrm>
            <a:custGeom>
              <a:avLst/>
              <a:gdLst/>
              <a:ahLst/>
              <a:cxnLst/>
              <a:rect l="l" t="t" r="r" b="b"/>
              <a:pathLst>
                <a:path w="6107" h="2531" extrusionOk="0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9"/>
            <p:cNvSpPr/>
            <p:nvPr/>
          </p:nvSpPr>
          <p:spPr>
            <a:xfrm>
              <a:off x="7232118" y="1700852"/>
              <a:ext cx="109689" cy="77769"/>
            </a:xfrm>
            <a:custGeom>
              <a:avLst/>
              <a:gdLst/>
              <a:ahLst/>
              <a:cxnLst/>
              <a:rect l="l" t="t" r="r" b="b"/>
              <a:pathLst>
                <a:path w="4189" h="2970" extrusionOk="0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9"/>
            <p:cNvSpPr/>
            <p:nvPr/>
          </p:nvSpPr>
          <p:spPr>
            <a:xfrm>
              <a:off x="7246101" y="1700852"/>
              <a:ext cx="81462" cy="23121"/>
            </a:xfrm>
            <a:custGeom>
              <a:avLst/>
              <a:gdLst/>
              <a:ahLst/>
              <a:cxnLst/>
              <a:rect l="l" t="t" r="r" b="b"/>
              <a:pathLst>
                <a:path w="3111" h="883" extrusionOk="0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9"/>
            <p:cNvSpPr/>
            <p:nvPr/>
          </p:nvSpPr>
          <p:spPr>
            <a:xfrm>
              <a:off x="7189149" y="1543716"/>
              <a:ext cx="190627" cy="168658"/>
            </a:xfrm>
            <a:custGeom>
              <a:avLst/>
              <a:gdLst/>
              <a:ahLst/>
              <a:cxnLst/>
              <a:rect l="l" t="t" r="r" b="b"/>
              <a:pathLst>
                <a:path w="7280" h="6441" extrusionOk="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9"/>
            <p:cNvSpPr/>
            <p:nvPr/>
          </p:nvSpPr>
          <p:spPr>
            <a:xfrm>
              <a:off x="7192893" y="1549713"/>
              <a:ext cx="146400" cy="162635"/>
            </a:xfrm>
            <a:custGeom>
              <a:avLst/>
              <a:gdLst/>
              <a:ahLst/>
              <a:cxnLst/>
              <a:rect l="l" t="t" r="r" b="b"/>
              <a:pathLst>
                <a:path w="5591" h="6211" extrusionOk="0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9"/>
            <p:cNvSpPr/>
            <p:nvPr/>
          </p:nvSpPr>
          <p:spPr>
            <a:xfrm>
              <a:off x="7246101" y="1613604"/>
              <a:ext cx="11757" cy="17334"/>
            </a:xfrm>
            <a:custGeom>
              <a:avLst/>
              <a:gdLst/>
              <a:ahLst/>
              <a:cxnLst/>
              <a:rect l="l" t="t" r="r" b="b"/>
              <a:pathLst>
                <a:path w="449" h="662" extrusionOk="0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9"/>
            <p:cNvSpPr/>
            <p:nvPr/>
          </p:nvSpPr>
          <p:spPr>
            <a:xfrm>
              <a:off x="7316041" y="161360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9"/>
            <p:cNvSpPr/>
            <p:nvPr/>
          </p:nvSpPr>
          <p:spPr>
            <a:xfrm>
              <a:off x="7238115" y="1593834"/>
              <a:ext cx="28097" cy="13878"/>
            </a:xfrm>
            <a:custGeom>
              <a:avLst/>
              <a:gdLst/>
              <a:ahLst/>
              <a:cxnLst/>
              <a:rect l="l" t="t" r="r" b="b"/>
              <a:pathLst>
                <a:path w="1073" h="530" extrusionOk="0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9"/>
            <p:cNvSpPr/>
            <p:nvPr/>
          </p:nvSpPr>
          <p:spPr>
            <a:xfrm>
              <a:off x="7307767" y="1594044"/>
              <a:ext cx="27782" cy="13904"/>
            </a:xfrm>
            <a:custGeom>
              <a:avLst/>
              <a:gdLst/>
              <a:ahLst/>
              <a:cxnLst/>
              <a:rect l="l" t="t" r="r" b="b"/>
              <a:pathLst>
                <a:path w="1061" h="531" extrusionOk="0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9"/>
            <p:cNvSpPr/>
            <p:nvPr/>
          </p:nvSpPr>
          <p:spPr>
            <a:xfrm>
              <a:off x="7211380" y="1502999"/>
              <a:ext cx="174392" cy="52501"/>
            </a:xfrm>
            <a:custGeom>
              <a:avLst/>
              <a:gdLst/>
              <a:ahLst/>
              <a:cxnLst/>
              <a:rect l="l" t="t" r="r" b="b"/>
              <a:pathLst>
                <a:path w="6660" h="2005" extrusionOk="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69"/>
            <p:cNvSpPr/>
            <p:nvPr/>
          </p:nvSpPr>
          <p:spPr>
            <a:xfrm>
              <a:off x="7257832" y="1502999"/>
              <a:ext cx="127940" cy="40744"/>
            </a:xfrm>
            <a:custGeom>
              <a:avLst/>
              <a:gdLst/>
              <a:ahLst/>
              <a:cxnLst/>
              <a:rect l="l" t="t" r="r" b="b"/>
              <a:pathLst>
                <a:path w="4886" h="1556" extrusionOk="0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69"/>
            <p:cNvSpPr/>
            <p:nvPr/>
          </p:nvSpPr>
          <p:spPr>
            <a:xfrm>
              <a:off x="7252097" y="1782262"/>
              <a:ext cx="11521" cy="75491"/>
            </a:xfrm>
            <a:custGeom>
              <a:avLst/>
              <a:gdLst/>
              <a:ahLst/>
              <a:cxnLst/>
              <a:rect l="l" t="t" r="r" b="b"/>
              <a:pathLst>
                <a:path w="440" h="2883" extrusionOk="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9"/>
            <p:cNvSpPr/>
            <p:nvPr/>
          </p:nvSpPr>
          <p:spPr>
            <a:xfrm>
              <a:off x="7310045" y="1782262"/>
              <a:ext cx="11783" cy="75491"/>
            </a:xfrm>
            <a:custGeom>
              <a:avLst/>
              <a:gdLst/>
              <a:ahLst/>
              <a:cxnLst/>
              <a:rect l="l" t="t" r="r" b="b"/>
              <a:pathLst>
                <a:path w="450" h="2883" extrusionOk="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9"/>
            <p:cNvSpPr/>
            <p:nvPr/>
          </p:nvSpPr>
          <p:spPr>
            <a:xfrm>
              <a:off x="7260896" y="1654112"/>
              <a:ext cx="51872" cy="17570"/>
            </a:xfrm>
            <a:custGeom>
              <a:avLst/>
              <a:gdLst/>
              <a:ahLst/>
              <a:cxnLst/>
              <a:rect l="l" t="t" r="r" b="b"/>
              <a:pathLst>
                <a:path w="1981" h="671" extrusionOk="0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0" name="Google Shape;11730;p69"/>
          <p:cNvGrpSpPr/>
          <p:nvPr/>
        </p:nvGrpSpPr>
        <p:grpSpPr>
          <a:xfrm>
            <a:off x="7603081" y="1973072"/>
            <a:ext cx="276802" cy="354807"/>
            <a:chOff x="7603081" y="1973072"/>
            <a:chExt cx="276802" cy="354807"/>
          </a:xfrm>
        </p:grpSpPr>
        <p:sp>
          <p:nvSpPr>
            <p:cNvPr id="11731" name="Google Shape;11731;p69"/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9"/>
            <p:cNvSpPr/>
            <p:nvPr/>
          </p:nvSpPr>
          <p:spPr>
            <a:xfrm>
              <a:off x="7666527" y="2189465"/>
              <a:ext cx="149909" cy="92197"/>
            </a:xfrm>
            <a:custGeom>
              <a:avLst/>
              <a:gdLst/>
              <a:ahLst/>
              <a:cxnLst/>
              <a:rect l="l" t="t" r="r" b="b"/>
              <a:pathLst>
                <a:path w="5725" h="3521" extrusionOk="0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9"/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9"/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9"/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9"/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9"/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9"/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9"/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9"/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9"/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9"/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9"/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9"/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5" name="Google Shape;11745;p69"/>
          <p:cNvGrpSpPr/>
          <p:nvPr/>
        </p:nvGrpSpPr>
        <p:grpSpPr>
          <a:xfrm>
            <a:off x="6696792" y="1502999"/>
            <a:ext cx="276802" cy="354754"/>
            <a:chOff x="6696792" y="1502999"/>
            <a:chExt cx="276802" cy="354754"/>
          </a:xfrm>
        </p:grpSpPr>
        <p:sp>
          <p:nvSpPr>
            <p:cNvPr id="11746" name="Google Shape;11746;p69"/>
            <p:cNvSpPr/>
            <p:nvPr/>
          </p:nvSpPr>
          <p:spPr>
            <a:xfrm>
              <a:off x="6696792" y="1702345"/>
              <a:ext cx="276540" cy="155408"/>
            </a:xfrm>
            <a:custGeom>
              <a:avLst/>
              <a:gdLst/>
              <a:ahLst/>
              <a:cxnLst/>
              <a:rect l="l" t="t" r="r" b="b"/>
              <a:pathLst>
                <a:path w="10561" h="5935" extrusionOk="0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9"/>
            <p:cNvSpPr/>
            <p:nvPr/>
          </p:nvSpPr>
          <p:spPr>
            <a:xfrm>
              <a:off x="6697028" y="1747069"/>
              <a:ext cx="276566" cy="110684"/>
            </a:xfrm>
            <a:custGeom>
              <a:avLst/>
              <a:gdLst/>
              <a:ahLst/>
              <a:cxnLst/>
              <a:rect l="l" t="t" r="r" b="b"/>
              <a:pathLst>
                <a:path w="10562" h="4227" extrusionOk="0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9"/>
            <p:cNvSpPr/>
            <p:nvPr/>
          </p:nvSpPr>
          <p:spPr>
            <a:xfrm>
              <a:off x="6794960" y="1708106"/>
              <a:ext cx="80702" cy="22886"/>
            </a:xfrm>
            <a:custGeom>
              <a:avLst/>
              <a:gdLst/>
              <a:ahLst/>
              <a:cxnLst/>
              <a:rect l="l" t="t" r="r" b="b"/>
              <a:pathLst>
                <a:path w="3082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9"/>
            <p:cNvSpPr/>
            <p:nvPr/>
          </p:nvSpPr>
          <p:spPr>
            <a:xfrm>
              <a:off x="6738243" y="1592944"/>
              <a:ext cx="189134" cy="124929"/>
            </a:xfrm>
            <a:custGeom>
              <a:avLst/>
              <a:gdLst/>
              <a:ahLst/>
              <a:cxnLst/>
              <a:rect l="l" t="t" r="r" b="b"/>
              <a:pathLst>
                <a:path w="7223" h="4771" extrusionOk="0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9"/>
            <p:cNvSpPr/>
            <p:nvPr/>
          </p:nvSpPr>
          <p:spPr>
            <a:xfrm>
              <a:off x="6742249" y="1592944"/>
              <a:ext cx="144908" cy="126683"/>
            </a:xfrm>
            <a:custGeom>
              <a:avLst/>
              <a:gdLst/>
              <a:ahLst/>
              <a:cxnLst/>
              <a:rect l="l" t="t" r="r" b="b"/>
              <a:pathLst>
                <a:path w="5534" h="4838" extrusionOk="0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9"/>
            <p:cNvSpPr/>
            <p:nvPr/>
          </p:nvSpPr>
          <p:spPr>
            <a:xfrm>
              <a:off x="6702291" y="1503129"/>
              <a:ext cx="266066" cy="95575"/>
            </a:xfrm>
            <a:custGeom>
              <a:avLst/>
              <a:gdLst/>
              <a:ahLst/>
              <a:cxnLst/>
              <a:rect l="l" t="t" r="r" b="b"/>
              <a:pathLst>
                <a:path w="10161" h="3650" extrusionOk="0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9"/>
            <p:cNvSpPr/>
            <p:nvPr/>
          </p:nvSpPr>
          <p:spPr>
            <a:xfrm>
              <a:off x="6787209" y="1621669"/>
              <a:ext cx="26997" cy="11521"/>
            </a:xfrm>
            <a:custGeom>
              <a:avLst/>
              <a:gdLst/>
              <a:ahLst/>
              <a:cxnLst/>
              <a:rect l="l" t="t" r="r" b="b"/>
              <a:pathLst>
                <a:path w="1031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9"/>
            <p:cNvSpPr/>
            <p:nvPr/>
          </p:nvSpPr>
          <p:spPr>
            <a:xfrm>
              <a:off x="6856416" y="1621669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9"/>
            <p:cNvSpPr/>
            <p:nvPr/>
          </p:nvSpPr>
          <p:spPr>
            <a:xfrm>
              <a:off x="6702291" y="1502999"/>
              <a:ext cx="136660" cy="95706"/>
            </a:xfrm>
            <a:custGeom>
              <a:avLst/>
              <a:gdLst/>
              <a:ahLst/>
              <a:cxnLst/>
              <a:rect l="l" t="t" r="r" b="b"/>
              <a:pathLst>
                <a:path w="5219" h="3655" extrusionOk="0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9"/>
            <p:cNvSpPr/>
            <p:nvPr/>
          </p:nvSpPr>
          <p:spPr>
            <a:xfrm>
              <a:off x="6748979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9"/>
            <p:cNvSpPr/>
            <p:nvPr/>
          </p:nvSpPr>
          <p:spPr>
            <a:xfrm>
              <a:off x="6898626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9"/>
            <p:cNvSpPr/>
            <p:nvPr/>
          </p:nvSpPr>
          <p:spPr>
            <a:xfrm>
              <a:off x="6812189" y="1667624"/>
              <a:ext cx="45981" cy="17256"/>
            </a:xfrm>
            <a:custGeom>
              <a:avLst/>
              <a:gdLst/>
              <a:ahLst/>
              <a:cxnLst/>
              <a:rect l="l" t="t" r="r" b="b"/>
              <a:pathLst>
                <a:path w="1756" h="659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9"/>
            <p:cNvSpPr/>
            <p:nvPr/>
          </p:nvSpPr>
          <p:spPr>
            <a:xfrm>
              <a:off x="6794960" y="1661889"/>
              <a:ext cx="80702" cy="34617"/>
            </a:xfrm>
            <a:custGeom>
              <a:avLst/>
              <a:gdLst/>
              <a:ahLst/>
              <a:cxnLst/>
              <a:rect l="l" t="t" r="r" b="b"/>
              <a:pathLst>
                <a:path w="3082" h="1322" extrusionOk="0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9"/>
            <p:cNvSpPr/>
            <p:nvPr/>
          </p:nvSpPr>
          <p:spPr>
            <a:xfrm>
              <a:off x="6823920" y="1702345"/>
              <a:ext cx="22519" cy="46007"/>
            </a:xfrm>
            <a:custGeom>
              <a:avLst/>
              <a:gdLst/>
              <a:ahLst/>
              <a:cxnLst/>
              <a:rect l="l" t="t" r="r" b="b"/>
              <a:pathLst>
                <a:path w="860" h="1757" extrusionOk="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9"/>
            <p:cNvSpPr/>
            <p:nvPr/>
          </p:nvSpPr>
          <p:spPr>
            <a:xfrm>
              <a:off x="6757986" y="1747069"/>
              <a:ext cx="154649" cy="110684"/>
            </a:xfrm>
            <a:custGeom>
              <a:avLst/>
              <a:gdLst/>
              <a:ahLst/>
              <a:cxnLst/>
              <a:rect l="l" t="t" r="r" b="b"/>
              <a:pathLst>
                <a:path w="5906" h="4227" extrusionOk="0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61" name="Google Shape;11761;p69"/>
          <p:cNvSpPr/>
          <p:nvPr/>
        </p:nvSpPr>
        <p:spPr>
          <a:xfrm>
            <a:off x="6360786" y="1502999"/>
            <a:ext cx="23017" cy="26264"/>
          </a:xfrm>
          <a:custGeom>
            <a:avLst/>
            <a:gdLst/>
            <a:ahLst/>
            <a:cxnLst/>
            <a:rect l="l" t="t" r="r" b="b"/>
            <a:pathLst>
              <a:path w="879" h="1003" extrusionOk="0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62" name="Google Shape;11762;p69"/>
          <p:cNvGrpSpPr/>
          <p:nvPr/>
        </p:nvGrpSpPr>
        <p:grpSpPr>
          <a:xfrm>
            <a:off x="6223393" y="1502999"/>
            <a:ext cx="320295" cy="354754"/>
            <a:chOff x="6223393" y="1502999"/>
            <a:chExt cx="320295" cy="354754"/>
          </a:xfrm>
        </p:grpSpPr>
        <p:sp>
          <p:nvSpPr>
            <p:cNvPr id="11763" name="Google Shape;11763;p69"/>
            <p:cNvSpPr/>
            <p:nvPr/>
          </p:nvSpPr>
          <p:spPr>
            <a:xfrm>
              <a:off x="6246384" y="1691871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69"/>
            <p:cNvSpPr/>
            <p:nvPr/>
          </p:nvSpPr>
          <p:spPr>
            <a:xfrm>
              <a:off x="6223393" y="1709101"/>
              <a:ext cx="320295" cy="97199"/>
            </a:xfrm>
            <a:custGeom>
              <a:avLst/>
              <a:gdLst/>
              <a:ahLst/>
              <a:cxnLst/>
              <a:rect l="l" t="t" r="r" b="b"/>
              <a:pathLst>
                <a:path w="12232" h="3712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69"/>
            <p:cNvSpPr/>
            <p:nvPr/>
          </p:nvSpPr>
          <p:spPr>
            <a:xfrm>
              <a:off x="6292103" y="1724576"/>
              <a:ext cx="183138" cy="133177"/>
            </a:xfrm>
            <a:custGeom>
              <a:avLst/>
              <a:gdLst/>
              <a:ahLst/>
              <a:cxnLst/>
              <a:rect l="l" t="t" r="r" b="b"/>
              <a:pathLst>
                <a:path w="6994" h="5086" extrusionOk="0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9"/>
            <p:cNvSpPr/>
            <p:nvPr/>
          </p:nvSpPr>
          <p:spPr>
            <a:xfrm>
              <a:off x="6343556" y="1691871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9"/>
            <p:cNvSpPr/>
            <p:nvPr/>
          </p:nvSpPr>
          <p:spPr>
            <a:xfrm>
              <a:off x="6287363" y="1588938"/>
              <a:ext cx="192355" cy="114428"/>
            </a:xfrm>
            <a:custGeom>
              <a:avLst/>
              <a:gdLst/>
              <a:ahLst/>
              <a:cxnLst/>
              <a:rect l="l" t="t" r="r" b="b"/>
              <a:pathLst>
                <a:path w="7346" h="4370" extrusionOk="0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9"/>
            <p:cNvSpPr/>
            <p:nvPr/>
          </p:nvSpPr>
          <p:spPr>
            <a:xfrm>
              <a:off x="6289851" y="1588938"/>
              <a:ext cx="156665" cy="114428"/>
            </a:xfrm>
            <a:custGeom>
              <a:avLst/>
              <a:gdLst/>
              <a:ahLst/>
              <a:cxnLst/>
              <a:rect l="l" t="t" r="r" b="b"/>
              <a:pathLst>
                <a:path w="5983" h="4370" extrusionOk="0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9"/>
            <p:cNvSpPr/>
            <p:nvPr/>
          </p:nvSpPr>
          <p:spPr>
            <a:xfrm>
              <a:off x="6346568" y="1606063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9"/>
            <p:cNvSpPr/>
            <p:nvPr/>
          </p:nvSpPr>
          <p:spPr>
            <a:xfrm>
              <a:off x="6409255" y="160606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9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9"/>
            <p:cNvSpPr/>
            <p:nvPr/>
          </p:nvSpPr>
          <p:spPr>
            <a:xfrm>
              <a:off x="6360786" y="1502999"/>
              <a:ext cx="45745" cy="85965"/>
            </a:xfrm>
            <a:custGeom>
              <a:avLst/>
              <a:gdLst/>
              <a:ahLst/>
              <a:cxnLst/>
              <a:rect l="l" t="t" r="r" b="b"/>
              <a:pathLst>
                <a:path w="1747" h="3283" extrusionOk="0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9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9"/>
            <p:cNvSpPr/>
            <p:nvPr/>
          </p:nvSpPr>
          <p:spPr>
            <a:xfrm>
              <a:off x="6364531" y="1651886"/>
              <a:ext cx="38021" cy="11521"/>
            </a:xfrm>
            <a:custGeom>
              <a:avLst/>
              <a:gdLst/>
              <a:ahLst/>
              <a:cxnLst/>
              <a:rect l="l" t="t" r="r" b="b"/>
              <a:pathLst>
                <a:path w="145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9"/>
            <p:cNvSpPr/>
            <p:nvPr/>
          </p:nvSpPr>
          <p:spPr>
            <a:xfrm>
              <a:off x="6291658" y="1634343"/>
              <a:ext cx="183819" cy="74523"/>
            </a:xfrm>
            <a:custGeom>
              <a:avLst/>
              <a:gdLst/>
              <a:ahLst/>
              <a:cxnLst/>
              <a:rect l="l" t="t" r="r" b="b"/>
              <a:pathLst>
                <a:path w="7020" h="2846" extrusionOk="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9"/>
            <p:cNvSpPr/>
            <p:nvPr/>
          </p:nvSpPr>
          <p:spPr>
            <a:xfrm>
              <a:off x="6337822" y="1812008"/>
              <a:ext cx="91700" cy="45745"/>
            </a:xfrm>
            <a:custGeom>
              <a:avLst/>
              <a:gdLst/>
              <a:ahLst/>
              <a:cxnLst/>
              <a:rect l="l" t="t" r="r" b="b"/>
              <a:pathLst>
                <a:path w="3502" h="1747" extrusionOk="0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9"/>
            <p:cNvSpPr/>
            <p:nvPr/>
          </p:nvSpPr>
          <p:spPr>
            <a:xfrm>
              <a:off x="6360786" y="1571708"/>
              <a:ext cx="45745" cy="17256"/>
            </a:xfrm>
            <a:custGeom>
              <a:avLst/>
              <a:gdLst/>
              <a:ahLst/>
              <a:cxnLst/>
              <a:rect l="l" t="t" r="r" b="b"/>
              <a:pathLst>
                <a:path w="1747" h="659" extrusionOk="0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69"/>
            <p:cNvSpPr/>
            <p:nvPr/>
          </p:nvSpPr>
          <p:spPr>
            <a:xfrm>
              <a:off x="6280608" y="1582941"/>
              <a:ext cx="206128" cy="63237"/>
            </a:xfrm>
            <a:custGeom>
              <a:avLst/>
              <a:gdLst/>
              <a:ahLst/>
              <a:cxnLst/>
              <a:rect l="l" t="t" r="r" b="b"/>
              <a:pathLst>
                <a:path w="7872" h="2415" extrusionOk="0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69"/>
            <p:cNvSpPr/>
            <p:nvPr/>
          </p:nvSpPr>
          <p:spPr>
            <a:xfrm>
              <a:off x="6292103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9"/>
            <p:cNvSpPr/>
            <p:nvPr/>
          </p:nvSpPr>
          <p:spPr>
            <a:xfrm>
              <a:off x="6274873" y="1777548"/>
              <a:ext cx="17256" cy="28751"/>
            </a:xfrm>
            <a:custGeom>
              <a:avLst/>
              <a:gdLst/>
              <a:ahLst/>
              <a:cxnLst/>
              <a:rect l="l" t="t" r="r" b="b"/>
              <a:pathLst>
                <a:path w="659" h="1098" extrusionOk="0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9"/>
            <p:cNvSpPr/>
            <p:nvPr/>
          </p:nvSpPr>
          <p:spPr>
            <a:xfrm>
              <a:off x="6246384" y="1806273"/>
              <a:ext cx="45745" cy="51480"/>
            </a:xfrm>
            <a:custGeom>
              <a:avLst/>
              <a:gdLst/>
              <a:ahLst/>
              <a:cxnLst/>
              <a:rect l="l" t="t" r="r" b="b"/>
              <a:pathLst>
                <a:path w="1747" h="1966" extrusionOk="0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9"/>
            <p:cNvSpPr/>
            <p:nvPr/>
          </p:nvSpPr>
          <p:spPr>
            <a:xfrm>
              <a:off x="6463719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9"/>
            <p:cNvSpPr/>
            <p:nvPr/>
          </p:nvSpPr>
          <p:spPr>
            <a:xfrm>
              <a:off x="6475215" y="1777548"/>
              <a:ext cx="16994" cy="28751"/>
            </a:xfrm>
            <a:custGeom>
              <a:avLst/>
              <a:gdLst/>
              <a:ahLst/>
              <a:cxnLst/>
              <a:rect l="l" t="t" r="r" b="b"/>
              <a:pathLst>
                <a:path w="649" h="1098" extrusionOk="0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69"/>
            <p:cNvSpPr/>
            <p:nvPr/>
          </p:nvSpPr>
          <p:spPr>
            <a:xfrm>
              <a:off x="6475215" y="1806273"/>
              <a:ext cx="45719" cy="51480"/>
            </a:xfrm>
            <a:custGeom>
              <a:avLst/>
              <a:gdLst/>
              <a:ahLst/>
              <a:cxnLst/>
              <a:rect l="l" t="t" r="r" b="b"/>
              <a:pathLst>
                <a:path w="1746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69"/>
            <p:cNvSpPr/>
            <p:nvPr/>
          </p:nvSpPr>
          <p:spPr>
            <a:xfrm>
              <a:off x="6349317" y="1823503"/>
              <a:ext cx="68709" cy="34250"/>
            </a:xfrm>
            <a:custGeom>
              <a:avLst/>
              <a:gdLst/>
              <a:ahLst/>
              <a:cxnLst/>
              <a:rect l="l" t="t" r="r" b="b"/>
              <a:pathLst>
                <a:path w="2624" h="1308" extrusionOk="0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6" name="Google Shape;11786;p69"/>
          <p:cNvGrpSpPr/>
          <p:nvPr/>
        </p:nvGrpSpPr>
        <p:grpSpPr>
          <a:xfrm>
            <a:off x="5310611" y="1502972"/>
            <a:ext cx="339515" cy="354781"/>
            <a:chOff x="5310611" y="1502972"/>
            <a:chExt cx="339515" cy="354781"/>
          </a:xfrm>
        </p:grpSpPr>
        <p:sp>
          <p:nvSpPr>
            <p:cNvPr id="11787" name="Google Shape;11787;p69"/>
            <p:cNvSpPr/>
            <p:nvPr/>
          </p:nvSpPr>
          <p:spPr>
            <a:xfrm>
              <a:off x="5310611" y="1502972"/>
              <a:ext cx="339515" cy="343285"/>
            </a:xfrm>
            <a:custGeom>
              <a:avLst/>
              <a:gdLst/>
              <a:ahLst/>
              <a:cxnLst/>
              <a:rect l="l" t="t" r="r" b="b"/>
              <a:pathLst>
                <a:path w="12966" h="13110" extrusionOk="0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9"/>
            <p:cNvSpPr/>
            <p:nvPr/>
          </p:nvSpPr>
          <p:spPr>
            <a:xfrm>
              <a:off x="5310611" y="1502972"/>
              <a:ext cx="169914" cy="343285"/>
            </a:xfrm>
            <a:custGeom>
              <a:avLst/>
              <a:gdLst/>
              <a:ahLst/>
              <a:cxnLst/>
              <a:rect l="l" t="t" r="r" b="b"/>
              <a:pathLst>
                <a:path w="6489" h="13110" extrusionOk="0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9"/>
            <p:cNvSpPr/>
            <p:nvPr/>
          </p:nvSpPr>
          <p:spPr>
            <a:xfrm>
              <a:off x="5348841" y="1709101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9"/>
            <p:cNvSpPr/>
            <p:nvPr/>
          </p:nvSpPr>
          <p:spPr>
            <a:xfrm>
              <a:off x="5348841" y="1767048"/>
              <a:ext cx="263081" cy="90705"/>
            </a:xfrm>
            <a:custGeom>
              <a:avLst/>
              <a:gdLst/>
              <a:ahLst/>
              <a:cxnLst/>
              <a:rect l="l" t="t" r="r" b="b"/>
              <a:pathLst>
                <a:path w="10047" h="3464" extrusionOk="0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69"/>
            <p:cNvSpPr/>
            <p:nvPr/>
          </p:nvSpPr>
          <p:spPr>
            <a:xfrm>
              <a:off x="5446013" y="1708839"/>
              <a:ext cx="68736" cy="23069"/>
            </a:xfrm>
            <a:custGeom>
              <a:avLst/>
              <a:gdLst/>
              <a:ahLst/>
              <a:cxnLst/>
              <a:rect l="l" t="t" r="r" b="b"/>
              <a:pathLst>
                <a:path w="2625" h="881" extrusionOk="0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9"/>
            <p:cNvSpPr/>
            <p:nvPr/>
          </p:nvSpPr>
          <p:spPr>
            <a:xfrm>
              <a:off x="5406055" y="1548979"/>
              <a:ext cx="148652" cy="171381"/>
            </a:xfrm>
            <a:custGeom>
              <a:avLst/>
              <a:gdLst/>
              <a:ahLst/>
              <a:cxnLst/>
              <a:rect l="l" t="t" r="r" b="b"/>
              <a:pathLst>
                <a:path w="5677" h="6545" extrusionOk="0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9"/>
            <p:cNvSpPr/>
            <p:nvPr/>
          </p:nvSpPr>
          <p:spPr>
            <a:xfrm>
              <a:off x="5405584" y="1548979"/>
              <a:ext cx="149124" cy="171590"/>
            </a:xfrm>
            <a:custGeom>
              <a:avLst/>
              <a:gdLst/>
              <a:ahLst/>
              <a:cxnLst/>
              <a:rect l="l" t="t" r="r" b="b"/>
              <a:pathLst>
                <a:path w="5695" h="6553" extrusionOk="0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9"/>
            <p:cNvSpPr/>
            <p:nvPr/>
          </p:nvSpPr>
          <p:spPr>
            <a:xfrm>
              <a:off x="5455047" y="1668802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9"/>
            <p:cNvSpPr/>
            <p:nvPr/>
          </p:nvSpPr>
          <p:spPr>
            <a:xfrm>
              <a:off x="5440279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9"/>
            <p:cNvSpPr/>
            <p:nvPr/>
          </p:nvSpPr>
          <p:spPr>
            <a:xfrm>
              <a:off x="5508962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9"/>
            <p:cNvSpPr/>
            <p:nvPr/>
          </p:nvSpPr>
          <p:spPr>
            <a:xfrm>
              <a:off x="5432528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9"/>
            <p:cNvSpPr/>
            <p:nvPr/>
          </p:nvSpPr>
          <p:spPr>
            <a:xfrm>
              <a:off x="5501211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9"/>
            <p:cNvSpPr/>
            <p:nvPr/>
          </p:nvSpPr>
          <p:spPr>
            <a:xfrm>
              <a:off x="5353842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9"/>
            <p:cNvSpPr/>
            <p:nvPr/>
          </p:nvSpPr>
          <p:spPr>
            <a:xfrm>
              <a:off x="5560415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9"/>
            <p:cNvSpPr/>
            <p:nvPr/>
          </p:nvSpPr>
          <p:spPr>
            <a:xfrm>
              <a:off x="5480499" y="1502972"/>
              <a:ext cx="149909" cy="256613"/>
            </a:xfrm>
            <a:custGeom>
              <a:avLst/>
              <a:gdLst/>
              <a:ahLst/>
              <a:cxnLst/>
              <a:rect l="l" t="t" r="r" b="b"/>
              <a:pathLst>
                <a:path w="5725" h="9800" extrusionOk="0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69"/>
            <p:cNvSpPr/>
            <p:nvPr/>
          </p:nvSpPr>
          <p:spPr>
            <a:xfrm>
              <a:off x="5330354" y="1502972"/>
              <a:ext cx="149909" cy="256351"/>
            </a:xfrm>
            <a:custGeom>
              <a:avLst/>
              <a:gdLst/>
              <a:ahLst/>
              <a:cxnLst/>
              <a:rect l="l" t="t" r="r" b="b"/>
              <a:pathLst>
                <a:path w="5725" h="9790" extrusionOk="0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3" name="Google Shape;11803;p69"/>
          <p:cNvGrpSpPr/>
          <p:nvPr/>
        </p:nvGrpSpPr>
        <p:grpSpPr>
          <a:xfrm>
            <a:off x="6253637" y="3790101"/>
            <a:ext cx="274550" cy="354833"/>
            <a:chOff x="6253637" y="3790101"/>
            <a:chExt cx="274550" cy="354833"/>
          </a:xfrm>
        </p:grpSpPr>
        <p:sp>
          <p:nvSpPr>
            <p:cNvPr id="11804" name="Google Shape;11804;p69"/>
            <p:cNvSpPr/>
            <p:nvPr/>
          </p:nvSpPr>
          <p:spPr>
            <a:xfrm>
              <a:off x="6253637" y="3987300"/>
              <a:ext cx="274550" cy="157634"/>
            </a:xfrm>
            <a:custGeom>
              <a:avLst/>
              <a:gdLst/>
              <a:ahLst/>
              <a:cxnLst/>
              <a:rect l="l" t="t" r="r" b="b"/>
              <a:pathLst>
                <a:path w="10485" h="6020" extrusionOk="0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9"/>
            <p:cNvSpPr/>
            <p:nvPr/>
          </p:nvSpPr>
          <p:spPr>
            <a:xfrm>
              <a:off x="6310590" y="3801701"/>
              <a:ext cx="160147" cy="244830"/>
            </a:xfrm>
            <a:custGeom>
              <a:avLst/>
              <a:gdLst/>
              <a:ahLst/>
              <a:cxnLst/>
              <a:rect l="l" t="t" r="r" b="b"/>
              <a:pathLst>
                <a:path w="6116" h="9350" extrusionOk="0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9"/>
            <p:cNvSpPr/>
            <p:nvPr/>
          </p:nvSpPr>
          <p:spPr>
            <a:xfrm>
              <a:off x="6373276" y="3984551"/>
              <a:ext cx="34512" cy="68709"/>
            </a:xfrm>
            <a:custGeom>
              <a:avLst/>
              <a:gdLst/>
              <a:ahLst/>
              <a:cxnLst/>
              <a:rect l="l" t="t" r="r" b="b"/>
              <a:pathLst>
                <a:path w="1318" h="2624" extrusionOk="0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9"/>
            <p:cNvSpPr/>
            <p:nvPr/>
          </p:nvSpPr>
          <p:spPr>
            <a:xfrm>
              <a:off x="6373276" y="4001781"/>
              <a:ext cx="34512" cy="11521"/>
            </a:xfrm>
            <a:custGeom>
              <a:avLst/>
              <a:gdLst/>
              <a:ahLst/>
              <a:cxnLst/>
              <a:rect l="l" t="t" r="r" b="b"/>
              <a:pathLst>
                <a:path w="1318" h="440" extrusionOk="0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9"/>
            <p:cNvSpPr/>
            <p:nvPr/>
          </p:nvSpPr>
          <p:spPr>
            <a:xfrm>
              <a:off x="6373276" y="4024771"/>
              <a:ext cx="34512" cy="11260"/>
            </a:xfrm>
            <a:custGeom>
              <a:avLst/>
              <a:gdLst/>
              <a:ahLst/>
              <a:cxnLst/>
              <a:rect l="l" t="t" r="r" b="b"/>
              <a:pathLst>
                <a:path w="1318" h="430" extrusionOk="0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9"/>
            <p:cNvSpPr/>
            <p:nvPr/>
          </p:nvSpPr>
          <p:spPr>
            <a:xfrm>
              <a:off x="6333318" y="3927337"/>
              <a:ext cx="114428" cy="65724"/>
            </a:xfrm>
            <a:custGeom>
              <a:avLst/>
              <a:gdLst/>
              <a:ahLst/>
              <a:cxnLst/>
              <a:rect l="l" t="t" r="r" b="b"/>
              <a:pathLst>
                <a:path w="4370" h="2510" extrusionOk="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9"/>
            <p:cNvSpPr/>
            <p:nvPr/>
          </p:nvSpPr>
          <p:spPr>
            <a:xfrm>
              <a:off x="6333318" y="3927337"/>
              <a:ext cx="114428" cy="34512"/>
            </a:xfrm>
            <a:custGeom>
              <a:avLst/>
              <a:gdLst/>
              <a:ahLst/>
              <a:cxnLst/>
              <a:rect l="l" t="t" r="r" b="b"/>
              <a:pathLst>
                <a:path w="4370" h="1318" extrusionOk="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9"/>
            <p:cNvSpPr/>
            <p:nvPr/>
          </p:nvSpPr>
          <p:spPr>
            <a:xfrm>
              <a:off x="6321823" y="3812935"/>
              <a:ext cx="137419" cy="143232"/>
            </a:xfrm>
            <a:custGeom>
              <a:avLst/>
              <a:gdLst/>
              <a:ahLst/>
              <a:cxnLst/>
              <a:rect l="l" t="t" r="r" b="b"/>
              <a:pathLst>
                <a:path w="5248" h="5470" extrusionOk="0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9"/>
            <p:cNvSpPr/>
            <p:nvPr/>
          </p:nvSpPr>
          <p:spPr>
            <a:xfrm>
              <a:off x="6384772" y="391597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9"/>
            <p:cNvSpPr/>
            <p:nvPr/>
          </p:nvSpPr>
          <p:spPr>
            <a:xfrm>
              <a:off x="6321823" y="3812935"/>
              <a:ext cx="85965" cy="128909"/>
            </a:xfrm>
            <a:custGeom>
              <a:avLst/>
              <a:gdLst/>
              <a:ahLst/>
              <a:cxnLst/>
              <a:rect l="l" t="t" r="r" b="b"/>
              <a:pathLst>
                <a:path w="3283" h="4923" extrusionOk="0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9"/>
            <p:cNvSpPr/>
            <p:nvPr/>
          </p:nvSpPr>
          <p:spPr>
            <a:xfrm>
              <a:off x="6344813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9"/>
            <p:cNvSpPr/>
            <p:nvPr/>
          </p:nvSpPr>
          <p:spPr>
            <a:xfrm>
              <a:off x="6341566" y="3881382"/>
              <a:ext cx="40482" cy="23252"/>
            </a:xfrm>
            <a:custGeom>
              <a:avLst/>
              <a:gdLst/>
              <a:ahLst/>
              <a:cxnLst/>
              <a:rect l="l" t="t" r="r" b="b"/>
              <a:pathLst>
                <a:path w="1546" h="888" extrusionOk="0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9"/>
            <p:cNvSpPr/>
            <p:nvPr/>
          </p:nvSpPr>
          <p:spPr>
            <a:xfrm>
              <a:off x="6402001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9"/>
            <p:cNvSpPr/>
            <p:nvPr/>
          </p:nvSpPr>
          <p:spPr>
            <a:xfrm>
              <a:off x="6398754" y="3881382"/>
              <a:ext cx="40744" cy="23252"/>
            </a:xfrm>
            <a:custGeom>
              <a:avLst/>
              <a:gdLst/>
              <a:ahLst/>
              <a:cxnLst/>
              <a:rect l="l" t="t" r="r" b="b"/>
              <a:pathLst>
                <a:path w="1556" h="888" extrusionOk="0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9"/>
            <p:cNvSpPr/>
            <p:nvPr/>
          </p:nvSpPr>
          <p:spPr>
            <a:xfrm>
              <a:off x="6299094" y="3790101"/>
              <a:ext cx="182876" cy="354833"/>
            </a:xfrm>
            <a:custGeom>
              <a:avLst/>
              <a:gdLst/>
              <a:ahLst/>
              <a:cxnLst/>
              <a:rect l="l" t="t" r="r" b="b"/>
              <a:pathLst>
                <a:path w="6984" h="13551" extrusionOk="0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9"/>
            <p:cNvSpPr/>
            <p:nvPr/>
          </p:nvSpPr>
          <p:spPr>
            <a:xfrm>
              <a:off x="6256387" y="4048233"/>
              <a:ext cx="53967" cy="96701"/>
            </a:xfrm>
            <a:custGeom>
              <a:avLst/>
              <a:gdLst/>
              <a:ahLst/>
              <a:cxnLst/>
              <a:rect l="l" t="t" r="r" b="b"/>
              <a:pathLst>
                <a:path w="2061" h="3693" extrusionOk="0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9"/>
            <p:cNvSpPr/>
            <p:nvPr/>
          </p:nvSpPr>
          <p:spPr>
            <a:xfrm>
              <a:off x="6470449" y="4048233"/>
              <a:ext cx="54255" cy="96701"/>
            </a:xfrm>
            <a:custGeom>
              <a:avLst/>
              <a:gdLst/>
              <a:ahLst/>
              <a:cxnLst/>
              <a:rect l="l" t="t" r="r" b="b"/>
              <a:pathLst>
                <a:path w="2072" h="3693" extrusionOk="0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1" name="Google Shape;11821;p69"/>
          <p:cNvGrpSpPr/>
          <p:nvPr/>
        </p:nvGrpSpPr>
        <p:grpSpPr>
          <a:xfrm>
            <a:off x="5802731" y="3790180"/>
            <a:ext cx="274576" cy="354754"/>
            <a:chOff x="5802731" y="3790180"/>
            <a:chExt cx="274576" cy="354754"/>
          </a:xfrm>
        </p:grpSpPr>
        <p:sp>
          <p:nvSpPr>
            <p:cNvPr id="11822" name="Google Shape;11822;p69"/>
            <p:cNvSpPr/>
            <p:nvPr/>
          </p:nvSpPr>
          <p:spPr>
            <a:xfrm>
              <a:off x="5802731" y="4026761"/>
              <a:ext cx="274576" cy="117937"/>
            </a:xfrm>
            <a:custGeom>
              <a:avLst/>
              <a:gdLst/>
              <a:ahLst/>
              <a:cxnLst/>
              <a:rect l="l" t="t" r="r" b="b"/>
              <a:pathLst>
                <a:path w="10486" h="4504" extrusionOk="0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9"/>
            <p:cNvSpPr/>
            <p:nvPr/>
          </p:nvSpPr>
          <p:spPr>
            <a:xfrm>
              <a:off x="5899904" y="4030270"/>
              <a:ext cx="80231" cy="114428"/>
            </a:xfrm>
            <a:custGeom>
              <a:avLst/>
              <a:gdLst/>
              <a:ahLst/>
              <a:cxnLst/>
              <a:rect l="l" t="t" r="r" b="b"/>
              <a:pathLst>
                <a:path w="3064" h="4370" extrusionOk="0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9"/>
            <p:cNvSpPr/>
            <p:nvPr/>
          </p:nvSpPr>
          <p:spPr>
            <a:xfrm>
              <a:off x="5899904" y="4030506"/>
              <a:ext cx="80231" cy="34250"/>
            </a:xfrm>
            <a:custGeom>
              <a:avLst/>
              <a:gdLst/>
              <a:ahLst/>
              <a:cxnLst/>
              <a:rect l="l" t="t" r="r" b="b"/>
              <a:pathLst>
                <a:path w="3064" h="1308" extrusionOk="0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9"/>
            <p:cNvSpPr/>
            <p:nvPr/>
          </p:nvSpPr>
          <p:spPr>
            <a:xfrm>
              <a:off x="5899904" y="3973318"/>
              <a:ext cx="80231" cy="79943"/>
            </a:xfrm>
            <a:custGeom>
              <a:avLst/>
              <a:gdLst/>
              <a:ahLst/>
              <a:cxnLst/>
              <a:rect l="l" t="t" r="r" b="b"/>
              <a:pathLst>
                <a:path w="3064" h="3053" extrusionOk="0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9"/>
            <p:cNvSpPr/>
            <p:nvPr/>
          </p:nvSpPr>
          <p:spPr>
            <a:xfrm>
              <a:off x="5899904" y="3973318"/>
              <a:ext cx="80231" cy="34119"/>
            </a:xfrm>
            <a:custGeom>
              <a:avLst/>
              <a:gdLst/>
              <a:ahLst/>
              <a:cxnLst/>
              <a:rect l="l" t="t" r="r" b="b"/>
              <a:pathLst>
                <a:path w="3064" h="1303" extrusionOk="0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9"/>
            <p:cNvSpPr/>
            <p:nvPr/>
          </p:nvSpPr>
          <p:spPr>
            <a:xfrm>
              <a:off x="5843711" y="3841659"/>
              <a:ext cx="192355" cy="154413"/>
            </a:xfrm>
            <a:custGeom>
              <a:avLst/>
              <a:gdLst/>
              <a:ahLst/>
              <a:cxnLst/>
              <a:rect l="l" t="t" r="r" b="b"/>
              <a:pathLst>
                <a:path w="7346" h="5897" extrusionOk="0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9"/>
            <p:cNvSpPr/>
            <p:nvPr/>
          </p:nvSpPr>
          <p:spPr>
            <a:xfrm>
              <a:off x="5899904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9"/>
            <p:cNvSpPr/>
            <p:nvPr/>
          </p:nvSpPr>
          <p:spPr>
            <a:xfrm>
              <a:off x="5968613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9"/>
            <p:cNvSpPr/>
            <p:nvPr/>
          </p:nvSpPr>
          <p:spPr>
            <a:xfrm>
              <a:off x="5892415" y="388161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9"/>
            <p:cNvSpPr/>
            <p:nvPr/>
          </p:nvSpPr>
          <p:spPr>
            <a:xfrm>
              <a:off x="5960863" y="388161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9"/>
            <p:cNvSpPr/>
            <p:nvPr/>
          </p:nvSpPr>
          <p:spPr>
            <a:xfrm>
              <a:off x="5846460" y="3841659"/>
              <a:ext cx="154884" cy="154387"/>
            </a:xfrm>
            <a:custGeom>
              <a:avLst/>
              <a:gdLst/>
              <a:ahLst/>
              <a:cxnLst/>
              <a:rect l="l" t="t" r="r" b="b"/>
              <a:pathLst>
                <a:path w="5915" h="5896" extrusionOk="0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9"/>
            <p:cNvSpPr/>
            <p:nvPr/>
          </p:nvSpPr>
          <p:spPr>
            <a:xfrm>
              <a:off x="5854185" y="3818643"/>
              <a:ext cx="40011" cy="83006"/>
            </a:xfrm>
            <a:custGeom>
              <a:avLst/>
              <a:gdLst/>
              <a:ahLst/>
              <a:cxnLst/>
              <a:rect l="l" t="t" r="r" b="b"/>
              <a:pathLst>
                <a:path w="1528" h="3170" extrusionOk="0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9"/>
            <p:cNvSpPr/>
            <p:nvPr/>
          </p:nvSpPr>
          <p:spPr>
            <a:xfrm>
              <a:off x="5939888" y="4007515"/>
              <a:ext cx="72951" cy="137419"/>
            </a:xfrm>
            <a:custGeom>
              <a:avLst/>
              <a:gdLst/>
              <a:ahLst/>
              <a:cxnLst/>
              <a:rect l="l" t="t" r="r" b="b"/>
              <a:pathLst>
                <a:path w="2786" h="5248" extrusionOk="0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9"/>
            <p:cNvSpPr/>
            <p:nvPr/>
          </p:nvSpPr>
          <p:spPr>
            <a:xfrm>
              <a:off x="6012316" y="4093323"/>
              <a:ext cx="43755" cy="40011"/>
            </a:xfrm>
            <a:custGeom>
              <a:avLst/>
              <a:gdLst/>
              <a:ahLst/>
              <a:cxnLst/>
              <a:rect l="l" t="t" r="r" b="b"/>
              <a:pathLst>
                <a:path w="1671" h="1528" extrusionOk="0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9"/>
            <p:cNvSpPr/>
            <p:nvPr/>
          </p:nvSpPr>
          <p:spPr>
            <a:xfrm>
              <a:off x="5985843" y="3801649"/>
              <a:ext cx="39984" cy="100001"/>
            </a:xfrm>
            <a:custGeom>
              <a:avLst/>
              <a:gdLst/>
              <a:ahLst/>
              <a:cxnLst/>
              <a:rect l="l" t="t" r="r" b="b"/>
              <a:pathLst>
                <a:path w="1527" h="3819" extrusionOk="0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9"/>
            <p:cNvSpPr/>
            <p:nvPr/>
          </p:nvSpPr>
          <p:spPr>
            <a:xfrm>
              <a:off x="5914672" y="3938753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9"/>
            <p:cNvSpPr/>
            <p:nvPr/>
          </p:nvSpPr>
          <p:spPr>
            <a:xfrm>
              <a:off x="5866937" y="4007515"/>
              <a:ext cx="72978" cy="137419"/>
            </a:xfrm>
            <a:custGeom>
              <a:avLst/>
              <a:gdLst/>
              <a:ahLst/>
              <a:cxnLst/>
              <a:rect l="l" t="t" r="r" b="b"/>
              <a:pathLst>
                <a:path w="2787" h="5248" extrusionOk="0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69"/>
            <p:cNvSpPr/>
            <p:nvPr/>
          </p:nvSpPr>
          <p:spPr>
            <a:xfrm>
              <a:off x="5853687" y="3790180"/>
              <a:ext cx="145170" cy="62582"/>
            </a:xfrm>
            <a:custGeom>
              <a:avLst/>
              <a:gdLst/>
              <a:ahLst/>
              <a:cxnLst/>
              <a:rect l="l" t="t" r="r" b="b"/>
              <a:pathLst>
                <a:path w="5544" h="2390" extrusionOk="0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69"/>
            <p:cNvSpPr/>
            <p:nvPr/>
          </p:nvSpPr>
          <p:spPr>
            <a:xfrm>
              <a:off x="5831221" y="4110448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69"/>
            <p:cNvSpPr/>
            <p:nvPr/>
          </p:nvSpPr>
          <p:spPr>
            <a:xfrm>
              <a:off x="5854185" y="4093323"/>
              <a:ext cx="11521" cy="28646"/>
            </a:xfrm>
            <a:custGeom>
              <a:avLst/>
              <a:gdLst/>
              <a:ahLst/>
              <a:cxnLst/>
              <a:rect l="l" t="t" r="r" b="b"/>
              <a:pathLst>
                <a:path w="440" h="1094" extrusionOk="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9"/>
            <p:cNvSpPr/>
            <p:nvPr/>
          </p:nvSpPr>
          <p:spPr>
            <a:xfrm>
              <a:off x="5831221" y="4127678"/>
              <a:ext cx="57214" cy="17020"/>
            </a:xfrm>
            <a:custGeom>
              <a:avLst/>
              <a:gdLst/>
              <a:ahLst/>
              <a:cxnLst/>
              <a:rect l="l" t="t" r="r" b="b"/>
              <a:pathLst>
                <a:path w="2185" h="650" extrusionOk="0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3" name="Google Shape;11843;p69"/>
          <p:cNvGrpSpPr/>
          <p:nvPr/>
        </p:nvGrpSpPr>
        <p:grpSpPr>
          <a:xfrm>
            <a:off x="5352088" y="3790206"/>
            <a:ext cx="274550" cy="354728"/>
            <a:chOff x="5352088" y="3790206"/>
            <a:chExt cx="274550" cy="354728"/>
          </a:xfrm>
        </p:grpSpPr>
        <p:sp>
          <p:nvSpPr>
            <p:cNvPr id="11844" name="Google Shape;11844;p69"/>
            <p:cNvSpPr/>
            <p:nvPr/>
          </p:nvSpPr>
          <p:spPr>
            <a:xfrm>
              <a:off x="5352088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69"/>
            <p:cNvSpPr/>
            <p:nvPr/>
          </p:nvSpPr>
          <p:spPr>
            <a:xfrm>
              <a:off x="5352088" y="4034512"/>
              <a:ext cx="274550" cy="110186"/>
            </a:xfrm>
            <a:custGeom>
              <a:avLst/>
              <a:gdLst/>
              <a:ahLst/>
              <a:cxnLst/>
              <a:rect l="l" t="t" r="r" b="b"/>
              <a:pathLst>
                <a:path w="10485" h="4208" extrusionOk="0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69"/>
            <p:cNvSpPr/>
            <p:nvPr/>
          </p:nvSpPr>
          <p:spPr>
            <a:xfrm>
              <a:off x="5424542" y="4034512"/>
              <a:ext cx="129904" cy="41739"/>
            </a:xfrm>
            <a:custGeom>
              <a:avLst/>
              <a:gdLst/>
              <a:ahLst/>
              <a:cxnLst/>
              <a:rect l="l" t="t" r="r" b="b"/>
              <a:pathLst>
                <a:path w="4961" h="1594" extrusionOk="0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69"/>
            <p:cNvSpPr/>
            <p:nvPr/>
          </p:nvSpPr>
          <p:spPr>
            <a:xfrm>
              <a:off x="5398042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9"/>
            <p:cNvSpPr/>
            <p:nvPr/>
          </p:nvSpPr>
          <p:spPr>
            <a:xfrm>
              <a:off x="5552429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9"/>
            <p:cNvSpPr/>
            <p:nvPr/>
          </p:nvSpPr>
          <p:spPr>
            <a:xfrm>
              <a:off x="5397807" y="4093219"/>
              <a:ext cx="183138" cy="51715"/>
            </a:xfrm>
            <a:custGeom>
              <a:avLst/>
              <a:gdLst/>
              <a:ahLst/>
              <a:cxnLst/>
              <a:rect l="l" t="t" r="r" b="b"/>
              <a:pathLst>
                <a:path w="6994" h="1975" extrusionOk="0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9"/>
            <p:cNvSpPr/>
            <p:nvPr/>
          </p:nvSpPr>
          <p:spPr>
            <a:xfrm>
              <a:off x="5449522" y="3984551"/>
              <a:ext cx="79943" cy="28620"/>
            </a:xfrm>
            <a:custGeom>
              <a:avLst/>
              <a:gdLst/>
              <a:ahLst/>
              <a:cxnLst/>
              <a:rect l="l" t="t" r="r" b="b"/>
              <a:pathLst>
                <a:path w="305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9"/>
            <p:cNvSpPr/>
            <p:nvPr/>
          </p:nvSpPr>
          <p:spPr>
            <a:xfrm>
              <a:off x="5392386" y="3801701"/>
              <a:ext cx="193952" cy="200106"/>
            </a:xfrm>
            <a:custGeom>
              <a:avLst/>
              <a:gdLst/>
              <a:ahLst/>
              <a:cxnLst/>
              <a:rect l="l" t="t" r="r" b="b"/>
              <a:pathLst>
                <a:path w="7407" h="7642" extrusionOk="0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9"/>
            <p:cNvSpPr/>
            <p:nvPr/>
          </p:nvSpPr>
          <p:spPr>
            <a:xfrm>
              <a:off x="5397807" y="3795940"/>
              <a:ext cx="183138" cy="91464"/>
            </a:xfrm>
            <a:custGeom>
              <a:avLst/>
              <a:gdLst/>
              <a:ahLst/>
              <a:cxnLst/>
              <a:rect l="l" t="t" r="r" b="b"/>
              <a:pathLst>
                <a:path w="6994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9"/>
            <p:cNvSpPr/>
            <p:nvPr/>
          </p:nvSpPr>
          <p:spPr>
            <a:xfrm>
              <a:off x="5397807" y="3795940"/>
              <a:ext cx="91700" cy="91464"/>
            </a:xfrm>
            <a:custGeom>
              <a:avLst/>
              <a:gdLst/>
              <a:ahLst/>
              <a:cxnLst/>
              <a:rect l="l" t="t" r="r" b="b"/>
              <a:pathLst>
                <a:path w="3502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9"/>
            <p:cNvSpPr/>
            <p:nvPr/>
          </p:nvSpPr>
          <p:spPr>
            <a:xfrm>
              <a:off x="5396812" y="3887378"/>
              <a:ext cx="161404" cy="114455"/>
            </a:xfrm>
            <a:custGeom>
              <a:avLst/>
              <a:gdLst/>
              <a:ahLst/>
              <a:cxnLst/>
              <a:rect l="l" t="t" r="r" b="b"/>
              <a:pathLst>
                <a:path w="6164" h="4371" extrusionOk="0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9"/>
            <p:cNvSpPr/>
            <p:nvPr/>
          </p:nvSpPr>
          <p:spPr>
            <a:xfrm>
              <a:off x="5455518" y="3944567"/>
              <a:ext cx="67714" cy="66615"/>
            </a:xfrm>
            <a:custGeom>
              <a:avLst/>
              <a:gdLst/>
              <a:ahLst/>
              <a:cxnLst/>
              <a:rect l="l" t="t" r="r" b="b"/>
              <a:pathLst>
                <a:path w="2586" h="2544" extrusionOk="0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9"/>
            <p:cNvSpPr/>
            <p:nvPr/>
          </p:nvSpPr>
          <p:spPr>
            <a:xfrm>
              <a:off x="5455754" y="3944567"/>
              <a:ext cx="41739" cy="66615"/>
            </a:xfrm>
            <a:custGeom>
              <a:avLst/>
              <a:gdLst/>
              <a:ahLst/>
              <a:cxnLst/>
              <a:rect l="l" t="t" r="r" b="b"/>
              <a:pathLst>
                <a:path w="1594" h="2544" extrusionOk="0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9"/>
            <p:cNvSpPr/>
            <p:nvPr/>
          </p:nvSpPr>
          <p:spPr>
            <a:xfrm>
              <a:off x="5471439" y="3956978"/>
              <a:ext cx="35873" cy="16339"/>
            </a:xfrm>
            <a:custGeom>
              <a:avLst/>
              <a:gdLst/>
              <a:ahLst/>
              <a:cxnLst/>
              <a:rect l="l" t="t" r="r" b="b"/>
              <a:pathLst>
                <a:path w="1370" h="624" extrusionOk="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9"/>
            <p:cNvSpPr/>
            <p:nvPr/>
          </p:nvSpPr>
          <p:spPr>
            <a:xfrm>
              <a:off x="5452271" y="390455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9"/>
            <p:cNvSpPr/>
            <p:nvPr/>
          </p:nvSpPr>
          <p:spPr>
            <a:xfrm>
              <a:off x="5515220" y="3904556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9"/>
            <p:cNvSpPr/>
            <p:nvPr/>
          </p:nvSpPr>
          <p:spPr>
            <a:xfrm>
              <a:off x="5472251" y="3790206"/>
              <a:ext cx="34486" cy="74208"/>
            </a:xfrm>
            <a:custGeom>
              <a:avLst/>
              <a:gdLst/>
              <a:ahLst/>
              <a:cxnLst/>
              <a:rect l="l" t="t" r="r" b="b"/>
              <a:pathLst>
                <a:path w="1317" h="283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9"/>
            <p:cNvSpPr/>
            <p:nvPr/>
          </p:nvSpPr>
          <p:spPr>
            <a:xfrm>
              <a:off x="5535199" y="3805079"/>
              <a:ext cx="23017" cy="59361"/>
            </a:xfrm>
            <a:custGeom>
              <a:avLst/>
              <a:gdLst/>
              <a:ahLst/>
              <a:cxnLst/>
              <a:rect l="l" t="t" r="r" b="b"/>
              <a:pathLst>
                <a:path w="879" h="2267" extrusionOk="0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9"/>
            <p:cNvSpPr/>
            <p:nvPr/>
          </p:nvSpPr>
          <p:spPr>
            <a:xfrm>
              <a:off x="5420797" y="3805079"/>
              <a:ext cx="22990" cy="59361"/>
            </a:xfrm>
            <a:custGeom>
              <a:avLst/>
              <a:gdLst/>
              <a:ahLst/>
              <a:cxnLst/>
              <a:rect l="l" t="t" r="r" b="b"/>
              <a:pathLst>
                <a:path w="878" h="2267" extrusionOk="0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9"/>
            <p:cNvSpPr/>
            <p:nvPr/>
          </p:nvSpPr>
          <p:spPr>
            <a:xfrm>
              <a:off x="5386573" y="3881618"/>
              <a:ext cx="205866" cy="11521"/>
            </a:xfrm>
            <a:custGeom>
              <a:avLst/>
              <a:gdLst/>
              <a:ahLst/>
              <a:cxnLst/>
              <a:rect l="l" t="t" r="r" b="b"/>
              <a:pathLst>
                <a:path w="7862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9"/>
            <p:cNvSpPr/>
            <p:nvPr/>
          </p:nvSpPr>
          <p:spPr>
            <a:xfrm>
              <a:off x="5415036" y="4110448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9"/>
            <p:cNvSpPr/>
            <p:nvPr/>
          </p:nvSpPr>
          <p:spPr>
            <a:xfrm>
              <a:off x="5552429" y="4110448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9"/>
            <p:cNvSpPr/>
            <p:nvPr/>
          </p:nvSpPr>
          <p:spPr>
            <a:xfrm>
              <a:off x="5380813" y="409321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9"/>
            <p:cNvSpPr/>
            <p:nvPr/>
          </p:nvSpPr>
          <p:spPr>
            <a:xfrm>
              <a:off x="5580918" y="409321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9"/>
          <p:cNvGrpSpPr/>
          <p:nvPr/>
        </p:nvGrpSpPr>
        <p:grpSpPr>
          <a:xfrm>
            <a:off x="4901706" y="3790075"/>
            <a:ext cx="274550" cy="354859"/>
            <a:chOff x="4901706" y="3790075"/>
            <a:chExt cx="274550" cy="354859"/>
          </a:xfrm>
        </p:grpSpPr>
        <p:sp>
          <p:nvSpPr>
            <p:cNvPr id="11869" name="Google Shape;11869;p69"/>
            <p:cNvSpPr/>
            <p:nvPr/>
          </p:nvSpPr>
          <p:spPr>
            <a:xfrm>
              <a:off x="4901706" y="4007777"/>
              <a:ext cx="274550" cy="137157"/>
            </a:xfrm>
            <a:custGeom>
              <a:avLst/>
              <a:gdLst/>
              <a:ahLst/>
              <a:cxnLst/>
              <a:rect l="l" t="t" r="r" b="b"/>
              <a:pathLst>
                <a:path w="10485" h="5238" extrusionOk="0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9"/>
            <p:cNvSpPr/>
            <p:nvPr/>
          </p:nvSpPr>
          <p:spPr>
            <a:xfrm>
              <a:off x="4935929" y="4007777"/>
              <a:ext cx="206102" cy="124169"/>
            </a:xfrm>
            <a:custGeom>
              <a:avLst/>
              <a:gdLst/>
              <a:ahLst/>
              <a:cxnLst/>
              <a:rect l="l" t="t" r="r" b="b"/>
              <a:pathLst>
                <a:path w="7871" h="4742" extrusionOk="0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9"/>
            <p:cNvSpPr/>
            <p:nvPr/>
          </p:nvSpPr>
          <p:spPr>
            <a:xfrm>
              <a:off x="4941664" y="4017518"/>
              <a:ext cx="194633" cy="103195"/>
            </a:xfrm>
            <a:custGeom>
              <a:avLst/>
              <a:gdLst/>
              <a:ahLst/>
              <a:cxnLst/>
              <a:rect l="l" t="t" r="r" b="b"/>
              <a:pathLst>
                <a:path w="7433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9"/>
            <p:cNvSpPr/>
            <p:nvPr/>
          </p:nvSpPr>
          <p:spPr>
            <a:xfrm>
              <a:off x="4959967" y="4034512"/>
              <a:ext cx="157922" cy="65279"/>
            </a:xfrm>
            <a:custGeom>
              <a:avLst/>
              <a:gdLst/>
              <a:ahLst/>
              <a:cxnLst/>
              <a:rect l="l" t="t" r="r" b="b"/>
              <a:pathLst>
                <a:path w="6031" h="2493" extrusionOk="0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9"/>
            <p:cNvSpPr/>
            <p:nvPr/>
          </p:nvSpPr>
          <p:spPr>
            <a:xfrm>
              <a:off x="4984869" y="4013276"/>
              <a:ext cx="107961" cy="86515"/>
            </a:xfrm>
            <a:custGeom>
              <a:avLst/>
              <a:gdLst/>
              <a:ahLst/>
              <a:cxnLst/>
              <a:rect l="l" t="t" r="r" b="b"/>
              <a:pathLst>
                <a:path w="4123" h="3304" extrusionOk="0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9"/>
            <p:cNvSpPr/>
            <p:nvPr/>
          </p:nvSpPr>
          <p:spPr>
            <a:xfrm>
              <a:off x="4998878" y="4013276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9"/>
            <p:cNvSpPr/>
            <p:nvPr/>
          </p:nvSpPr>
          <p:spPr>
            <a:xfrm>
              <a:off x="4942161" y="3830164"/>
              <a:ext cx="193612" cy="200132"/>
            </a:xfrm>
            <a:custGeom>
              <a:avLst/>
              <a:gdLst/>
              <a:ahLst/>
              <a:cxnLst/>
              <a:rect l="l" t="t" r="r" b="b"/>
              <a:pathLst>
                <a:path w="7394" h="7643" extrusionOk="0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9"/>
            <p:cNvSpPr/>
            <p:nvPr/>
          </p:nvSpPr>
          <p:spPr>
            <a:xfrm>
              <a:off x="4946168" y="3860984"/>
              <a:ext cx="109689" cy="169338"/>
            </a:xfrm>
            <a:custGeom>
              <a:avLst/>
              <a:gdLst/>
              <a:ahLst/>
              <a:cxnLst/>
              <a:rect l="l" t="t" r="r" b="b"/>
              <a:pathLst>
                <a:path w="4189" h="6467" extrusionOk="0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9"/>
            <p:cNvSpPr/>
            <p:nvPr/>
          </p:nvSpPr>
          <p:spPr>
            <a:xfrm>
              <a:off x="4998878" y="393503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9"/>
            <p:cNvSpPr/>
            <p:nvPr/>
          </p:nvSpPr>
          <p:spPr>
            <a:xfrm>
              <a:off x="5067561" y="3935035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9"/>
            <p:cNvSpPr/>
            <p:nvPr/>
          </p:nvSpPr>
          <p:spPr>
            <a:xfrm>
              <a:off x="5013646" y="3974993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9"/>
            <p:cNvSpPr/>
            <p:nvPr/>
          </p:nvSpPr>
          <p:spPr>
            <a:xfrm>
              <a:off x="4990368" y="3917727"/>
              <a:ext cx="33752" cy="17387"/>
            </a:xfrm>
            <a:custGeom>
              <a:avLst/>
              <a:gdLst/>
              <a:ahLst/>
              <a:cxnLst/>
              <a:rect l="l" t="t" r="r" b="b"/>
              <a:pathLst>
                <a:path w="1289" h="664" extrusionOk="0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9"/>
            <p:cNvSpPr/>
            <p:nvPr/>
          </p:nvSpPr>
          <p:spPr>
            <a:xfrm>
              <a:off x="5053814" y="3917727"/>
              <a:ext cx="33779" cy="17387"/>
            </a:xfrm>
            <a:custGeom>
              <a:avLst/>
              <a:gdLst/>
              <a:ahLst/>
              <a:cxnLst/>
              <a:rect l="l" t="t" r="r" b="b"/>
              <a:pathLst>
                <a:path w="1290" h="664" extrusionOk="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9"/>
            <p:cNvSpPr/>
            <p:nvPr/>
          </p:nvSpPr>
          <p:spPr>
            <a:xfrm>
              <a:off x="5022104" y="3790075"/>
              <a:ext cx="33255" cy="67793"/>
            </a:xfrm>
            <a:custGeom>
              <a:avLst/>
              <a:gdLst/>
              <a:ahLst/>
              <a:cxnLst/>
              <a:rect l="l" t="t" r="r" b="b"/>
              <a:pathLst>
                <a:path w="1270" h="2589" extrusionOk="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9"/>
            <p:cNvSpPr/>
            <p:nvPr/>
          </p:nvSpPr>
          <p:spPr>
            <a:xfrm>
              <a:off x="5022340" y="3790206"/>
              <a:ext cx="16785" cy="67976"/>
            </a:xfrm>
            <a:custGeom>
              <a:avLst/>
              <a:gdLst/>
              <a:ahLst/>
              <a:cxnLst/>
              <a:rect l="l" t="t" r="r" b="b"/>
              <a:pathLst>
                <a:path w="641" h="2596" extrusionOk="0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9"/>
            <p:cNvSpPr/>
            <p:nvPr/>
          </p:nvSpPr>
          <p:spPr>
            <a:xfrm>
              <a:off x="4987383" y="4104688"/>
              <a:ext cx="11521" cy="40246"/>
            </a:xfrm>
            <a:custGeom>
              <a:avLst/>
              <a:gdLst/>
              <a:ahLst/>
              <a:cxnLst/>
              <a:rect l="l" t="t" r="r" b="b"/>
              <a:pathLst>
                <a:path w="440" h="153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9"/>
            <p:cNvSpPr/>
            <p:nvPr/>
          </p:nvSpPr>
          <p:spPr>
            <a:xfrm>
              <a:off x="5079057" y="4104688"/>
              <a:ext cx="11260" cy="40246"/>
            </a:xfrm>
            <a:custGeom>
              <a:avLst/>
              <a:gdLst/>
              <a:ahLst/>
              <a:cxnLst/>
              <a:rect l="l" t="t" r="r" b="b"/>
              <a:pathLst>
                <a:path w="430" h="1537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9"/>
          <p:cNvGrpSpPr/>
          <p:nvPr/>
        </p:nvGrpSpPr>
        <p:grpSpPr>
          <a:xfrm>
            <a:off x="8052704" y="1503208"/>
            <a:ext cx="275073" cy="354545"/>
            <a:chOff x="8052704" y="1503208"/>
            <a:chExt cx="275073" cy="354545"/>
          </a:xfrm>
        </p:grpSpPr>
        <p:sp>
          <p:nvSpPr>
            <p:cNvPr id="11887" name="Google Shape;11887;p69"/>
            <p:cNvSpPr/>
            <p:nvPr/>
          </p:nvSpPr>
          <p:spPr>
            <a:xfrm>
              <a:off x="8052704" y="1697344"/>
              <a:ext cx="274812" cy="160409"/>
            </a:xfrm>
            <a:custGeom>
              <a:avLst/>
              <a:gdLst/>
              <a:ahLst/>
              <a:cxnLst/>
              <a:rect l="l" t="t" r="r" b="b"/>
              <a:pathLst>
                <a:path w="10495" h="6126" extrusionOk="0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9"/>
            <p:cNvSpPr/>
            <p:nvPr/>
          </p:nvSpPr>
          <p:spPr>
            <a:xfrm>
              <a:off x="8098685" y="1823267"/>
              <a:ext cx="11260" cy="34486"/>
            </a:xfrm>
            <a:custGeom>
              <a:avLst/>
              <a:gdLst/>
              <a:ahLst/>
              <a:cxnLst/>
              <a:rect l="l" t="t" r="r" b="b"/>
              <a:pathLst>
                <a:path w="43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9"/>
            <p:cNvSpPr/>
            <p:nvPr/>
          </p:nvSpPr>
          <p:spPr>
            <a:xfrm>
              <a:off x="8270301" y="1823267"/>
              <a:ext cx="11521" cy="34486"/>
            </a:xfrm>
            <a:custGeom>
              <a:avLst/>
              <a:gdLst/>
              <a:ahLst/>
              <a:cxnLst/>
              <a:rect l="l" t="t" r="r" b="b"/>
              <a:pathLst>
                <a:path w="44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9"/>
            <p:cNvSpPr/>
            <p:nvPr/>
          </p:nvSpPr>
          <p:spPr>
            <a:xfrm>
              <a:off x="8052704" y="1747069"/>
              <a:ext cx="275073" cy="110684"/>
            </a:xfrm>
            <a:custGeom>
              <a:avLst/>
              <a:gdLst/>
              <a:ahLst/>
              <a:cxnLst/>
              <a:rect l="l" t="t" r="r" b="b"/>
              <a:pathLst>
                <a:path w="10505" h="4227" extrusionOk="0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9"/>
            <p:cNvSpPr/>
            <p:nvPr/>
          </p:nvSpPr>
          <p:spPr>
            <a:xfrm>
              <a:off x="8150138" y="1697344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9"/>
            <p:cNvSpPr/>
            <p:nvPr/>
          </p:nvSpPr>
          <p:spPr>
            <a:xfrm>
              <a:off x="8087687" y="1503208"/>
              <a:ext cx="205107" cy="136974"/>
            </a:xfrm>
            <a:custGeom>
              <a:avLst/>
              <a:gdLst/>
              <a:ahLst/>
              <a:cxnLst/>
              <a:rect l="l" t="t" r="r" b="b"/>
              <a:pathLst>
                <a:path w="7833" h="5231" extrusionOk="0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9"/>
            <p:cNvSpPr/>
            <p:nvPr/>
          </p:nvSpPr>
          <p:spPr>
            <a:xfrm>
              <a:off x="8087687" y="1515751"/>
              <a:ext cx="190889" cy="124431"/>
            </a:xfrm>
            <a:custGeom>
              <a:avLst/>
              <a:gdLst/>
              <a:ahLst/>
              <a:cxnLst/>
              <a:rect l="l" t="t" r="r" b="b"/>
              <a:pathLst>
                <a:path w="7290" h="4752" extrusionOk="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9"/>
            <p:cNvSpPr/>
            <p:nvPr/>
          </p:nvSpPr>
          <p:spPr>
            <a:xfrm>
              <a:off x="8097690" y="1577207"/>
              <a:ext cx="184866" cy="143415"/>
            </a:xfrm>
            <a:custGeom>
              <a:avLst/>
              <a:gdLst/>
              <a:ahLst/>
              <a:cxnLst/>
              <a:rect l="l" t="t" r="r" b="b"/>
              <a:pathLst>
                <a:path w="7060" h="5477" extrusionOk="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9"/>
            <p:cNvSpPr/>
            <p:nvPr/>
          </p:nvSpPr>
          <p:spPr>
            <a:xfrm>
              <a:off x="8150138" y="1623031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9"/>
            <p:cNvSpPr/>
            <p:nvPr/>
          </p:nvSpPr>
          <p:spPr>
            <a:xfrm>
              <a:off x="8218848" y="1623031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9"/>
            <p:cNvSpPr/>
            <p:nvPr/>
          </p:nvSpPr>
          <p:spPr>
            <a:xfrm>
              <a:off x="8164618" y="1662963"/>
              <a:ext cx="50799" cy="17439"/>
            </a:xfrm>
            <a:custGeom>
              <a:avLst/>
              <a:gdLst/>
              <a:ahLst/>
              <a:cxnLst/>
              <a:rect l="l" t="t" r="r" b="b"/>
              <a:pathLst>
                <a:path w="1940" h="666" extrusionOk="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9"/>
            <p:cNvSpPr/>
            <p:nvPr/>
          </p:nvSpPr>
          <p:spPr>
            <a:xfrm>
              <a:off x="8097690" y="1577207"/>
              <a:ext cx="155382" cy="143389"/>
            </a:xfrm>
            <a:custGeom>
              <a:avLst/>
              <a:gdLst/>
              <a:ahLst/>
              <a:cxnLst/>
              <a:rect l="l" t="t" r="r" b="b"/>
              <a:pathLst>
                <a:path w="5934" h="5476" extrusionOk="0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9"/>
            <p:cNvSpPr/>
            <p:nvPr/>
          </p:nvSpPr>
          <p:spPr>
            <a:xfrm>
              <a:off x="8178863" y="1754558"/>
              <a:ext cx="22755" cy="63237"/>
            </a:xfrm>
            <a:custGeom>
              <a:avLst/>
              <a:gdLst/>
              <a:ahLst/>
              <a:cxnLst/>
              <a:rect l="l" t="t" r="r" b="b"/>
              <a:pathLst>
                <a:path w="869" h="2415" extrusionOk="0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9"/>
            <p:cNvSpPr/>
            <p:nvPr/>
          </p:nvSpPr>
          <p:spPr>
            <a:xfrm>
              <a:off x="8127645" y="1728137"/>
              <a:ext cx="62477" cy="57921"/>
            </a:xfrm>
            <a:custGeom>
              <a:avLst/>
              <a:gdLst/>
              <a:ahLst/>
              <a:cxnLst/>
              <a:rect l="l" t="t" r="r" b="b"/>
              <a:pathLst>
                <a:path w="2386" h="2212" extrusionOk="0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9"/>
            <p:cNvSpPr/>
            <p:nvPr/>
          </p:nvSpPr>
          <p:spPr>
            <a:xfrm>
              <a:off x="8190096" y="1728137"/>
              <a:ext cx="62477" cy="57816"/>
            </a:xfrm>
            <a:custGeom>
              <a:avLst/>
              <a:gdLst/>
              <a:ahLst/>
              <a:cxnLst/>
              <a:rect l="l" t="t" r="r" b="b"/>
              <a:pathLst>
                <a:path w="2386" h="2208" extrusionOk="0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9"/>
            <p:cNvSpPr/>
            <p:nvPr/>
          </p:nvSpPr>
          <p:spPr>
            <a:xfrm>
              <a:off x="8058464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69"/>
            <p:cNvSpPr/>
            <p:nvPr/>
          </p:nvSpPr>
          <p:spPr>
            <a:xfrm>
              <a:off x="8270301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4" name="Google Shape;11904;p69"/>
          <p:cNvGrpSpPr/>
          <p:nvPr/>
        </p:nvGrpSpPr>
        <p:grpSpPr>
          <a:xfrm>
            <a:off x="5794745" y="1502999"/>
            <a:ext cx="274550" cy="354754"/>
            <a:chOff x="5794745" y="1502999"/>
            <a:chExt cx="274550" cy="354754"/>
          </a:xfrm>
        </p:grpSpPr>
        <p:sp>
          <p:nvSpPr>
            <p:cNvPr id="11905" name="Google Shape;11905;p69"/>
            <p:cNvSpPr/>
            <p:nvPr/>
          </p:nvSpPr>
          <p:spPr>
            <a:xfrm>
              <a:off x="5794745" y="1703340"/>
              <a:ext cx="274550" cy="154413"/>
            </a:xfrm>
            <a:custGeom>
              <a:avLst/>
              <a:gdLst/>
              <a:ahLst/>
              <a:cxnLst/>
              <a:rect l="l" t="t" r="r" b="b"/>
              <a:pathLst>
                <a:path w="10485" h="5897" extrusionOk="0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9"/>
            <p:cNvSpPr/>
            <p:nvPr/>
          </p:nvSpPr>
          <p:spPr>
            <a:xfrm>
              <a:off x="5891918" y="1703340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9"/>
            <p:cNvSpPr/>
            <p:nvPr/>
          </p:nvSpPr>
          <p:spPr>
            <a:xfrm>
              <a:off x="5835698" y="1554478"/>
              <a:ext cx="192381" cy="160147"/>
            </a:xfrm>
            <a:custGeom>
              <a:avLst/>
              <a:gdLst/>
              <a:ahLst/>
              <a:cxnLst/>
              <a:rect l="l" t="t" r="r" b="b"/>
              <a:pathLst>
                <a:path w="7347" h="611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9"/>
            <p:cNvSpPr/>
            <p:nvPr/>
          </p:nvSpPr>
          <p:spPr>
            <a:xfrm>
              <a:off x="5839705" y="1554478"/>
              <a:ext cx="143677" cy="160357"/>
            </a:xfrm>
            <a:custGeom>
              <a:avLst/>
              <a:gdLst/>
              <a:ahLst/>
              <a:cxnLst/>
              <a:rect l="l" t="t" r="r" b="b"/>
              <a:pathLst>
                <a:path w="5487" h="6124" extrusionOk="0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9"/>
            <p:cNvSpPr/>
            <p:nvPr/>
          </p:nvSpPr>
          <p:spPr>
            <a:xfrm>
              <a:off x="5842716" y="1502999"/>
              <a:ext cx="187118" cy="114455"/>
            </a:xfrm>
            <a:custGeom>
              <a:avLst/>
              <a:gdLst/>
              <a:ahLst/>
              <a:cxnLst/>
              <a:rect l="l" t="t" r="r" b="b"/>
              <a:pathLst>
                <a:path w="7146" h="4371" extrusionOk="0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69"/>
            <p:cNvSpPr/>
            <p:nvPr/>
          </p:nvSpPr>
          <p:spPr>
            <a:xfrm>
              <a:off x="5842716" y="1502999"/>
              <a:ext cx="72218" cy="114455"/>
            </a:xfrm>
            <a:custGeom>
              <a:avLst/>
              <a:gdLst/>
              <a:ahLst/>
              <a:cxnLst/>
              <a:rect l="l" t="t" r="r" b="b"/>
              <a:pathLst>
                <a:path w="2758" h="4371" extrusionOk="0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69"/>
            <p:cNvSpPr/>
            <p:nvPr/>
          </p:nvSpPr>
          <p:spPr>
            <a:xfrm>
              <a:off x="5891918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9"/>
            <p:cNvSpPr/>
            <p:nvPr/>
          </p:nvSpPr>
          <p:spPr>
            <a:xfrm>
              <a:off x="5960601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9"/>
            <p:cNvSpPr/>
            <p:nvPr/>
          </p:nvSpPr>
          <p:spPr>
            <a:xfrm>
              <a:off x="5906424" y="165743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9"/>
            <p:cNvSpPr/>
            <p:nvPr/>
          </p:nvSpPr>
          <p:spPr>
            <a:xfrm>
              <a:off x="5884429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9"/>
            <p:cNvSpPr/>
            <p:nvPr/>
          </p:nvSpPr>
          <p:spPr>
            <a:xfrm>
              <a:off x="5953112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9"/>
            <p:cNvSpPr/>
            <p:nvPr/>
          </p:nvSpPr>
          <p:spPr>
            <a:xfrm>
              <a:off x="5846199" y="1748326"/>
              <a:ext cx="171643" cy="109427"/>
            </a:xfrm>
            <a:custGeom>
              <a:avLst/>
              <a:gdLst/>
              <a:ahLst/>
              <a:cxnLst/>
              <a:rect l="l" t="t" r="r" b="b"/>
              <a:pathLst>
                <a:path w="6555" h="4179" extrusionOk="0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69"/>
            <p:cNvSpPr/>
            <p:nvPr/>
          </p:nvSpPr>
          <p:spPr>
            <a:xfrm>
              <a:off x="5845439" y="1548979"/>
              <a:ext cx="177901" cy="28489"/>
            </a:xfrm>
            <a:custGeom>
              <a:avLst/>
              <a:gdLst/>
              <a:ahLst/>
              <a:cxnLst/>
              <a:rect l="l" t="t" r="r" b="b"/>
              <a:pathLst>
                <a:path w="6794" h="1088" extrusionOk="0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9"/>
            <p:cNvSpPr/>
            <p:nvPr/>
          </p:nvSpPr>
          <p:spPr>
            <a:xfrm>
              <a:off x="5932635" y="1548979"/>
              <a:ext cx="90941" cy="22781"/>
            </a:xfrm>
            <a:custGeom>
              <a:avLst/>
              <a:gdLst/>
              <a:ahLst/>
              <a:cxnLst/>
              <a:rect l="l" t="t" r="r" b="b"/>
              <a:pathLst>
                <a:path w="3473" h="870" extrusionOk="0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9"/>
            <p:cNvSpPr/>
            <p:nvPr/>
          </p:nvSpPr>
          <p:spPr>
            <a:xfrm>
              <a:off x="5932373" y="1537484"/>
              <a:ext cx="17282" cy="11521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9"/>
            <p:cNvSpPr/>
            <p:nvPr/>
          </p:nvSpPr>
          <p:spPr>
            <a:xfrm>
              <a:off x="5972096" y="1502999"/>
              <a:ext cx="57240" cy="57240"/>
            </a:xfrm>
            <a:custGeom>
              <a:avLst/>
              <a:gdLst/>
              <a:ahLst/>
              <a:cxnLst/>
              <a:rect l="l" t="t" r="r" b="b"/>
              <a:pathLst>
                <a:path w="2186" h="2186" extrusionOk="0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9"/>
            <p:cNvSpPr/>
            <p:nvPr/>
          </p:nvSpPr>
          <p:spPr>
            <a:xfrm>
              <a:off x="5943371" y="1525989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08" h="1308" extrusionOk="0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9"/>
            <p:cNvSpPr/>
            <p:nvPr/>
          </p:nvSpPr>
          <p:spPr>
            <a:xfrm>
              <a:off x="5845204" y="1548979"/>
              <a:ext cx="23750" cy="28489"/>
            </a:xfrm>
            <a:custGeom>
              <a:avLst/>
              <a:gdLst/>
              <a:ahLst/>
              <a:cxnLst/>
              <a:rect l="l" t="t" r="r" b="b"/>
              <a:pathLst>
                <a:path w="907" h="1088" extrusionOk="0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69"/>
            <p:cNvSpPr/>
            <p:nvPr/>
          </p:nvSpPr>
          <p:spPr>
            <a:xfrm>
              <a:off x="5863428" y="1748326"/>
              <a:ext cx="137419" cy="80964"/>
            </a:xfrm>
            <a:custGeom>
              <a:avLst/>
              <a:gdLst/>
              <a:ahLst/>
              <a:cxnLst/>
              <a:rect l="l" t="t" r="r" b="b"/>
              <a:pathLst>
                <a:path w="5248" h="3092" extrusionOk="0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69"/>
            <p:cNvSpPr/>
            <p:nvPr/>
          </p:nvSpPr>
          <p:spPr>
            <a:xfrm>
              <a:off x="5828969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9"/>
            <p:cNvSpPr/>
            <p:nvPr/>
          </p:nvSpPr>
          <p:spPr>
            <a:xfrm>
              <a:off x="5846199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9"/>
            <p:cNvSpPr/>
            <p:nvPr/>
          </p:nvSpPr>
          <p:spPr>
            <a:xfrm>
              <a:off x="6017815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9"/>
            <p:cNvSpPr/>
            <p:nvPr/>
          </p:nvSpPr>
          <p:spPr>
            <a:xfrm>
              <a:off x="6006320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8" name="Google Shape;11928;p69"/>
          <p:cNvGrpSpPr/>
          <p:nvPr/>
        </p:nvGrpSpPr>
        <p:grpSpPr>
          <a:xfrm>
            <a:off x="4896940" y="1502999"/>
            <a:ext cx="263316" cy="354754"/>
            <a:chOff x="4896940" y="1502999"/>
            <a:chExt cx="263316" cy="354754"/>
          </a:xfrm>
        </p:grpSpPr>
        <p:sp>
          <p:nvSpPr>
            <p:cNvPr id="11929" name="Google Shape;11929;p69"/>
            <p:cNvSpPr/>
            <p:nvPr/>
          </p:nvSpPr>
          <p:spPr>
            <a:xfrm>
              <a:off x="4904193" y="1594384"/>
              <a:ext cx="113433" cy="103221"/>
            </a:xfrm>
            <a:custGeom>
              <a:avLst/>
              <a:gdLst/>
              <a:ahLst/>
              <a:cxnLst/>
              <a:rect l="l" t="t" r="r" b="b"/>
              <a:pathLst>
                <a:path w="4332" h="3942" extrusionOk="0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9"/>
            <p:cNvSpPr/>
            <p:nvPr/>
          </p:nvSpPr>
          <p:spPr>
            <a:xfrm>
              <a:off x="5039831" y="1594620"/>
              <a:ext cx="113198" cy="102907"/>
            </a:xfrm>
            <a:custGeom>
              <a:avLst/>
              <a:gdLst/>
              <a:ahLst/>
              <a:cxnLst/>
              <a:rect l="l" t="t" r="r" b="b"/>
              <a:pathLst>
                <a:path w="4323" h="3930" extrusionOk="0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9"/>
            <p:cNvSpPr/>
            <p:nvPr/>
          </p:nvSpPr>
          <p:spPr>
            <a:xfrm>
              <a:off x="4937160" y="1502999"/>
              <a:ext cx="183138" cy="123200"/>
            </a:xfrm>
            <a:custGeom>
              <a:avLst/>
              <a:gdLst/>
              <a:ahLst/>
              <a:cxnLst/>
              <a:rect l="l" t="t" r="r" b="b"/>
              <a:pathLst>
                <a:path w="6994" h="4705" extrusionOk="0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9"/>
            <p:cNvSpPr/>
            <p:nvPr/>
          </p:nvSpPr>
          <p:spPr>
            <a:xfrm>
              <a:off x="4896940" y="1680376"/>
              <a:ext cx="263316" cy="177377"/>
            </a:xfrm>
            <a:custGeom>
              <a:avLst/>
              <a:gdLst/>
              <a:ahLst/>
              <a:cxnLst/>
              <a:rect l="l" t="t" r="r" b="b"/>
              <a:pathLst>
                <a:path w="10056" h="6774" extrusionOk="0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69"/>
            <p:cNvSpPr/>
            <p:nvPr/>
          </p:nvSpPr>
          <p:spPr>
            <a:xfrm>
              <a:off x="4897202" y="1730834"/>
              <a:ext cx="263055" cy="126919"/>
            </a:xfrm>
            <a:custGeom>
              <a:avLst/>
              <a:gdLst/>
              <a:ahLst/>
              <a:cxnLst/>
              <a:rect l="l" t="t" r="r" b="b"/>
              <a:pathLst>
                <a:path w="10046" h="4847" extrusionOk="0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9"/>
            <p:cNvSpPr/>
            <p:nvPr/>
          </p:nvSpPr>
          <p:spPr>
            <a:xfrm>
              <a:off x="4953395" y="1730834"/>
              <a:ext cx="150407" cy="81697"/>
            </a:xfrm>
            <a:custGeom>
              <a:avLst/>
              <a:gdLst/>
              <a:ahLst/>
              <a:cxnLst/>
              <a:rect l="l" t="t" r="r" b="b"/>
              <a:pathLst>
                <a:path w="5744" h="3120" extrusionOk="0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9"/>
            <p:cNvSpPr/>
            <p:nvPr/>
          </p:nvSpPr>
          <p:spPr>
            <a:xfrm>
              <a:off x="4994374" y="1691871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9"/>
            <p:cNvSpPr/>
            <p:nvPr/>
          </p:nvSpPr>
          <p:spPr>
            <a:xfrm>
              <a:off x="4936427" y="1559846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69"/>
            <p:cNvSpPr/>
            <p:nvPr/>
          </p:nvSpPr>
          <p:spPr>
            <a:xfrm>
              <a:off x="4936427" y="1560082"/>
              <a:ext cx="169391" cy="149019"/>
            </a:xfrm>
            <a:custGeom>
              <a:avLst/>
              <a:gdLst/>
              <a:ahLst/>
              <a:cxnLst/>
              <a:rect l="l" t="t" r="r" b="b"/>
              <a:pathLst>
                <a:path w="6469" h="5691" extrusionOk="0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9"/>
            <p:cNvSpPr/>
            <p:nvPr/>
          </p:nvSpPr>
          <p:spPr>
            <a:xfrm>
              <a:off x="4988614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9"/>
            <p:cNvSpPr/>
            <p:nvPr/>
          </p:nvSpPr>
          <p:spPr>
            <a:xfrm>
              <a:off x="5057323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9"/>
            <p:cNvSpPr/>
            <p:nvPr/>
          </p:nvSpPr>
          <p:spPr>
            <a:xfrm>
              <a:off x="5003382" y="1652174"/>
              <a:ext cx="50694" cy="17282"/>
            </a:xfrm>
            <a:custGeom>
              <a:avLst/>
              <a:gdLst/>
              <a:ahLst/>
              <a:cxnLst/>
              <a:rect l="l" t="t" r="r" b="b"/>
              <a:pathLst>
                <a:path w="1936" h="660" extrusionOk="0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9"/>
            <p:cNvSpPr/>
            <p:nvPr/>
          </p:nvSpPr>
          <p:spPr>
            <a:xfrm>
              <a:off x="5040093" y="1504255"/>
              <a:ext cx="79943" cy="90469"/>
            </a:xfrm>
            <a:custGeom>
              <a:avLst/>
              <a:gdLst/>
              <a:ahLst/>
              <a:cxnLst/>
              <a:rect l="l" t="t" r="r" b="b"/>
              <a:pathLst>
                <a:path w="3053" h="3455" extrusionOk="0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9"/>
            <p:cNvSpPr/>
            <p:nvPr/>
          </p:nvSpPr>
          <p:spPr>
            <a:xfrm>
              <a:off x="5020114" y="1789043"/>
              <a:ext cx="17256" cy="57214"/>
            </a:xfrm>
            <a:custGeom>
              <a:avLst/>
              <a:gdLst/>
              <a:ahLst/>
              <a:cxnLst/>
              <a:rect l="l" t="t" r="r" b="b"/>
              <a:pathLst>
                <a:path w="659" h="2185" extrusionOk="0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69"/>
            <p:cNvSpPr/>
            <p:nvPr/>
          </p:nvSpPr>
          <p:spPr>
            <a:xfrm>
              <a:off x="4899689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69"/>
            <p:cNvSpPr/>
            <p:nvPr/>
          </p:nvSpPr>
          <p:spPr>
            <a:xfrm>
              <a:off x="5108777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9"/>
            <p:cNvSpPr/>
            <p:nvPr/>
          </p:nvSpPr>
          <p:spPr>
            <a:xfrm>
              <a:off x="5020114" y="1789043"/>
              <a:ext cx="17256" cy="17989"/>
            </a:xfrm>
            <a:custGeom>
              <a:avLst/>
              <a:gdLst/>
              <a:ahLst/>
              <a:cxnLst/>
              <a:rect l="l" t="t" r="r" b="b"/>
              <a:pathLst>
                <a:path w="659" h="687" extrusionOk="0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9"/>
            <p:cNvSpPr/>
            <p:nvPr/>
          </p:nvSpPr>
          <p:spPr>
            <a:xfrm>
              <a:off x="4963895" y="17203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9"/>
            <p:cNvSpPr/>
            <p:nvPr/>
          </p:nvSpPr>
          <p:spPr>
            <a:xfrm>
              <a:off x="5063058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9"/>
            <p:cNvSpPr/>
            <p:nvPr/>
          </p:nvSpPr>
          <p:spPr>
            <a:xfrm>
              <a:off x="4994374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69"/>
            <p:cNvSpPr/>
            <p:nvPr/>
          </p:nvSpPr>
          <p:spPr>
            <a:xfrm>
              <a:off x="4982879" y="1720334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0" name="Google Shape;11950;p69"/>
          <p:cNvGrpSpPr/>
          <p:nvPr/>
        </p:nvGrpSpPr>
        <p:grpSpPr>
          <a:xfrm>
            <a:off x="6255392" y="4268082"/>
            <a:ext cx="274550" cy="354728"/>
            <a:chOff x="6255392" y="4268082"/>
            <a:chExt cx="274550" cy="354728"/>
          </a:xfrm>
        </p:grpSpPr>
        <p:sp>
          <p:nvSpPr>
            <p:cNvPr id="11951" name="Google Shape;11951;p69"/>
            <p:cNvSpPr/>
            <p:nvPr/>
          </p:nvSpPr>
          <p:spPr>
            <a:xfrm>
              <a:off x="6286342" y="4268082"/>
              <a:ext cx="213120" cy="206102"/>
            </a:xfrm>
            <a:custGeom>
              <a:avLst/>
              <a:gdLst/>
              <a:ahLst/>
              <a:cxnLst/>
              <a:rect l="l" t="t" r="r" b="b"/>
              <a:pathLst>
                <a:path w="8139" h="7871" extrusionOk="0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9"/>
            <p:cNvSpPr/>
            <p:nvPr/>
          </p:nvSpPr>
          <p:spPr>
            <a:xfrm>
              <a:off x="6352800" y="4451168"/>
              <a:ext cx="80205" cy="68736"/>
            </a:xfrm>
            <a:custGeom>
              <a:avLst/>
              <a:gdLst/>
              <a:ahLst/>
              <a:cxnLst/>
              <a:rect l="l" t="t" r="r" b="b"/>
              <a:pathLst>
                <a:path w="3063" h="2625" extrusionOk="0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9"/>
            <p:cNvSpPr/>
            <p:nvPr/>
          </p:nvSpPr>
          <p:spPr>
            <a:xfrm>
              <a:off x="6352800" y="4451168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9"/>
            <p:cNvSpPr/>
            <p:nvPr/>
          </p:nvSpPr>
          <p:spPr>
            <a:xfrm>
              <a:off x="6296842" y="4307464"/>
              <a:ext cx="192381" cy="166458"/>
            </a:xfrm>
            <a:custGeom>
              <a:avLst/>
              <a:gdLst/>
              <a:ahLst/>
              <a:cxnLst/>
              <a:rect l="l" t="t" r="r" b="b"/>
              <a:pathLst>
                <a:path w="7347" h="6357" extrusionOk="0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9"/>
            <p:cNvSpPr/>
            <p:nvPr/>
          </p:nvSpPr>
          <p:spPr>
            <a:xfrm>
              <a:off x="6296607" y="4320033"/>
              <a:ext cx="107935" cy="154125"/>
            </a:xfrm>
            <a:custGeom>
              <a:avLst/>
              <a:gdLst/>
              <a:ahLst/>
              <a:cxnLst/>
              <a:rect l="l" t="t" r="r" b="b"/>
              <a:pathLst>
                <a:path w="4122" h="5886" extrusionOk="0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9"/>
            <p:cNvSpPr/>
            <p:nvPr/>
          </p:nvSpPr>
          <p:spPr>
            <a:xfrm>
              <a:off x="6352800" y="437685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69"/>
            <p:cNvSpPr/>
            <p:nvPr/>
          </p:nvSpPr>
          <p:spPr>
            <a:xfrm>
              <a:off x="6421509" y="4376855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9"/>
            <p:cNvSpPr/>
            <p:nvPr/>
          </p:nvSpPr>
          <p:spPr>
            <a:xfrm>
              <a:off x="6345311" y="435975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9"/>
            <p:cNvSpPr/>
            <p:nvPr/>
          </p:nvSpPr>
          <p:spPr>
            <a:xfrm>
              <a:off x="6413758" y="435975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9"/>
            <p:cNvSpPr/>
            <p:nvPr/>
          </p:nvSpPr>
          <p:spPr>
            <a:xfrm>
              <a:off x="6255392" y="4508382"/>
              <a:ext cx="274550" cy="114428"/>
            </a:xfrm>
            <a:custGeom>
              <a:avLst/>
              <a:gdLst/>
              <a:ahLst/>
              <a:cxnLst/>
              <a:rect l="l" t="t" r="r" b="b"/>
              <a:pathLst>
                <a:path w="10485" h="4370" extrusionOk="0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9"/>
            <p:cNvSpPr/>
            <p:nvPr/>
          </p:nvSpPr>
          <p:spPr>
            <a:xfrm>
              <a:off x="6376785" y="4456667"/>
              <a:ext cx="32260" cy="28751"/>
            </a:xfrm>
            <a:custGeom>
              <a:avLst/>
              <a:gdLst/>
              <a:ahLst/>
              <a:cxnLst/>
              <a:rect l="l" t="t" r="r" b="b"/>
              <a:pathLst>
                <a:path w="1232" h="1098" extrusionOk="0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9"/>
            <p:cNvSpPr/>
            <p:nvPr/>
          </p:nvSpPr>
          <p:spPr>
            <a:xfrm>
              <a:off x="6370029" y="4422705"/>
              <a:ext cx="45745" cy="16994"/>
            </a:xfrm>
            <a:custGeom>
              <a:avLst/>
              <a:gdLst/>
              <a:ahLst/>
              <a:cxnLst/>
              <a:rect l="l" t="t" r="r" b="b"/>
              <a:pathLst>
                <a:path w="1747" h="649" extrusionOk="0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9"/>
            <p:cNvSpPr/>
            <p:nvPr/>
          </p:nvSpPr>
          <p:spPr>
            <a:xfrm>
              <a:off x="6352800" y="4416944"/>
              <a:ext cx="79969" cy="28568"/>
            </a:xfrm>
            <a:custGeom>
              <a:avLst/>
              <a:gdLst/>
              <a:ahLst/>
              <a:cxnLst/>
              <a:rect l="l" t="t" r="r" b="b"/>
              <a:pathLst>
                <a:path w="3054" h="1091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9"/>
            <p:cNvSpPr/>
            <p:nvPr/>
          </p:nvSpPr>
          <p:spPr>
            <a:xfrm>
              <a:off x="6262619" y="4532106"/>
              <a:ext cx="50249" cy="90705"/>
            </a:xfrm>
            <a:custGeom>
              <a:avLst/>
              <a:gdLst/>
              <a:ahLst/>
              <a:cxnLst/>
              <a:rect l="l" t="t" r="r" b="b"/>
              <a:pathLst>
                <a:path w="1919" h="3464" extrusionOk="0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9"/>
            <p:cNvSpPr/>
            <p:nvPr/>
          </p:nvSpPr>
          <p:spPr>
            <a:xfrm>
              <a:off x="6472963" y="4532106"/>
              <a:ext cx="49987" cy="90705"/>
            </a:xfrm>
            <a:custGeom>
              <a:avLst/>
              <a:gdLst/>
              <a:ahLst/>
              <a:cxnLst/>
              <a:rect l="l" t="t" r="r" b="b"/>
              <a:pathLst>
                <a:path w="1909" h="3464" extrusionOk="0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9"/>
            <p:cNvSpPr/>
            <p:nvPr/>
          </p:nvSpPr>
          <p:spPr>
            <a:xfrm>
              <a:off x="6387285" y="454834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69"/>
            <p:cNvSpPr/>
            <p:nvPr/>
          </p:nvSpPr>
          <p:spPr>
            <a:xfrm>
              <a:off x="6387285" y="4588560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9"/>
            <p:cNvSpPr/>
            <p:nvPr/>
          </p:nvSpPr>
          <p:spPr>
            <a:xfrm>
              <a:off x="6318838" y="4508382"/>
              <a:ext cx="148155" cy="48495"/>
            </a:xfrm>
            <a:custGeom>
              <a:avLst/>
              <a:gdLst/>
              <a:ahLst/>
              <a:cxnLst/>
              <a:rect l="l" t="t" r="r" b="b"/>
              <a:pathLst>
                <a:path w="5658" h="1852" extrusionOk="0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9"/>
            <p:cNvSpPr/>
            <p:nvPr/>
          </p:nvSpPr>
          <p:spPr>
            <a:xfrm>
              <a:off x="6329809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9"/>
            <p:cNvSpPr/>
            <p:nvPr/>
          </p:nvSpPr>
          <p:spPr>
            <a:xfrm>
              <a:off x="6392784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1" name="Google Shape;11971;p69"/>
          <p:cNvGrpSpPr/>
          <p:nvPr/>
        </p:nvGrpSpPr>
        <p:grpSpPr>
          <a:xfrm>
            <a:off x="7604076" y="3790075"/>
            <a:ext cx="275807" cy="354859"/>
            <a:chOff x="7604076" y="3790075"/>
            <a:chExt cx="275807" cy="354859"/>
          </a:xfrm>
        </p:grpSpPr>
        <p:sp>
          <p:nvSpPr>
            <p:cNvPr id="11972" name="Google Shape;11972;p69"/>
            <p:cNvSpPr/>
            <p:nvPr/>
          </p:nvSpPr>
          <p:spPr>
            <a:xfrm>
              <a:off x="7623558" y="3790075"/>
              <a:ext cx="237341" cy="113800"/>
            </a:xfrm>
            <a:custGeom>
              <a:avLst/>
              <a:gdLst/>
              <a:ahLst/>
              <a:cxnLst/>
              <a:rect l="l" t="t" r="r" b="b"/>
              <a:pathLst>
                <a:path w="9064" h="4346" extrusionOk="0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9"/>
            <p:cNvSpPr/>
            <p:nvPr/>
          </p:nvSpPr>
          <p:spPr>
            <a:xfrm>
              <a:off x="7604076" y="4018513"/>
              <a:ext cx="275545" cy="126186"/>
            </a:xfrm>
            <a:custGeom>
              <a:avLst/>
              <a:gdLst/>
              <a:ahLst/>
              <a:cxnLst/>
              <a:rect l="l" t="t" r="r" b="b"/>
              <a:pathLst>
                <a:path w="10523" h="4819" extrusionOk="0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9"/>
            <p:cNvSpPr/>
            <p:nvPr/>
          </p:nvSpPr>
          <p:spPr>
            <a:xfrm>
              <a:off x="7604312" y="4049987"/>
              <a:ext cx="275571" cy="94711"/>
            </a:xfrm>
            <a:custGeom>
              <a:avLst/>
              <a:gdLst/>
              <a:ahLst/>
              <a:cxnLst/>
              <a:rect l="l" t="t" r="r" b="b"/>
              <a:pathLst>
                <a:path w="10524" h="3617" extrusionOk="0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9"/>
            <p:cNvSpPr/>
            <p:nvPr/>
          </p:nvSpPr>
          <p:spPr>
            <a:xfrm>
              <a:off x="7726962" y="4096204"/>
              <a:ext cx="30270" cy="48495"/>
            </a:xfrm>
            <a:custGeom>
              <a:avLst/>
              <a:gdLst/>
              <a:ahLst/>
              <a:cxnLst/>
              <a:rect l="l" t="t" r="r" b="b"/>
              <a:pathLst>
                <a:path w="1156" h="1852" extrusionOk="0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9"/>
            <p:cNvSpPr/>
            <p:nvPr/>
          </p:nvSpPr>
          <p:spPr>
            <a:xfrm>
              <a:off x="7668779" y="4049987"/>
              <a:ext cx="146400" cy="57319"/>
            </a:xfrm>
            <a:custGeom>
              <a:avLst/>
              <a:gdLst/>
              <a:ahLst/>
              <a:cxnLst/>
              <a:rect l="l" t="t" r="r" b="b"/>
              <a:pathLst>
                <a:path w="5591" h="2189" extrusionOk="0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9"/>
            <p:cNvSpPr/>
            <p:nvPr/>
          </p:nvSpPr>
          <p:spPr>
            <a:xfrm>
              <a:off x="7719238" y="4064494"/>
              <a:ext cx="45981" cy="35245"/>
            </a:xfrm>
            <a:custGeom>
              <a:avLst/>
              <a:gdLst/>
              <a:ahLst/>
              <a:cxnLst/>
              <a:rect l="l" t="t" r="r" b="b"/>
              <a:pathLst>
                <a:path w="1756" h="1346" extrusionOk="0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9"/>
            <p:cNvSpPr/>
            <p:nvPr/>
          </p:nvSpPr>
          <p:spPr>
            <a:xfrm>
              <a:off x="7701982" y="4018513"/>
              <a:ext cx="80231" cy="23148"/>
            </a:xfrm>
            <a:custGeom>
              <a:avLst/>
              <a:gdLst/>
              <a:ahLst/>
              <a:cxnLst/>
              <a:rect l="l" t="t" r="r" b="b"/>
              <a:pathLst>
                <a:path w="3064" h="884" extrusionOk="0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69"/>
            <p:cNvSpPr/>
            <p:nvPr/>
          </p:nvSpPr>
          <p:spPr>
            <a:xfrm>
              <a:off x="7645527" y="3875124"/>
              <a:ext cx="188139" cy="154675"/>
            </a:xfrm>
            <a:custGeom>
              <a:avLst/>
              <a:gdLst/>
              <a:ahLst/>
              <a:cxnLst/>
              <a:rect l="l" t="t" r="r" b="b"/>
              <a:pathLst>
                <a:path w="7185" h="5907" extrusionOk="0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69"/>
            <p:cNvSpPr/>
            <p:nvPr/>
          </p:nvSpPr>
          <p:spPr>
            <a:xfrm>
              <a:off x="7701982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9"/>
            <p:cNvSpPr/>
            <p:nvPr/>
          </p:nvSpPr>
          <p:spPr>
            <a:xfrm>
              <a:off x="7770691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9"/>
            <p:cNvSpPr/>
            <p:nvPr/>
          </p:nvSpPr>
          <p:spPr>
            <a:xfrm>
              <a:off x="7648276" y="3875124"/>
              <a:ext cx="168396" cy="154884"/>
            </a:xfrm>
            <a:custGeom>
              <a:avLst/>
              <a:gdLst/>
              <a:ahLst/>
              <a:cxnLst/>
              <a:rect l="l" t="t" r="r" b="b"/>
              <a:pathLst>
                <a:path w="6431" h="5915" extrusionOk="0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9"/>
            <p:cNvSpPr/>
            <p:nvPr/>
          </p:nvSpPr>
          <p:spPr>
            <a:xfrm>
              <a:off x="7656027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69"/>
            <p:cNvSpPr/>
            <p:nvPr/>
          </p:nvSpPr>
          <p:spPr>
            <a:xfrm>
              <a:off x="7805151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69"/>
            <p:cNvSpPr/>
            <p:nvPr/>
          </p:nvSpPr>
          <p:spPr>
            <a:xfrm>
              <a:off x="7679515" y="4038073"/>
              <a:ext cx="62477" cy="57659"/>
            </a:xfrm>
            <a:custGeom>
              <a:avLst/>
              <a:gdLst/>
              <a:ahLst/>
              <a:cxnLst/>
              <a:rect l="l" t="t" r="r" b="b"/>
              <a:pathLst>
                <a:path w="2386" h="2202" extrusionOk="0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9"/>
            <p:cNvSpPr/>
            <p:nvPr/>
          </p:nvSpPr>
          <p:spPr>
            <a:xfrm>
              <a:off x="7741966" y="4037942"/>
              <a:ext cx="62477" cy="57843"/>
            </a:xfrm>
            <a:custGeom>
              <a:avLst/>
              <a:gdLst/>
              <a:ahLst/>
              <a:cxnLst/>
              <a:rect l="l" t="t" r="r" b="b"/>
              <a:pathLst>
                <a:path w="2386" h="2209" extrusionOk="0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9"/>
            <p:cNvSpPr/>
            <p:nvPr/>
          </p:nvSpPr>
          <p:spPr>
            <a:xfrm>
              <a:off x="7722694" y="3978528"/>
              <a:ext cx="38806" cy="11312"/>
            </a:xfrm>
            <a:custGeom>
              <a:avLst/>
              <a:gdLst/>
              <a:ahLst/>
              <a:cxnLst/>
              <a:rect l="l" t="t" r="r" b="b"/>
              <a:pathLst>
                <a:path w="1482" h="432" extrusionOk="0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9"/>
            <p:cNvSpPr/>
            <p:nvPr/>
          </p:nvSpPr>
          <p:spPr>
            <a:xfrm>
              <a:off x="7656027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9"/>
            <p:cNvSpPr/>
            <p:nvPr/>
          </p:nvSpPr>
          <p:spPr>
            <a:xfrm>
              <a:off x="7656027" y="3857894"/>
              <a:ext cx="172140" cy="34512"/>
            </a:xfrm>
            <a:custGeom>
              <a:avLst/>
              <a:gdLst/>
              <a:ahLst/>
              <a:cxnLst/>
              <a:rect l="l" t="t" r="r" b="b"/>
              <a:pathLst>
                <a:path w="6574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9"/>
            <p:cNvSpPr/>
            <p:nvPr/>
          </p:nvSpPr>
          <p:spPr>
            <a:xfrm>
              <a:off x="7724972" y="3823670"/>
              <a:ext cx="34250" cy="39984"/>
            </a:xfrm>
            <a:custGeom>
              <a:avLst/>
              <a:gdLst/>
              <a:ahLst/>
              <a:cxnLst/>
              <a:rect l="l" t="t" r="r" b="b"/>
              <a:pathLst>
                <a:path w="1308" h="1527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69"/>
            <p:cNvSpPr/>
            <p:nvPr/>
          </p:nvSpPr>
          <p:spPr>
            <a:xfrm>
              <a:off x="7724763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69"/>
            <p:cNvSpPr/>
            <p:nvPr/>
          </p:nvSpPr>
          <p:spPr>
            <a:xfrm>
              <a:off x="7609811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9"/>
            <p:cNvSpPr/>
            <p:nvPr/>
          </p:nvSpPr>
          <p:spPr>
            <a:xfrm>
              <a:off x="7822407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4" name="Google Shape;11994;p69"/>
          <p:cNvGrpSpPr/>
          <p:nvPr/>
        </p:nvGrpSpPr>
        <p:grpSpPr>
          <a:xfrm>
            <a:off x="7154427" y="3790206"/>
            <a:ext cx="274550" cy="354493"/>
            <a:chOff x="7154427" y="3790206"/>
            <a:chExt cx="274550" cy="354493"/>
          </a:xfrm>
        </p:grpSpPr>
        <p:sp>
          <p:nvSpPr>
            <p:cNvPr id="11995" name="Google Shape;11995;p69"/>
            <p:cNvSpPr/>
            <p:nvPr/>
          </p:nvSpPr>
          <p:spPr>
            <a:xfrm>
              <a:off x="7154427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9"/>
            <p:cNvSpPr/>
            <p:nvPr/>
          </p:nvSpPr>
          <p:spPr>
            <a:xfrm>
              <a:off x="7154427" y="4035743"/>
              <a:ext cx="274550" cy="108956"/>
            </a:xfrm>
            <a:custGeom>
              <a:avLst/>
              <a:gdLst/>
              <a:ahLst/>
              <a:cxnLst/>
              <a:rect l="l" t="t" r="r" b="b"/>
              <a:pathLst>
                <a:path w="10485" h="4161" extrusionOk="0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9"/>
            <p:cNvSpPr/>
            <p:nvPr/>
          </p:nvSpPr>
          <p:spPr>
            <a:xfrm>
              <a:off x="7251600" y="3978790"/>
              <a:ext cx="79969" cy="22964"/>
            </a:xfrm>
            <a:custGeom>
              <a:avLst/>
              <a:gdLst/>
              <a:ahLst/>
              <a:cxnLst/>
              <a:rect l="l" t="t" r="r" b="b"/>
              <a:pathLst>
                <a:path w="3054" h="877" extrusionOk="0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9"/>
            <p:cNvSpPr/>
            <p:nvPr/>
          </p:nvSpPr>
          <p:spPr>
            <a:xfrm>
              <a:off x="7195145" y="3835925"/>
              <a:ext cx="192381" cy="154387"/>
            </a:xfrm>
            <a:custGeom>
              <a:avLst/>
              <a:gdLst/>
              <a:ahLst/>
              <a:cxnLst/>
              <a:rect l="l" t="t" r="r" b="b"/>
              <a:pathLst>
                <a:path w="7347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9"/>
            <p:cNvSpPr/>
            <p:nvPr/>
          </p:nvSpPr>
          <p:spPr>
            <a:xfrm>
              <a:off x="7195145" y="3835925"/>
              <a:ext cx="107935" cy="154387"/>
            </a:xfrm>
            <a:custGeom>
              <a:avLst/>
              <a:gdLst/>
              <a:ahLst/>
              <a:cxnLst/>
              <a:rect l="l" t="t" r="r" b="b"/>
              <a:pathLst>
                <a:path w="4122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9"/>
            <p:cNvSpPr/>
            <p:nvPr/>
          </p:nvSpPr>
          <p:spPr>
            <a:xfrm>
              <a:off x="7205619" y="3790206"/>
              <a:ext cx="171905" cy="91438"/>
            </a:xfrm>
            <a:custGeom>
              <a:avLst/>
              <a:gdLst/>
              <a:ahLst/>
              <a:cxnLst/>
              <a:rect l="l" t="t" r="r" b="b"/>
              <a:pathLst>
                <a:path w="6565" h="3492" extrusionOk="0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9"/>
            <p:cNvSpPr/>
            <p:nvPr/>
          </p:nvSpPr>
          <p:spPr>
            <a:xfrm>
              <a:off x="7245839" y="3790206"/>
              <a:ext cx="91464" cy="91438"/>
            </a:xfrm>
            <a:custGeom>
              <a:avLst/>
              <a:gdLst/>
              <a:ahLst/>
              <a:cxnLst/>
              <a:rect l="l" t="t" r="r" b="b"/>
              <a:pathLst>
                <a:path w="3493" h="3492" extrusionOk="0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9"/>
            <p:cNvSpPr/>
            <p:nvPr/>
          </p:nvSpPr>
          <p:spPr>
            <a:xfrm>
              <a:off x="7274328" y="3875883"/>
              <a:ext cx="34486" cy="34486"/>
            </a:xfrm>
            <a:custGeom>
              <a:avLst/>
              <a:gdLst/>
              <a:ahLst/>
              <a:cxnLst/>
              <a:rect l="l" t="t" r="r" b="b"/>
              <a:pathLst>
                <a:path w="1317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9"/>
            <p:cNvSpPr/>
            <p:nvPr/>
          </p:nvSpPr>
          <p:spPr>
            <a:xfrm>
              <a:off x="7266106" y="3933019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9"/>
            <p:cNvSpPr/>
            <p:nvPr/>
          </p:nvSpPr>
          <p:spPr>
            <a:xfrm>
              <a:off x="7205619" y="3875883"/>
              <a:ext cx="74470" cy="49804"/>
            </a:xfrm>
            <a:custGeom>
              <a:avLst/>
              <a:gdLst/>
              <a:ahLst/>
              <a:cxnLst/>
              <a:rect l="l" t="t" r="r" b="b"/>
              <a:pathLst>
                <a:path w="2844" h="1902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9"/>
            <p:cNvSpPr/>
            <p:nvPr/>
          </p:nvSpPr>
          <p:spPr>
            <a:xfrm>
              <a:off x="7303053" y="3875883"/>
              <a:ext cx="74208" cy="49699"/>
            </a:xfrm>
            <a:custGeom>
              <a:avLst/>
              <a:gdLst/>
              <a:ahLst/>
              <a:cxnLst/>
              <a:rect l="l" t="t" r="r" b="b"/>
              <a:pathLst>
                <a:path w="2834" h="1898" extrusionOk="0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9"/>
            <p:cNvSpPr/>
            <p:nvPr/>
          </p:nvSpPr>
          <p:spPr>
            <a:xfrm>
              <a:off x="7254349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9"/>
            <p:cNvSpPr/>
            <p:nvPr/>
          </p:nvSpPr>
          <p:spPr>
            <a:xfrm>
              <a:off x="7317298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9"/>
            <p:cNvSpPr/>
            <p:nvPr/>
          </p:nvSpPr>
          <p:spPr>
            <a:xfrm>
              <a:off x="7257099" y="4058890"/>
              <a:ext cx="63158" cy="85808"/>
            </a:xfrm>
            <a:custGeom>
              <a:avLst/>
              <a:gdLst/>
              <a:ahLst/>
              <a:cxnLst/>
              <a:rect l="l" t="t" r="r" b="b"/>
              <a:pathLst>
                <a:path w="2412" h="3277" extrusionOk="0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9"/>
            <p:cNvSpPr/>
            <p:nvPr/>
          </p:nvSpPr>
          <p:spPr>
            <a:xfrm>
              <a:off x="7267232" y="3835873"/>
              <a:ext cx="49594" cy="23043"/>
            </a:xfrm>
            <a:custGeom>
              <a:avLst/>
              <a:gdLst/>
              <a:ahLst/>
              <a:cxnLst/>
              <a:rect l="l" t="t" r="r" b="b"/>
              <a:pathLst>
                <a:path w="1894" h="880" extrusionOk="0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9"/>
            <p:cNvSpPr/>
            <p:nvPr/>
          </p:nvSpPr>
          <p:spPr>
            <a:xfrm>
              <a:off x="7285824" y="381880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9"/>
            <p:cNvSpPr/>
            <p:nvPr/>
          </p:nvSpPr>
          <p:spPr>
            <a:xfrm>
              <a:off x="7371501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9"/>
            <p:cNvSpPr/>
            <p:nvPr/>
          </p:nvSpPr>
          <p:spPr>
            <a:xfrm>
              <a:off x="7159664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9"/>
            <p:cNvSpPr/>
            <p:nvPr/>
          </p:nvSpPr>
          <p:spPr>
            <a:xfrm>
              <a:off x="7274328" y="4070490"/>
              <a:ext cx="34486" cy="34224"/>
            </a:xfrm>
            <a:custGeom>
              <a:avLst/>
              <a:gdLst/>
              <a:ahLst/>
              <a:cxnLst/>
              <a:rect l="l" t="t" r="r" b="b"/>
              <a:pathLst>
                <a:path w="1317" h="130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9"/>
            <p:cNvSpPr/>
            <p:nvPr/>
          </p:nvSpPr>
          <p:spPr>
            <a:xfrm>
              <a:off x="7270820" y="4071983"/>
              <a:ext cx="36502" cy="32757"/>
            </a:xfrm>
            <a:custGeom>
              <a:avLst/>
              <a:gdLst/>
              <a:ahLst/>
              <a:cxnLst/>
              <a:rect l="l" t="t" r="r" b="b"/>
              <a:pathLst>
                <a:path w="1394" h="1251" extrusionOk="0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5" name="Google Shape;12015;p69"/>
          <p:cNvGrpSpPr/>
          <p:nvPr/>
        </p:nvGrpSpPr>
        <p:grpSpPr>
          <a:xfrm>
            <a:off x="8054458" y="1973150"/>
            <a:ext cx="274576" cy="354728"/>
            <a:chOff x="8054458" y="1973150"/>
            <a:chExt cx="274576" cy="354728"/>
          </a:xfrm>
        </p:grpSpPr>
        <p:sp>
          <p:nvSpPr>
            <p:cNvPr id="12016" name="Google Shape;12016;p69"/>
            <p:cNvSpPr/>
            <p:nvPr/>
          </p:nvSpPr>
          <p:spPr>
            <a:xfrm>
              <a:off x="8054458" y="2150501"/>
              <a:ext cx="274576" cy="177377"/>
            </a:xfrm>
            <a:custGeom>
              <a:avLst/>
              <a:gdLst/>
              <a:ahLst/>
              <a:cxnLst/>
              <a:rect l="l" t="t" r="r" b="b"/>
              <a:pathLst>
                <a:path w="10486" h="6774" extrusionOk="0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9"/>
            <p:cNvSpPr/>
            <p:nvPr/>
          </p:nvSpPr>
          <p:spPr>
            <a:xfrm>
              <a:off x="8088944" y="2150501"/>
              <a:ext cx="205866" cy="124431"/>
            </a:xfrm>
            <a:custGeom>
              <a:avLst/>
              <a:gdLst/>
              <a:ahLst/>
              <a:cxnLst/>
              <a:rect l="l" t="t" r="r" b="b"/>
              <a:pathLst>
                <a:path w="7862" h="4752" extrusionOk="0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9"/>
            <p:cNvSpPr/>
            <p:nvPr/>
          </p:nvSpPr>
          <p:spPr>
            <a:xfrm>
              <a:off x="8157391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9"/>
            <p:cNvSpPr/>
            <p:nvPr/>
          </p:nvSpPr>
          <p:spPr>
            <a:xfrm>
              <a:off x="8214579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9"/>
            <p:cNvSpPr/>
            <p:nvPr/>
          </p:nvSpPr>
          <p:spPr>
            <a:xfrm>
              <a:off x="8094443" y="2160478"/>
              <a:ext cx="194607" cy="103195"/>
            </a:xfrm>
            <a:custGeom>
              <a:avLst/>
              <a:gdLst/>
              <a:ahLst/>
              <a:cxnLst/>
              <a:rect l="l" t="t" r="r" b="b"/>
              <a:pathLst>
                <a:path w="7432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9"/>
            <p:cNvSpPr/>
            <p:nvPr/>
          </p:nvSpPr>
          <p:spPr>
            <a:xfrm>
              <a:off x="8112746" y="2177734"/>
              <a:ext cx="158000" cy="65227"/>
            </a:xfrm>
            <a:custGeom>
              <a:avLst/>
              <a:gdLst/>
              <a:ahLst/>
              <a:cxnLst/>
              <a:rect l="l" t="t" r="r" b="b"/>
              <a:pathLst>
                <a:path w="6034" h="2491" extrusionOk="0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9"/>
            <p:cNvSpPr/>
            <p:nvPr/>
          </p:nvSpPr>
          <p:spPr>
            <a:xfrm>
              <a:off x="8137910" y="2156236"/>
              <a:ext cx="107935" cy="86725"/>
            </a:xfrm>
            <a:custGeom>
              <a:avLst/>
              <a:gdLst/>
              <a:ahLst/>
              <a:cxnLst/>
              <a:rect l="l" t="t" r="r" b="b"/>
              <a:pathLst>
                <a:path w="4122" h="3312" extrusionOk="0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9"/>
            <p:cNvSpPr/>
            <p:nvPr/>
          </p:nvSpPr>
          <p:spPr>
            <a:xfrm>
              <a:off x="8151631" y="2156236"/>
              <a:ext cx="80231" cy="28646"/>
            </a:xfrm>
            <a:custGeom>
              <a:avLst/>
              <a:gdLst/>
              <a:ahLst/>
              <a:cxnLst/>
              <a:rect l="l" t="t" r="r" b="b"/>
              <a:pathLst>
                <a:path w="3064" h="1094" extrusionOk="0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9"/>
            <p:cNvSpPr/>
            <p:nvPr/>
          </p:nvSpPr>
          <p:spPr>
            <a:xfrm>
              <a:off x="8094678" y="1973150"/>
              <a:ext cx="194136" cy="200368"/>
            </a:xfrm>
            <a:custGeom>
              <a:avLst/>
              <a:gdLst/>
              <a:ahLst/>
              <a:cxnLst/>
              <a:rect l="l" t="t" r="r" b="b"/>
              <a:pathLst>
                <a:path w="7414" h="7652" extrusionOk="0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9"/>
            <p:cNvSpPr/>
            <p:nvPr/>
          </p:nvSpPr>
          <p:spPr>
            <a:xfrm>
              <a:off x="8099182" y="2003970"/>
              <a:ext cx="109427" cy="169548"/>
            </a:xfrm>
            <a:custGeom>
              <a:avLst/>
              <a:gdLst/>
              <a:ahLst/>
              <a:cxnLst/>
              <a:rect l="l" t="t" r="r" b="b"/>
              <a:pathLst>
                <a:path w="4179" h="6475" extrusionOk="0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9"/>
            <p:cNvSpPr/>
            <p:nvPr/>
          </p:nvSpPr>
          <p:spPr>
            <a:xfrm>
              <a:off x="8157889" y="2116277"/>
              <a:ext cx="67714" cy="66588"/>
            </a:xfrm>
            <a:custGeom>
              <a:avLst/>
              <a:gdLst/>
              <a:ahLst/>
              <a:cxnLst/>
              <a:rect l="l" t="t" r="r" b="b"/>
              <a:pathLst>
                <a:path w="2586" h="2543" extrusionOk="0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9"/>
            <p:cNvSpPr/>
            <p:nvPr/>
          </p:nvSpPr>
          <p:spPr>
            <a:xfrm>
              <a:off x="8157889" y="2116016"/>
              <a:ext cx="41739" cy="66667"/>
            </a:xfrm>
            <a:custGeom>
              <a:avLst/>
              <a:gdLst/>
              <a:ahLst/>
              <a:cxnLst/>
              <a:rect l="l" t="t" r="r" b="b"/>
              <a:pathLst>
                <a:path w="1594" h="2546" extrusionOk="0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69"/>
            <p:cNvSpPr/>
            <p:nvPr/>
          </p:nvSpPr>
          <p:spPr>
            <a:xfrm>
              <a:off x="8172317" y="2128034"/>
              <a:ext cx="37366" cy="16758"/>
            </a:xfrm>
            <a:custGeom>
              <a:avLst/>
              <a:gdLst/>
              <a:ahLst/>
              <a:cxnLst/>
              <a:rect l="l" t="t" r="r" b="b"/>
              <a:pathLst>
                <a:path w="1427" h="640" extrusionOk="0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69"/>
            <p:cNvSpPr/>
            <p:nvPr/>
          </p:nvSpPr>
          <p:spPr>
            <a:xfrm>
              <a:off x="8144142" y="204756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9"/>
            <p:cNvSpPr/>
            <p:nvPr/>
          </p:nvSpPr>
          <p:spPr>
            <a:xfrm>
              <a:off x="8207091" y="2047568"/>
              <a:ext cx="32260" cy="11521"/>
            </a:xfrm>
            <a:custGeom>
              <a:avLst/>
              <a:gdLst/>
              <a:ahLst/>
              <a:cxnLst/>
              <a:rect l="l" t="t" r="r" b="b"/>
              <a:pathLst>
                <a:path w="123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9"/>
            <p:cNvSpPr/>
            <p:nvPr/>
          </p:nvSpPr>
          <p:spPr>
            <a:xfrm>
              <a:off x="8104183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9"/>
            <p:cNvSpPr/>
            <p:nvPr/>
          </p:nvSpPr>
          <p:spPr>
            <a:xfrm>
              <a:off x="8235580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69"/>
            <p:cNvSpPr/>
            <p:nvPr/>
          </p:nvSpPr>
          <p:spPr>
            <a:xfrm>
              <a:off x="8174621" y="2070558"/>
              <a:ext cx="34486" cy="22833"/>
            </a:xfrm>
            <a:custGeom>
              <a:avLst/>
              <a:gdLst/>
              <a:ahLst/>
              <a:cxnLst/>
              <a:rect l="l" t="t" r="r" b="b"/>
              <a:pathLst>
                <a:path w="1317" h="872" extrusionOk="0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9"/>
            <p:cNvSpPr/>
            <p:nvPr/>
          </p:nvSpPr>
          <p:spPr>
            <a:xfrm>
              <a:off x="8134663" y="2064824"/>
              <a:ext cx="51480" cy="39984"/>
            </a:xfrm>
            <a:custGeom>
              <a:avLst/>
              <a:gdLst/>
              <a:ahLst/>
              <a:cxnLst/>
              <a:rect l="l" t="t" r="r" b="b"/>
              <a:pathLst>
                <a:path w="1966" h="1527" extrusionOk="0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9"/>
            <p:cNvSpPr/>
            <p:nvPr/>
          </p:nvSpPr>
          <p:spPr>
            <a:xfrm>
              <a:off x="8197612" y="2064824"/>
              <a:ext cx="51218" cy="39984"/>
            </a:xfrm>
            <a:custGeom>
              <a:avLst/>
              <a:gdLst/>
              <a:ahLst/>
              <a:cxnLst/>
              <a:rect l="l" t="t" r="r" b="b"/>
              <a:pathLst>
                <a:path w="1956" h="1527" extrusionOk="0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9"/>
            <p:cNvSpPr/>
            <p:nvPr/>
          </p:nvSpPr>
          <p:spPr>
            <a:xfrm>
              <a:off x="8154642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9"/>
            <p:cNvSpPr/>
            <p:nvPr/>
          </p:nvSpPr>
          <p:spPr>
            <a:xfrm>
              <a:off x="8217591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8" name="Google Shape;12038;p69"/>
          <p:cNvGrpSpPr/>
          <p:nvPr/>
        </p:nvGrpSpPr>
        <p:grpSpPr>
          <a:xfrm>
            <a:off x="7153930" y="1973150"/>
            <a:ext cx="274812" cy="354728"/>
            <a:chOff x="7153930" y="1973150"/>
            <a:chExt cx="274812" cy="354728"/>
          </a:xfrm>
        </p:grpSpPr>
        <p:sp>
          <p:nvSpPr>
            <p:cNvPr id="12039" name="Google Shape;12039;p69"/>
            <p:cNvSpPr/>
            <p:nvPr/>
          </p:nvSpPr>
          <p:spPr>
            <a:xfrm>
              <a:off x="7153930" y="2212691"/>
              <a:ext cx="274812" cy="115188"/>
            </a:xfrm>
            <a:custGeom>
              <a:avLst/>
              <a:gdLst/>
              <a:ahLst/>
              <a:cxnLst/>
              <a:rect l="l" t="t" r="r" b="b"/>
              <a:pathLst>
                <a:path w="10495" h="4399" extrusionOk="0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9"/>
            <p:cNvSpPr/>
            <p:nvPr/>
          </p:nvSpPr>
          <p:spPr>
            <a:xfrm>
              <a:off x="7184409" y="2116277"/>
              <a:ext cx="213591" cy="211601"/>
            </a:xfrm>
            <a:custGeom>
              <a:avLst/>
              <a:gdLst/>
              <a:ahLst/>
              <a:cxnLst/>
              <a:rect l="l" t="t" r="r" b="b"/>
              <a:pathLst>
                <a:path w="8157" h="8081" extrusionOk="0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9"/>
            <p:cNvSpPr/>
            <p:nvPr/>
          </p:nvSpPr>
          <p:spPr>
            <a:xfrm>
              <a:off x="7185640" y="2116277"/>
              <a:ext cx="211365" cy="145458"/>
            </a:xfrm>
            <a:custGeom>
              <a:avLst/>
              <a:gdLst/>
              <a:ahLst/>
              <a:cxnLst/>
              <a:rect l="l" t="t" r="r" b="b"/>
              <a:pathLst>
                <a:path w="8072" h="5555" extrusionOk="0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9"/>
            <p:cNvSpPr/>
            <p:nvPr/>
          </p:nvSpPr>
          <p:spPr>
            <a:xfrm>
              <a:off x="7244608" y="2167731"/>
              <a:ext cx="93454" cy="94004"/>
            </a:xfrm>
            <a:custGeom>
              <a:avLst/>
              <a:gdLst/>
              <a:ahLst/>
              <a:cxnLst/>
              <a:rect l="l" t="t" r="r" b="b"/>
              <a:pathLst>
                <a:path w="3569" h="3590" extrusionOk="0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9"/>
            <p:cNvSpPr/>
            <p:nvPr/>
          </p:nvSpPr>
          <p:spPr>
            <a:xfrm>
              <a:off x="7157177" y="2238430"/>
              <a:ext cx="48233" cy="89448"/>
            </a:xfrm>
            <a:custGeom>
              <a:avLst/>
              <a:gdLst/>
              <a:ahLst/>
              <a:cxnLst/>
              <a:rect l="l" t="t" r="r" b="b"/>
              <a:pathLst>
                <a:path w="1842" h="3416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9"/>
            <p:cNvSpPr/>
            <p:nvPr/>
          </p:nvSpPr>
          <p:spPr>
            <a:xfrm>
              <a:off x="7377000" y="2238430"/>
              <a:ext cx="48495" cy="89448"/>
            </a:xfrm>
            <a:custGeom>
              <a:avLst/>
              <a:gdLst/>
              <a:ahLst/>
              <a:cxnLst/>
              <a:rect l="l" t="t" r="r" b="b"/>
              <a:pathLst>
                <a:path w="1852" h="3416" extrusionOk="0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9"/>
            <p:cNvSpPr/>
            <p:nvPr/>
          </p:nvSpPr>
          <p:spPr>
            <a:xfrm>
              <a:off x="7251338" y="2167731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9"/>
            <p:cNvSpPr/>
            <p:nvPr/>
          </p:nvSpPr>
          <p:spPr>
            <a:xfrm>
              <a:off x="7195145" y="2013109"/>
              <a:ext cx="192381" cy="165882"/>
            </a:xfrm>
            <a:custGeom>
              <a:avLst/>
              <a:gdLst/>
              <a:ahLst/>
              <a:cxnLst/>
              <a:rect l="l" t="t" r="r" b="b"/>
              <a:pathLst>
                <a:path w="7347" h="6335" extrusionOk="0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69"/>
            <p:cNvSpPr/>
            <p:nvPr/>
          </p:nvSpPr>
          <p:spPr>
            <a:xfrm>
              <a:off x="7274067" y="2122012"/>
              <a:ext cx="34512" cy="17020"/>
            </a:xfrm>
            <a:custGeom>
              <a:avLst/>
              <a:gdLst/>
              <a:ahLst/>
              <a:cxnLst/>
              <a:rect l="l" t="t" r="r" b="b"/>
              <a:pathLst>
                <a:path w="1318" h="650" extrusionOk="0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9"/>
            <p:cNvSpPr/>
            <p:nvPr/>
          </p:nvSpPr>
          <p:spPr>
            <a:xfrm>
              <a:off x="7197633" y="2013344"/>
              <a:ext cx="145170" cy="165882"/>
            </a:xfrm>
            <a:custGeom>
              <a:avLst/>
              <a:gdLst/>
              <a:ahLst/>
              <a:cxnLst/>
              <a:rect l="l" t="t" r="r" b="b"/>
              <a:pathLst>
                <a:path w="5544" h="6335" extrusionOk="0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69"/>
            <p:cNvSpPr/>
            <p:nvPr/>
          </p:nvSpPr>
          <p:spPr>
            <a:xfrm>
              <a:off x="7251338" y="2081923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9"/>
            <p:cNvSpPr/>
            <p:nvPr/>
          </p:nvSpPr>
          <p:spPr>
            <a:xfrm>
              <a:off x="7319786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9"/>
            <p:cNvSpPr/>
            <p:nvPr/>
          </p:nvSpPr>
          <p:spPr>
            <a:xfrm>
              <a:off x="7242671" y="2064641"/>
              <a:ext cx="33674" cy="17439"/>
            </a:xfrm>
            <a:custGeom>
              <a:avLst/>
              <a:gdLst/>
              <a:ahLst/>
              <a:cxnLst/>
              <a:rect l="l" t="t" r="r" b="b"/>
              <a:pathLst>
                <a:path w="1286" h="666" extrusionOk="0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9"/>
            <p:cNvSpPr/>
            <p:nvPr/>
          </p:nvSpPr>
          <p:spPr>
            <a:xfrm>
              <a:off x="7306143" y="2064745"/>
              <a:ext cx="33255" cy="17099"/>
            </a:xfrm>
            <a:custGeom>
              <a:avLst/>
              <a:gdLst/>
              <a:ahLst/>
              <a:cxnLst/>
              <a:rect l="l" t="t" r="r" b="b"/>
              <a:pathLst>
                <a:path w="1270" h="653" extrusionOk="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9"/>
            <p:cNvSpPr/>
            <p:nvPr/>
          </p:nvSpPr>
          <p:spPr>
            <a:xfrm>
              <a:off x="7205383" y="1973150"/>
              <a:ext cx="171643" cy="111679"/>
            </a:xfrm>
            <a:custGeom>
              <a:avLst/>
              <a:gdLst/>
              <a:ahLst/>
              <a:cxnLst/>
              <a:rect l="l" t="t" r="r" b="b"/>
              <a:pathLst>
                <a:path w="6555" h="4265" extrusionOk="0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9"/>
            <p:cNvSpPr/>
            <p:nvPr/>
          </p:nvSpPr>
          <p:spPr>
            <a:xfrm>
              <a:off x="7297057" y="2120284"/>
              <a:ext cx="23017" cy="21236"/>
            </a:xfrm>
            <a:custGeom>
              <a:avLst/>
              <a:gdLst/>
              <a:ahLst/>
              <a:cxnLst/>
              <a:rect l="l" t="t" r="r" b="b"/>
              <a:pathLst>
                <a:path w="879" h="811" extrusionOk="0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9"/>
            <p:cNvSpPr/>
            <p:nvPr/>
          </p:nvSpPr>
          <p:spPr>
            <a:xfrm>
              <a:off x="7262598" y="2120284"/>
              <a:ext cx="22990" cy="21236"/>
            </a:xfrm>
            <a:custGeom>
              <a:avLst/>
              <a:gdLst/>
              <a:ahLst/>
              <a:cxnLst/>
              <a:rect l="l" t="t" r="r" b="b"/>
              <a:pathLst>
                <a:path w="878" h="811" extrusionOk="0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9"/>
            <p:cNvSpPr/>
            <p:nvPr/>
          </p:nvSpPr>
          <p:spPr>
            <a:xfrm>
              <a:off x="7248877" y="2112350"/>
              <a:ext cx="84918" cy="15449"/>
            </a:xfrm>
            <a:custGeom>
              <a:avLst/>
              <a:gdLst/>
              <a:ahLst/>
              <a:cxnLst/>
              <a:rect l="l" t="t" r="r" b="b"/>
              <a:pathLst>
                <a:path w="3243" h="590" extrusionOk="0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9"/>
            <p:cNvSpPr/>
            <p:nvPr/>
          </p:nvSpPr>
          <p:spPr>
            <a:xfrm>
              <a:off x="7285562" y="2257912"/>
              <a:ext cx="11521" cy="69966"/>
            </a:xfrm>
            <a:custGeom>
              <a:avLst/>
              <a:gdLst/>
              <a:ahLst/>
              <a:cxnLst/>
              <a:rect l="l" t="t" r="r" b="b"/>
              <a:pathLst>
                <a:path w="440" h="2672" extrusionOk="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9"/>
          <p:cNvGrpSpPr/>
          <p:nvPr/>
        </p:nvGrpSpPr>
        <p:grpSpPr>
          <a:xfrm>
            <a:off x="6703522" y="1973098"/>
            <a:ext cx="274812" cy="354781"/>
            <a:chOff x="6703522" y="1973098"/>
            <a:chExt cx="274812" cy="354781"/>
          </a:xfrm>
        </p:grpSpPr>
        <p:sp>
          <p:nvSpPr>
            <p:cNvPr id="12059" name="Google Shape;12059;p69"/>
            <p:cNvSpPr/>
            <p:nvPr/>
          </p:nvSpPr>
          <p:spPr>
            <a:xfrm>
              <a:off x="6761233" y="1973150"/>
              <a:ext cx="160147" cy="57214"/>
            </a:xfrm>
            <a:custGeom>
              <a:avLst/>
              <a:gdLst/>
              <a:ahLst/>
              <a:cxnLst/>
              <a:rect l="l" t="t" r="r" b="b"/>
              <a:pathLst>
                <a:path w="6116" h="2185" extrusionOk="0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9"/>
            <p:cNvSpPr/>
            <p:nvPr/>
          </p:nvSpPr>
          <p:spPr>
            <a:xfrm>
              <a:off x="6724758" y="2116277"/>
              <a:ext cx="232601" cy="112177"/>
            </a:xfrm>
            <a:custGeom>
              <a:avLst/>
              <a:gdLst/>
              <a:ahLst/>
              <a:cxnLst/>
              <a:rect l="l" t="t" r="r" b="b"/>
              <a:pathLst>
                <a:path w="8883" h="4284" extrusionOk="0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9"/>
            <p:cNvSpPr/>
            <p:nvPr/>
          </p:nvSpPr>
          <p:spPr>
            <a:xfrm>
              <a:off x="6703522" y="2201955"/>
              <a:ext cx="274812" cy="125924"/>
            </a:xfrm>
            <a:custGeom>
              <a:avLst/>
              <a:gdLst/>
              <a:ahLst/>
              <a:cxnLst/>
              <a:rect l="l" t="t" r="r" b="b"/>
              <a:pathLst>
                <a:path w="10495" h="4809" extrusionOk="0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9"/>
            <p:cNvSpPr/>
            <p:nvPr/>
          </p:nvSpPr>
          <p:spPr>
            <a:xfrm>
              <a:off x="6769717" y="2201955"/>
              <a:ext cx="142918" cy="68736"/>
            </a:xfrm>
            <a:custGeom>
              <a:avLst/>
              <a:gdLst/>
              <a:ahLst/>
              <a:cxnLst/>
              <a:rect l="l" t="t" r="r" b="b"/>
              <a:pathLst>
                <a:path w="5458" h="2625" extrusionOk="0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9"/>
            <p:cNvSpPr/>
            <p:nvPr/>
          </p:nvSpPr>
          <p:spPr>
            <a:xfrm>
              <a:off x="6755237" y="2212455"/>
              <a:ext cx="28751" cy="115423"/>
            </a:xfrm>
            <a:custGeom>
              <a:avLst/>
              <a:gdLst/>
              <a:ahLst/>
              <a:cxnLst/>
              <a:rect l="l" t="t" r="r" b="b"/>
              <a:pathLst>
                <a:path w="1098" h="4408" extrusionOk="0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9"/>
            <p:cNvSpPr/>
            <p:nvPr/>
          </p:nvSpPr>
          <p:spPr>
            <a:xfrm>
              <a:off x="6898364" y="2212455"/>
              <a:ext cx="28515" cy="115423"/>
            </a:xfrm>
            <a:custGeom>
              <a:avLst/>
              <a:gdLst/>
              <a:ahLst/>
              <a:cxnLst/>
              <a:rect l="l" t="t" r="r" b="b"/>
              <a:pathLst>
                <a:path w="1089" h="4408" extrusionOk="0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9"/>
            <p:cNvSpPr/>
            <p:nvPr/>
          </p:nvSpPr>
          <p:spPr>
            <a:xfrm>
              <a:off x="6744737" y="2053329"/>
              <a:ext cx="192643" cy="137157"/>
            </a:xfrm>
            <a:custGeom>
              <a:avLst/>
              <a:gdLst/>
              <a:ahLst/>
              <a:cxnLst/>
              <a:rect l="l" t="t" r="r" b="b"/>
              <a:pathLst>
                <a:path w="7357" h="5238" extrusionOk="0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9"/>
            <p:cNvSpPr/>
            <p:nvPr/>
          </p:nvSpPr>
          <p:spPr>
            <a:xfrm>
              <a:off x="6748743" y="2053329"/>
              <a:ext cx="166641" cy="116419"/>
            </a:xfrm>
            <a:custGeom>
              <a:avLst/>
              <a:gdLst/>
              <a:ahLst/>
              <a:cxnLst/>
              <a:rect l="l" t="t" r="r" b="b"/>
              <a:pathLst>
                <a:path w="6364" h="4446" extrusionOk="0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9"/>
            <p:cNvSpPr/>
            <p:nvPr/>
          </p:nvSpPr>
          <p:spPr>
            <a:xfrm>
              <a:off x="6801192" y="209341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9"/>
            <p:cNvSpPr/>
            <p:nvPr/>
          </p:nvSpPr>
          <p:spPr>
            <a:xfrm>
              <a:off x="6869901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69"/>
            <p:cNvSpPr/>
            <p:nvPr/>
          </p:nvSpPr>
          <p:spPr>
            <a:xfrm>
              <a:off x="6792970" y="2076057"/>
              <a:ext cx="27887" cy="14768"/>
            </a:xfrm>
            <a:custGeom>
              <a:avLst/>
              <a:gdLst/>
              <a:ahLst/>
              <a:cxnLst/>
              <a:rect l="l" t="t" r="r" b="b"/>
              <a:pathLst>
                <a:path w="1065" h="564" extrusionOk="0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9"/>
            <p:cNvSpPr/>
            <p:nvPr/>
          </p:nvSpPr>
          <p:spPr>
            <a:xfrm>
              <a:off x="6861496" y="2076057"/>
              <a:ext cx="27651" cy="14768"/>
            </a:xfrm>
            <a:custGeom>
              <a:avLst/>
              <a:gdLst/>
              <a:ahLst/>
              <a:cxnLst/>
              <a:rect l="l" t="t" r="r" b="b"/>
              <a:pathLst>
                <a:path w="1056" h="564" extrusionOk="0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9"/>
            <p:cNvSpPr/>
            <p:nvPr/>
          </p:nvSpPr>
          <p:spPr>
            <a:xfrm>
              <a:off x="6755237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9"/>
            <p:cNvSpPr/>
            <p:nvPr/>
          </p:nvSpPr>
          <p:spPr>
            <a:xfrm>
              <a:off x="6903863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9"/>
            <p:cNvSpPr/>
            <p:nvPr/>
          </p:nvSpPr>
          <p:spPr>
            <a:xfrm>
              <a:off x="6898364" y="2212455"/>
              <a:ext cx="14271" cy="31239"/>
            </a:xfrm>
            <a:custGeom>
              <a:avLst/>
              <a:gdLst/>
              <a:ahLst/>
              <a:cxnLst/>
              <a:rect l="l" t="t" r="r" b="b"/>
              <a:pathLst>
                <a:path w="545" h="1193" extrusionOk="0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9"/>
            <p:cNvSpPr/>
            <p:nvPr/>
          </p:nvSpPr>
          <p:spPr>
            <a:xfrm>
              <a:off x="6769717" y="2212193"/>
              <a:ext cx="14271" cy="31501"/>
            </a:xfrm>
            <a:custGeom>
              <a:avLst/>
              <a:gdLst/>
              <a:ahLst/>
              <a:cxnLst/>
              <a:rect l="l" t="t" r="r" b="b"/>
              <a:pathLst>
                <a:path w="545" h="1203" extrusionOk="0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69"/>
            <p:cNvSpPr/>
            <p:nvPr/>
          </p:nvSpPr>
          <p:spPr>
            <a:xfrm>
              <a:off x="6777966" y="2127773"/>
              <a:ext cx="126186" cy="131423"/>
            </a:xfrm>
            <a:custGeom>
              <a:avLst/>
              <a:gdLst/>
              <a:ahLst/>
              <a:cxnLst/>
              <a:rect l="l" t="t" r="r" b="b"/>
              <a:pathLst>
                <a:path w="4819" h="5019" extrusionOk="0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9"/>
            <p:cNvSpPr/>
            <p:nvPr/>
          </p:nvSpPr>
          <p:spPr>
            <a:xfrm>
              <a:off x="6815908" y="2144688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9"/>
            <p:cNvSpPr/>
            <p:nvPr/>
          </p:nvSpPr>
          <p:spPr>
            <a:xfrm>
              <a:off x="6778044" y="2127773"/>
              <a:ext cx="100131" cy="131658"/>
            </a:xfrm>
            <a:custGeom>
              <a:avLst/>
              <a:gdLst/>
              <a:ahLst/>
              <a:cxnLst/>
              <a:rect l="l" t="t" r="r" b="b"/>
              <a:pathLst>
                <a:path w="3824" h="5028" extrusionOk="0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9"/>
            <p:cNvSpPr/>
            <p:nvPr/>
          </p:nvSpPr>
          <p:spPr>
            <a:xfrm>
              <a:off x="6749503" y="2030338"/>
              <a:ext cx="183112" cy="34512"/>
            </a:xfrm>
            <a:custGeom>
              <a:avLst/>
              <a:gdLst/>
              <a:ahLst/>
              <a:cxnLst/>
              <a:rect l="l" t="t" r="r" b="b"/>
              <a:pathLst>
                <a:path w="6993" h="1318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9"/>
            <p:cNvSpPr/>
            <p:nvPr/>
          </p:nvSpPr>
          <p:spPr>
            <a:xfrm>
              <a:off x="6810697" y="1973098"/>
              <a:ext cx="106678" cy="45771"/>
            </a:xfrm>
            <a:custGeom>
              <a:avLst/>
              <a:gdLst/>
              <a:ahLst/>
              <a:cxnLst/>
              <a:rect l="l" t="t" r="r" b="b"/>
              <a:pathLst>
                <a:path w="4074" h="1748" extrusionOk="0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9"/>
            <p:cNvSpPr/>
            <p:nvPr/>
          </p:nvSpPr>
          <p:spPr>
            <a:xfrm>
              <a:off x="6738243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9"/>
            <p:cNvSpPr/>
            <p:nvPr/>
          </p:nvSpPr>
          <p:spPr>
            <a:xfrm>
              <a:off x="6755237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9"/>
            <p:cNvSpPr/>
            <p:nvPr/>
          </p:nvSpPr>
          <p:spPr>
            <a:xfrm>
              <a:off x="6926854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9"/>
            <p:cNvSpPr/>
            <p:nvPr/>
          </p:nvSpPr>
          <p:spPr>
            <a:xfrm>
              <a:off x="6915358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4" name="Google Shape;12084;p69"/>
          <p:cNvGrpSpPr/>
          <p:nvPr/>
        </p:nvGrpSpPr>
        <p:grpSpPr>
          <a:xfrm>
            <a:off x="6253375" y="1973150"/>
            <a:ext cx="274812" cy="354728"/>
            <a:chOff x="6253375" y="1973150"/>
            <a:chExt cx="274812" cy="354728"/>
          </a:xfrm>
        </p:grpSpPr>
        <p:sp>
          <p:nvSpPr>
            <p:cNvPr id="12085" name="Google Shape;12085;p69"/>
            <p:cNvSpPr/>
            <p:nvPr/>
          </p:nvSpPr>
          <p:spPr>
            <a:xfrm>
              <a:off x="6253637" y="2173492"/>
              <a:ext cx="274550" cy="154387"/>
            </a:xfrm>
            <a:custGeom>
              <a:avLst/>
              <a:gdLst/>
              <a:ahLst/>
              <a:cxnLst/>
              <a:rect l="l" t="t" r="r" b="b"/>
              <a:pathLst>
                <a:path w="10485" h="5896" extrusionOk="0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9"/>
            <p:cNvSpPr/>
            <p:nvPr/>
          </p:nvSpPr>
          <p:spPr>
            <a:xfrm>
              <a:off x="6253375" y="2210439"/>
              <a:ext cx="274812" cy="117440"/>
            </a:xfrm>
            <a:custGeom>
              <a:avLst/>
              <a:gdLst/>
              <a:ahLst/>
              <a:cxnLst/>
              <a:rect l="l" t="t" r="r" b="b"/>
              <a:pathLst>
                <a:path w="10495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9"/>
            <p:cNvSpPr/>
            <p:nvPr/>
          </p:nvSpPr>
          <p:spPr>
            <a:xfrm>
              <a:off x="6315591" y="2210439"/>
              <a:ext cx="150407" cy="49542"/>
            </a:xfrm>
            <a:custGeom>
              <a:avLst/>
              <a:gdLst/>
              <a:ahLst/>
              <a:cxnLst/>
              <a:rect l="l" t="t" r="r" b="b"/>
              <a:pathLst>
                <a:path w="5744" h="1892" extrusionOk="0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9"/>
            <p:cNvSpPr/>
            <p:nvPr/>
          </p:nvSpPr>
          <p:spPr>
            <a:xfrm>
              <a:off x="6350810" y="2173492"/>
              <a:ext cx="79969" cy="22860"/>
            </a:xfrm>
            <a:custGeom>
              <a:avLst/>
              <a:gdLst/>
              <a:ahLst/>
              <a:cxnLst/>
              <a:rect l="l" t="t" r="r" b="b"/>
              <a:pathLst>
                <a:path w="3054" h="873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9"/>
            <p:cNvSpPr/>
            <p:nvPr/>
          </p:nvSpPr>
          <p:spPr>
            <a:xfrm>
              <a:off x="6294355" y="2059063"/>
              <a:ext cx="192617" cy="125688"/>
            </a:xfrm>
            <a:custGeom>
              <a:avLst/>
              <a:gdLst/>
              <a:ahLst/>
              <a:cxnLst/>
              <a:rect l="l" t="t" r="r" b="b"/>
              <a:pathLst>
                <a:path w="7356" h="4800" extrusionOk="0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9"/>
            <p:cNvSpPr/>
            <p:nvPr/>
          </p:nvSpPr>
          <p:spPr>
            <a:xfrm>
              <a:off x="6297340" y="2059063"/>
              <a:ext cx="144908" cy="125897"/>
            </a:xfrm>
            <a:custGeom>
              <a:avLst/>
              <a:gdLst/>
              <a:ahLst/>
              <a:cxnLst/>
              <a:rect l="l" t="t" r="r" b="b"/>
              <a:pathLst>
                <a:path w="5534" h="4808" extrusionOk="0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9"/>
            <p:cNvSpPr/>
            <p:nvPr/>
          </p:nvSpPr>
          <p:spPr>
            <a:xfrm>
              <a:off x="6316822" y="2116775"/>
              <a:ext cx="147919" cy="67976"/>
            </a:xfrm>
            <a:custGeom>
              <a:avLst/>
              <a:gdLst/>
              <a:ahLst/>
              <a:cxnLst/>
              <a:rect l="l" t="t" r="r" b="b"/>
              <a:pathLst>
                <a:path w="5649" h="2596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9"/>
            <p:cNvSpPr/>
            <p:nvPr/>
          </p:nvSpPr>
          <p:spPr>
            <a:xfrm>
              <a:off x="6305091" y="2059063"/>
              <a:ext cx="22755" cy="28515"/>
            </a:xfrm>
            <a:custGeom>
              <a:avLst/>
              <a:gdLst/>
              <a:ahLst/>
              <a:cxnLst/>
              <a:rect l="l" t="t" r="r" b="b"/>
              <a:pathLst>
                <a:path w="869" h="1089" extrusionOk="0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9"/>
            <p:cNvSpPr/>
            <p:nvPr/>
          </p:nvSpPr>
          <p:spPr>
            <a:xfrm>
              <a:off x="6453717" y="2059063"/>
              <a:ext cx="23017" cy="28515"/>
            </a:xfrm>
            <a:custGeom>
              <a:avLst/>
              <a:gdLst/>
              <a:ahLst/>
              <a:cxnLst/>
              <a:rect l="l" t="t" r="r" b="b"/>
              <a:pathLst>
                <a:path w="879" h="1089" extrusionOk="0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9"/>
            <p:cNvSpPr/>
            <p:nvPr/>
          </p:nvSpPr>
          <p:spPr>
            <a:xfrm>
              <a:off x="6328579" y="2198525"/>
              <a:ext cx="62216" cy="50197"/>
            </a:xfrm>
            <a:custGeom>
              <a:avLst/>
              <a:gdLst/>
              <a:ahLst/>
              <a:cxnLst/>
              <a:rect l="l" t="t" r="r" b="b"/>
              <a:pathLst>
                <a:path w="2376" h="1917" extrusionOk="0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9"/>
            <p:cNvSpPr/>
            <p:nvPr/>
          </p:nvSpPr>
          <p:spPr>
            <a:xfrm>
              <a:off x="6390768" y="2198525"/>
              <a:ext cx="62477" cy="50197"/>
            </a:xfrm>
            <a:custGeom>
              <a:avLst/>
              <a:gdLst/>
              <a:ahLst/>
              <a:cxnLst/>
              <a:rect l="l" t="t" r="r" b="b"/>
              <a:pathLst>
                <a:path w="2386" h="1917" extrusionOk="0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9"/>
            <p:cNvSpPr/>
            <p:nvPr/>
          </p:nvSpPr>
          <p:spPr>
            <a:xfrm>
              <a:off x="6353559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9"/>
            <p:cNvSpPr/>
            <p:nvPr/>
          </p:nvSpPr>
          <p:spPr>
            <a:xfrm>
              <a:off x="6416508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9"/>
            <p:cNvSpPr/>
            <p:nvPr/>
          </p:nvSpPr>
          <p:spPr>
            <a:xfrm>
              <a:off x="6373669" y="2081792"/>
              <a:ext cx="34355" cy="23017"/>
            </a:xfrm>
            <a:custGeom>
              <a:avLst/>
              <a:gdLst/>
              <a:ahLst/>
              <a:cxnLst/>
              <a:rect l="l" t="t" r="r" b="b"/>
              <a:pathLst>
                <a:path w="1312" h="879" extrusionOk="0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69"/>
            <p:cNvSpPr/>
            <p:nvPr/>
          </p:nvSpPr>
          <p:spPr>
            <a:xfrm>
              <a:off x="6305091" y="1973150"/>
              <a:ext cx="171643" cy="85939"/>
            </a:xfrm>
            <a:custGeom>
              <a:avLst/>
              <a:gdLst/>
              <a:ahLst/>
              <a:cxnLst/>
              <a:rect l="l" t="t" r="r" b="b"/>
              <a:pathLst>
                <a:path w="6555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9"/>
            <p:cNvSpPr/>
            <p:nvPr/>
          </p:nvSpPr>
          <p:spPr>
            <a:xfrm>
              <a:off x="6377545" y="215623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9"/>
            <p:cNvSpPr/>
            <p:nvPr/>
          </p:nvSpPr>
          <p:spPr>
            <a:xfrm>
              <a:off x="6303101" y="2081792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9"/>
            <p:cNvSpPr/>
            <p:nvPr/>
          </p:nvSpPr>
          <p:spPr>
            <a:xfrm>
              <a:off x="6434733" y="2081792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9"/>
            <p:cNvSpPr/>
            <p:nvPr/>
          </p:nvSpPr>
          <p:spPr>
            <a:xfrm>
              <a:off x="6333580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69"/>
            <p:cNvSpPr/>
            <p:nvPr/>
          </p:nvSpPr>
          <p:spPr>
            <a:xfrm>
              <a:off x="6396529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9"/>
            <p:cNvSpPr/>
            <p:nvPr/>
          </p:nvSpPr>
          <p:spPr>
            <a:xfrm>
              <a:off x="6316822" y="2116775"/>
              <a:ext cx="85468" cy="68133"/>
            </a:xfrm>
            <a:custGeom>
              <a:avLst/>
              <a:gdLst/>
              <a:ahLst/>
              <a:cxnLst/>
              <a:rect l="l" t="t" r="r" b="b"/>
              <a:pathLst>
                <a:path w="3264" h="2602" extrusionOk="0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9"/>
            <p:cNvSpPr/>
            <p:nvPr/>
          </p:nvSpPr>
          <p:spPr>
            <a:xfrm>
              <a:off x="6367804" y="2133507"/>
              <a:ext cx="45981" cy="17020"/>
            </a:xfrm>
            <a:custGeom>
              <a:avLst/>
              <a:gdLst/>
              <a:ahLst/>
              <a:cxnLst/>
              <a:rect l="l" t="t" r="r" b="b"/>
              <a:pathLst>
                <a:path w="1756" h="650" extrusionOk="0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9"/>
            <p:cNvSpPr/>
            <p:nvPr/>
          </p:nvSpPr>
          <p:spPr>
            <a:xfrm>
              <a:off x="6356544" y="2127746"/>
              <a:ext cx="68474" cy="17020"/>
            </a:xfrm>
            <a:custGeom>
              <a:avLst/>
              <a:gdLst/>
              <a:ahLst/>
              <a:cxnLst/>
              <a:rect l="l" t="t" r="r" b="b"/>
              <a:pathLst>
                <a:path w="2615" h="650" extrusionOk="0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9"/>
            <p:cNvSpPr/>
            <p:nvPr/>
          </p:nvSpPr>
          <p:spPr>
            <a:xfrm>
              <a:off x="6305091" y="1973150"/>
              <a:ext cx="71956" cy="85939"/>
            </a:xfrm>
            <a:custGeom>
              <a:avLst/>
              <a:gdLst/>
              <a:ahLst/>
              <a:cxnLst/>
              <a:rect l="l" t="t" r="r" b="b"/>
              <a:pathLst>
                <a:path w="2748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9"/>
            <p:cNvSpPr/>
            <p:nvPr/>
          </p:nvSpPr>
          <p:spPr>
            <a:xfrm>
              <a:off x="6274611" y="2053329"/>
              <a:ext cx="232601" cy="11521"/>
            </a:xfrm>
            <a:custGeom>
              <a:avLst/>
              <a:gdLst/>
              <a:ahLst/>
              <a:cxnLst/>
              <a:rect l="l" t="t" r="r" b="b"/>
              <a:pathLst>
                <a:path w="8883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69"/>
            <p:cNvSpPr/>
            <p:nvPr/>
          </p:nvSpPr>
          <p:spPr>
            <a:xfrm>
              <a:off x="6377283" y="1973150"/>
              <a:ext cx="25792" cy="22990"/>
            </a:xfrm>
            <a:custGeom>
              <a:avLst/>
              <a:gdLst/>
              <a:ahLst/>
              <a:cxnLst/>
              <a:rect l="l" t="t" r="r" b="b"/>
              <a:pathLst>
                <a:path w="985" h="878" extrusionOk="0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9"/>
            <p:cNvSpPr/>
            <p:nvPr/>
          </p:nvSpPr>
          <p:spPr>
            <a:xfrm>
              <a:off x="6306583" y="2036099"/>
              <a:ext cx="168658" cy="17256"/>
            </a:xfrm>
            <a:custGeom>
              <a:avLst/>
              <a:gdLst/>
              <a:ahLst/>
              <a:cxnLst/>
              <a:rect l="l" t="t" r="r" b="b"/>
              <a:pathLst>
                <a:path w="644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9"/>
            <p:cNvSpPr/>
            <p:nvPr/>
          </p:nvSpPr>
          <p:spPr>
            <a:xfrm>
              <a:off x="6306583" y="2036099"/>
              <a:ext cx="27520" cy="17256"/>
            </a:xfrm>
            <a:custGeom>
              <a:avLst/>
              <a:gdLst/>
              <a:ahLst/>
              <a:cxnLst/>
              <a:rect l="l" t="t" r="r" b="b"/>
              <a:pathLst>
                <a:path w="105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9"/>
            <p:cNvSpPr/>
            <p:nvPr/>
          </p:nvSpPr>
          <p:spPr>
            <a:xfrm>
              <a:off x="6305091" y="2220180"/>
              <a:ext cx="22755" cy="107699"/>
            </a:xfrm>
            <a:custGeom>
              <a:avLst/>
              <a:gdLst/>
              <a:ahLst/>
              <a:cxnLst/>
              <a:rect l="l" t="t" r="r" b="b"/>
              <a:pathLst>
                <a:path w="869" h="4113" extrusionOk="0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9"/>
            <p:cNvSpPr/>
            <p:nvPr/>
          </p:nvSpPr>
          <p:spPr>
            <a:xfrm>
              <a:off x="6453717" y="2220180"/>
              <a:ext cx="23017" cy="107699"/>
            </a:xfrm>
            <a:custGeom>
              <a:avLst/>
              <a:gdLst/>
              <a:ahLst/>
              <a:cxnLst/>
              <a:rect l="l" t="t" r="r" b="b"/>
              <a:pathLst>
                <a:path w="879" h="4113" extrusionOk="0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9"/>
            <p:cNvSpPr/>
            <p:nvPr/>
          </p:nvSpPr>
          <p:spPr>
            <a:xfrm>
              <a:off x="6453717" y="2220180"/>
              <a:ext cx="12281" cy="14035"/>
            </a:xfrm>
            <a:custGeom>
              <a:avLst/>
              <a:gdLst/>
              <a:ahLst/>
              <a:cxnLst/>
              <a:rect l="l" t="t" r="r" b="b"/>
              <a:pathLst>
                <a:path w="469" h="536" extrusionOk="0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9"/>
            <p:cNvSpPr/>
            <p:nvPr/>
          </p:nvSpPr>
          <p:spPr>
            <a:xfrm>
              <a:off x="6315591" y="2220180"/>
              <a:ext cx="12255" cy="14035"/>
            </a:xfrm>
            <a:custGeom>
              <a:avLst/>
              <a:gdLst/>
              <a:ahLst/>
              <a:cxnLst/>
              <a:rect l="l" t="t" r="r" b="b"/>
              <a:pathLst>
                <a:path w="468" h="536" extrusionOk="0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9"/>
            <p:cNvSpPr/>
            <p:nvPr/>
          </p:nvSpPr>
          <p:spPr>
            <a:xfrm>
              <a:off x="6287861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9"/>
            <p:cNvSpPr/>
            <p:nvPr/>
          </p:nvSpPr>
          <p:spPr>
            <a:xfrm>
              <a:off x="6305091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9"/>
            <p:cNvSpPr/>
            <p:nvPr/>
          </p:nvSpPr>
          <p:spPr>
            <a:xfrm>
              <a:off x="6476707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9"/>
            <p:cNvSpPr/>
            <p:nvPr/>
          </p:nvSpPr>
          <p:spPr>
            <a:xfrm>
              <a:off x="6465212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69"/>
            <p:cNvSpPr/>
            <p:nvPr/>
          </p:nvSpPr>
          <p:spPr>
            <a:xfrm>
              <a:off x="6385033" y="2264903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9"/>
            <p:cNvSpPr/>
            <p:nvPr/>
          </p:nvSpPr>
          <p:spPr>
            <a:xfrm>
              <a:off x="6385033" y="2299127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3" name="Google Shape;12123;p69"/>
          <p:cNvGrpSpPr/>
          <p:nvPr/>
        </p:nvGrpSpPr>
        <p:grpSpPr>
          <a:xfrm>
            <a:off x="5802496" y="1973150"/>
            <a:ext cx="275309" cy="354728"/>
            <a:chOff x="5802496" y="1973150"/>
            <a:chExt cx="275309" cy="354728"/>
          </a:xfrm>
        </p:grpSpPr>
        <p:sp>
          <p:nvSpPr>
            <p:cNvPr id="12124" name="Google Shape;12124;p69"/>
            <p:cNvSpPr/>
            <p:nvPr/>
          </p:nvSpPr>
          <p:spPr>
            <a:xfrm>
              <a:off x="5803229" y="2210439"/>
              <a:ext cx="274576" cy="117440"/>
            </a:xfrm>
            <a:custGeom>
              <a:avLst/>
              <a:gdLst/>
              <a:ahLst/>
              <a:cxnLst/>
              <a:rect l="l" t="t" r="r" b="b"/>
              <a:pathLst>
                <a:path w="10486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9"/>
            <p:cNvSpPr/>
            <p:nvPr/>
          </p:nvSpPr>
          <p:spPr>
            <a:xfrm>
              <a:off x="5885162" y="2210439"/>
              <a:ext cx="110946" cy="20267"/>
            </a:xfrm>
            <a:custGeom>
              <a:avLst/>
              <a:gdLst/>
              <a:ahLst/>
              <a:cxnLst/>
              <a:rect l="l" t="t" r="r" b="b"/>
              <a:pathLst>
                <a:path w="4237" h="774" extrusionOk="0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9"/>
            <p:cNvSpPr/>
            <p:nvPr/>
          </p:nvSpPr>
          <p:spPr>
            <a:xfrm>
              <a:off x="5992075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9"/>
            <p:cNvSpPr/>
            <p:nvPr/>
          </p:nvSpPr>
          <p:spPr>
            <a:xfrm>
              <a:off x="6009069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69"/>
            <p:cNvSpPr/>
            <p:nvPr/>
          </p:nvSpPr>
          <p:spPr>
            <a:xfrm>
              <a:off x="5988593" y="1987133"/>
              <a:ext cx="60723" cy="54255"/>
            </a:xfrm>
            <a:custGeom>
              <a:avLst/>
              <a:gdLst/>
              <a:ahLst/>
              <a:cxnLst/>
              <a:rect l="l" t="t" r="r" b="b"/>
              <a:pathLst>
                <a:path w="2319" h="2072" extrusionOk="0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69"/>
            <p:cNvSpPr/>
            <p:nvPr/>
          </p:nvSpPr>
          <p:spPr>
            <a:xfrm>
              <a:off x="6006817" y="1996114"/>
              <a:ext cx="32260" cy="29170"/>
            </a:xfrm>
            <a:custGeom>
              <a:avLst/>
              <a:gdLst/>
              <a:ahLst/>
              <a:cxnLst/>
              <a:rect l="l" t="t" r="r" b="b"/>
              <a:pathLst>
                <a:path w="1232" h="1114" extrusionOk="0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9"/>
            <p:cNvSpPr/>
            <p:nvPr/>
          </p:nvSpPr>
          <p:spPr>
            <a:xfrm>
              <a:off x="5820459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9"/>
            <p:cNvSpPr/>
            <p:nvPr/>
          </p:nvSpPr>
          <p:spPr>
            <a:xfrm>
              <a:off x="5837453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9"/>
            <p:cNvSpPr/>
            <p:nvPr/>
          </p:nvSpPr>
          <p:spPr>
            <a:xfrm>
              <a:off x="5831954" y="1987133"/>
              <a:ext cx="60487" cy="54255"/>
            </a:xfrm>
            <a:custGeom>
              <a:avLst/>
              <a:gdLst/>
              <a:ahLst/>
              <a:cxnLst/>
              <a:rect l="l" t="t" r="r" b="b"/>
              <a:pathLst>
                <a:path w="2310" h="2072" extrusionOk="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9"/>
            <p:cNvSpPr/>
            <p:nvPr/>
          </p:nvSpPr>
          <p:spPr>
            <a:xfrm>
              <a:off x="5842192" y="1996114"/>
              <a:ext cx="32024" cy="29170"/>
            </a:xfrm>
            <a:custGeom>
              <a:avLst/>
              <a:gdLst/>
              <a:ahLst/>
              <a:cxnLst/>
              <a:rect l="l" t="t" r="r" b="b"/>
              <a:pathLst>
                <a:path w="1223" h="1114" extrusionOk="0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9"/>
            <p:cNvSpPr/>
            <p:nvPr/>
          </p:nvSpPr>
          <p:spPr>
            <a:xfrm>
              <a:off x="5823208" y="1984619"/>
              <a:ext cx="234591" cy="234591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9"/>
            <p:cNvSpPr/>
            <p:nvPr/>
          </p:nvSpPr>
          <p:spPr>
            <a:xfrm>
              <a:off x="5866178" y="2036099"/>
              <a:ext cx="148678" cy="148652"/>
            </a:xfrm>
            <a:custGeom>
              <a:avLst/>
              <a:gdLst/>
              <a:ahLst/>
              <a:cxnLst/>
              <a:rect l="l" t="t" r="r" b="b"/>
              <a:pathLst>
                <a:path w="5678" h="5677" extrusionOk="0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69"/>
            <p:cNvSpPr/>
            <p:nvPr/>
          </p:nvSpPr>
          <p:spPr>
            <a:xfrm>
              <a:off x="5865680" y="2036125"/>
              <a:ext cx="86463" cy="148836"/>
            </a:xfrm>
            <a:custGeom>
              <a:avLst/>
              <a:gdLst/>
              <a:ahLst/>
              <a:cxnLst/>
              <a:rect l="l" t="t" r="r" b="b"/>
              <a:pathLst>
                <a:path w="3302" h="5684" extrusionOk="0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69"/>
            <p:cNvSpPr/>
            <p:nvPr/>
          </p:nvSpPr>
          <p:spPr>
            <a:xfrm>
              <a:off x="5900663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9"/>
            <p:cNvSpPr/>
            <p:nvPr/>
          </p:nvSpPr>
          <p:spPr>
            <a:xfrm>
              <a:off x="5969111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9"/>
            <p:cNvSpPr/>
            <p:nvPr/>
          </p:nvSpPr>
          <p:spPr>
            <a:xfrm>
              <a:off x="5892913" y="2076293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9"/>
            <p:cNvSpPr/>
            <p:nvPr/>
          </p:nvSpPr>
          <p:spPr>
            <a:xfrm>
              <a:off x="5961622" y="2076293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69"/>
            <p:cNvSpPr/>
            <p:nvPr/>
          </p:nvSpPr>
          <p:spPr>
            <a:xfrm>
              <a:off x="5887178" y="2013475"/>
              <a:ext cx="13511" cy="11390"/>
            </a:xfrm>
            <a:custGeom>
              <a:avLst/>
              <a:gdLst/>
              <a:ahLst/>
              <a:cxnLst/>
              <a:rect l="l" t="t" r="r" b="b"/>
              <a:pathLst>
                <a:path w="516" h="435" extrusionOk="0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69"/>
            <p:cNvSpPr/>
            <p:nvPr/>
          </p:nvSpPr>
          <p:spPr>
            <a:xfrm>
              <a:off x="5978852" y="2013475"/>
              <a:ext cx="13250" cy="11390"/>
            </a:xfrm>
            <a:custGeom>
              <a:avLst/>
              <a:gdLst/>
              <a:ahLst/>
              <a:cxnLst/>
              <a:rect l="l" t="t" r="r" b="b"/>
              <a:pathLst>
                <a:path w="506" h="435" extrusionOk="0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9"/>
            <p:cNvSpPr/>
            <p:nvPr/>
          </p:nvSpPr>
          <p:spPr>
            <a:xfrm>
              <a:off x="5914908" y="2130522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9"/>
            <p:cNvSpPr/>
            <p:nvPr/>
          </p:nvSpPr>
          <p:spPr>
            <a:xfrm>
              <a:off x="5802496" y="2011616"/>
              <a:ext cx="228333" cy="207673"/>
            </a:xfrm>
            <a:custGeom>
              <a:avLst/>
              <a:gdLst/>
              <a:ahLst/>
              <a:cxnLst/>
              <a:rect l="l" t="t" r="r" b="b"/>
              <a:pathLst>
                <a:path w="8720" h="7931" extrusionOk="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9"/>
            <p:cNvSpPr/>
            <p:nvPr/>
          </p:nvSpPr>
          <p:spPr>
            <a:xfrm>
              <a:off x="5843449" y="2287894"/>
              <a:ext cx="11260" cy="39984"/>
            </a:xfrm>
            <a:custGeom>
              <a:avLst/>
              <a:gdLst/>
              <a:ahLst/>
              <a:cxnLst/>
              <a:rect l="l" t="t" r="r" b="b"/>
              <a:pathLst>
                <a:path w="430" h="1527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9"/>
            <p:cNvSpPr/>
            <p:nvPr/>
          </p:nvSpPr>
          <p:spPr>
            <a:xfrm>
              <a:off x="6026299" y="2287894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69"/>
            <p:cNvSpPr/>
            <p:nvPr/>
          </p:nvSpPr>
          <p:spPr>
            <a:xfrm>
              <a:off x="5872933" y="2270664"/>
              <a:ext cx="135167" cy="57214"/>
            </a:xfrm>
            <a:custGeom>
              <a:avLst/>
              <a:gdLst/>
              <a:ahLst/>
              <a:cxnLst/>
              <a:rect l="l" t="t" r="r" b="b"/>
              <a:pathLst>
                <a:path w="5162" h="2185" extrusionOk="0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69"/>
            <p:cNvSpPr/>
            <p:nvPr/>
          </p:nvSpPr>
          <p:spPr>
            <a:xfrm>
              <a:off x="5911897" y="2018843"/>
              <a:ext cx="57240" cy="34512"/>
            </a:xfrm>
            <a:custGeom>
              <a:avLst/>
              <a:gdLst/>
              <a:ahLst/>
              <a:cxnLst/>
              <a:rect l="l" t="t" r="r" b="b"/>
              <a:pathLst>
                <a:path w="2186" h="1318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9"/>
            <p:cNvSpPr/>
            <p:nvPr/>
          </p:nvSpPr>
          <p:spPr>
            <a:xfrm>
              <a:off x="5929126" y="2007610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0" name="Google Shape;12150;p69"/>
          <p:cNvGrpSpPr/>
          <p:nvPr/>
        </p:nvGrpSpPr>
        <p:grpSpPr>
          <a:xfrm>
            <a:off x="5353083" y="1973150"/>
            <a:ext cx="274576" cy="354728"/>
            <a:chOff x="5353083" y="1973150"/>
            <a:chExt cx="274576" cy="354728"/>
          </a:xfrm>
        </p:grpSpPr>
        <p:sp>
          <p:nvSpPr>
            <p:cNvPr id="12151" name="Google Shape;12151;p69"/>
            <p:cNvSpPr/>
            <p:nvPr/>
          </p:nvSpPr>
          <p:spPr>
            <a:xfrm>
              <a:off x="5353083" y="216773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9"/>
            <p:cNvSpPr/>
            <p:nvPr/>
          </p:nvSpPr>
          <p:spPr>
            <a:xfrm>
              <a:off x="5484479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9"/>
            <p:cNvSpPr/>
            <p:nvPr/>
          </p:nvSpPr>
          <p:spPr>
            <a:xfrm>
              <a:off x="5393067" y="2177734"/>
              <a:ext cx="194607" cy="102933"/>
            </a:xfrm>
            <a:custGeom>
              <a:avLst/>
              <a:gdLst/>
              <a:ahLst/>
              <a:cxnLst/>
              <a:rect l="l" t="t" r="r" b="b"/>
              <a:pathLst>
                <a:path w="7432" h="3931" extrusionOk="0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69"/>
            <p:cNvSpPr/>
            <p:nvPr/>
          </p:nvSpPr>
          <p:spPr>
            <a:xfrm>
              <a:off x="5411213" y="2194963"/>
              <a:ext cx="157817" cy="65044"/>
            </a:xfrm>
            <a:custGeom>
              <a:avLst/>
              <a:gdLst/>
              <a:ahLst/>
              <a:cxnLst/>
              <a:rect l="l" t="t" r="r" b="b"/>
              <a:pathLst>
                <a:path w="6027" h="2484" extrusionOk="0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9"/>
            <p:cNvSpPr/>
            <p:nvPr/>
          </p:nvSpPr>
          <p:spPr>
            <a:xfrm>
              <a:off x="5436272" y="2173492"/>
              <a:ext cx="107935" cy="86515"/>
            </a:xfrm>
            <a:custGeom>
              <a:avLst/>
              <a:gdLst/>
              <a:ahLst/>
              <a:cxnLst/>
              <a:rect l="l" t="t" r="r" b="b"/>
              <a:pathLst>
                <a:path w="4122" h="3304" extrusionOk="0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9"/>
            <p:cNvSpPr/>
            <p:nvPr/>
          </p:nvSpPr>
          <p:spPr>
            <a:xfrm>
              <a:off x="5450255" y="2173492"/>
              <a:ext cx="80231" cy="28620"/>
            </a:xfrm>
            <a:custGeom>
              <a:avLst/>
              <a:gdLst/>
              <a:ahLst/>
              <a:cxnLst/>
              <a:rect l="l" t="t" r="r" b="b"/>
              <a:pathLst>
                <a:path w="3064" h="1093" extrusionOk="0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69"/>
            <p:cNvSpPr/>
            <p:nvPr/>
          </p:nvSpPr>
          <p:spPr>
            <a:xfrm>
              <a:off x="5394062" y="2076057"/>
              <a:ext cx="192381" cy="114428"/>
            </a:xfrm>
            <a:custGeom>
              <a:avLst/>
              <a:gdLst/>
              <a:ahLst/>
              <a:cxnLst/>
              <a:rect l="l" t="t" r="r" b="b"/>
              <a:pathLst>
                <a:path w="7347" h="4370" extrusionOk="0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69"/>
            <p:cNvSpPr/>
            <p:nvPr/>
          </p:nvSpPr>
          <p:spPr>
            <a:xfrm>
              <a:off x="5394062" y="2076319"/>
              <a:ext cx="107699" cy="114402"/>
            </a:xfrm>
            <a:custGeom>
              <a:avLst/>
              <a:gdLst/>
              <a:ahLst/>
              <a:cxnLst/>
              <a:rect l="l" t="t" r="r" b="b"/>
              <a:pathLst>
                <a:path w="4113" h="4369" extrusionOk="0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69"/>
            <p:cNvSpPr/>
            <p:nvPr/>
          </p:nvSpPr>
          <p:spPr>
            <a:xfrm>
              <a:off x="5470994" y="2139006"/>
              <a:ext cx="38256" cy="11521"/>
            </a:xfrm>
            <a:custGeom>
              <a:avLst/>
              <a:gdLst/>
              <a:ahLst/>
              <a:cxnLst/>
              <a:rect l="l" t="t" r="r" b="b"/>
              <a:pathLst>
                <a:path w="1461" h="440" extrusionOk="0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69"/>
            <p:cNvSpPr/>
            <p:nvPr/>
          </p:nvSpPr>
          <p:spPr>
            <a:xfrm>
              <a:off x="5405296" y="1973150"/>
              <a:ext cx="170150" cy="74444"/>
            </a:xfrm>
            <a:custGeom>
              <a:avLst/>
              <a:gdLst/>
              <a:ahLst/>
              <a:cxnLst/>
              <a:rect l="l" t="t" r="r" b="b"/>
              <a:pathLst>
                <a:path w="6498" h="2843" extrusionOk="0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69"/>
            <p:cNvSpPr/>
            <p:nvPr/>
          </p:nvSpPr>
          <p:spPr>
            <a:xfrm>
              <a:off x="5478980" y="2270664"/>
              <a:ext cx="22781" cy="22990"/>
            </a:xfrm>
            <a:custGeom>
              <a:avLst/>
              <a:gdLst/>
              <a:ahLst/>
              <a:cxnLst/>
              <a:rect l="l" t="t" r="r" b="b"/>
              <a:pathLst>
                <a:path w="870" h="878" extrusionOk="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9"/>
            <p:cNvSpPr/>
            <p:nvPr/>
          </p:nvSpPr>
          <p:spPr>
            <a:xfrm>
              <a:off x="5356330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9"/>
            <p:cNvSpPr/>
            <p:nvPr/>
          </p:nvSpPr>
          <p:spPr>
            <a:xfrm>
              <a:off x="5575917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9"/>
            <p:cNvSpPr/>
            <p:nvPr/>
          </p:nvSpPr>
          <p:spPr>
            <a:xfrm>
              <a:off x="5398566" y="2047568"/>
              <a:ext cx="183374" cy="28777"/>
            </a:xfrm>
            <a:custGeom>
              <a:avLst/>
              <a:gdLst/>
              <a:ahLst/>
              <a:cxnLst/>
              <a:rect l="l" t="t" r="r" b="b"/>
              <a:pathLst>
                <a:path w="7003" h="109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9"/>
            <p:cNvSpPr/>
            <p:nvPr/>
          </p:nvSpPr>
          <p:spPr>
            <a:xfrm>
              <a:off x="5427788" y="1973150"/>
              <a:ext cx="62713" cy="74444"/>
            </a:xfrm>
            <a:custGeom>
              <a:avLst/>
              <a:gdLst/>
              <a:ahLst/>
              <a:cxnLst/>
              <a:rect l="l" t="t" r="r" b="b"/>
              <a:pathLst>
                <a:path w="2395" h="2843" extrusionOk="0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9"/>
            <p:cNvSpPr/>
            <p:nvPr/>
          </p:nvSpPr>
          <p:spPr>
            <a:xfrm>
              <a:off x="5490240" y="1973150"/>
              <a:ext cx="62477" cy="74208"/>
            </a:xfrm>
            <a:custGeom>
              <a:avLst/>
              <a:gdLst/>
              <a:ahLst/>
              <a:cxnLst/>
              <a:rect l="l" t="t" r="r" b="b"/>
              <a:pathLst>
                <a:path w="2386" h="2834" extrusionOk="0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9"/>
            <p:cNvSpPr/>
            <p:nvPr/>
          </p:nvSpPr>
          <p:spPr>
            <a:xfrm>
              <a:off x="5398802" y="2047568"/>
              <a:ext cx="39984" cy="28515"/>
            </a:xfrm>
            <a:custGeom>
              <a:avLst/>
              <a:gdLst/>
              <a:ahLst/>
              <a:cxnLst/>
              <a:rect l="l" t="t" r="r" b="b"/>
              <a:pathLst>
                <a:path w="1527" h="1089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9"/>
            <p:cNvSpPr/>
            <p:nvPr/>
          </p:nvSpPr>
          <p:spPr>
            <a:xfrm>
              <a:off x="5404536" y="2076057"/>
              <a:ext cx="171643" cy="49699"/>
            </a:xfrm>
            <a:custGeom>
              <a:avLst/>
              <a:gdLst/>
              <a:ahLst/>
              <a:cxnLst/>
              <a:rect l="l" t="t" r="r" b="b"/>
              <a:pathLst>
                <a:path w="6555" h="1898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9"/>
            <p:cNvSpPr/>
            <p:nvPr/>
          </p:nvSpPr>
          <p:spPr>
            <a:xfrm>
              <a:off x="545025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9"/>
            <p:cNvSpPr/>
            <p:nvPr/>
          </p:nvSpPr>
          <p:spPr>
            <a:xfrm>
              <a:off x="551896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9"/>
            <p:cNvSpPr/>
            <p:nvPr/>
          </p:nvSpPr>
          <p:spPr>
            <a:xfrm>
              <a:off x="5404301" y="2076057"/>
              <a:ext cx="171878" cy="11521"/>
            </a:xfrm>
            <a:custGeom>
              <a:avLst/>
              <a:gdLst/>
              <a:ahLst/>
              <a:cxnLst/>
              <a:rect l="l" t="t" r="r" b="b"/>
              <a:pathLst>
                <a:path w="6564" h="440" extrusionOk="0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2" name="Google Shape;12172;p69"/>
          <p:cNvGrpSpPr/>
          <p:nvPr/>
        </p:nvGrpSpPr>
        <p:grpSpPr>
          <a:xfrm>
            <a:off x="4902701" y="1973150"/>
            <a:ext cx="274812" cy="354728"/>
            <a:chOff x="4902701" y="1973150"/>
            <a:chExt cx="274812" cy="354728"/>
          </a:xfrm>
        </p:grpSpPr>
        <p:sp>
          <p:nvSpPr>
            <p:cNvPr id="12173" name="Google Shape;12173;p69"/>
            <p:cNvSpPr/>
            <p:nvPr/>
          </p:nvSpPr>
          <p:spPr>
            <a:xfrm>
              <a:off x="4902936" y="2161996"/>
              <a:ext cx="274576" cy="165882"/>
            </a:xfrm>
            <a:custGeom>
              <a:avLst/>
              <a:gdLst/>
              <a:ahLst/>
              <a:cxnLst/>
              <a:rect l="l" t="t" r="r" b="b"/>
              <a:pathLst>
                <a:path w="10486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9"/>
            <p:cNvSpPr/>
            <p:nvPr/>
          </p:nvSpPr>
          <p:spPr>
            <a:xfrm>
              <a:off x="4902701" y="2208710"/>
              <a:ext cx="274550" cy="119168"/>
            </a:xfrm>
            <a:custGeom>
              <a:avLst/>
              <a:gdLst/>
              <a:ahLst/>
              <a:cxnLst/>
              <a:rect l="l" t="t" r="r" b="b"/>
              <a:pathLst>
                <a:path w="10485" h="4551" extrusionOk="0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9"/>
            <p:cNvSpPr/>
            <p:nvPr/>
          </p:nvSpPr>
          <p:spPr>
            <a:xfrm>
              <a:off x="5000109" y="2161996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9"/>
            <p:cNvSpPr/>
            <p:nvPr/>
          </p:nvSpPr>
          <p:spPr>
            <a:xfrm>
              <a:off x="4943654" y="2019105"/>
              <a:ext cx="192643" cy="154413"/>
            </a:xfrm>
            <a:custGeom>
              <a:avLst/>
              <a:gdLst/>
              <a:ahLst/>
              <a:cxnLst/>
              <a:rect l="l" t="t" r="r" b="b"/>
              <a:pathLst>
                <a:path w="7357" h="5897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9"/>
            <p:cNvSpPr/>
            <p:nvPr/>
          </p:nvSpPr>
          <p:spPr>
            <a:xfrm>
              <a:off x="4946403" y="2041833"/>
              <a:ext cx="145170" cy="131658"/>
            </a:xfrm>
            <a:custGeom>
              <a:avLst/>
              <a:gdLst/>
              <a:ahLst/>
              <a:cxnLst/>
              <a:rect l="l" t="t" r="r" b="b"/>
              <a:pathLst>
                <a:path w="5544" h="5028" extrusionOk="0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9"/>
            <p:cNvSpPr/>
            <p:nvPr/>
          </p:nvSpPr>
          <p:spPr>
            <a:xfrm>
              <a:off x="5000109" y="2076686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9"/>
            <p:cNvSpPr/>
            <p:nvPr/>
          </p:nvSpPr>
          <p:spPr>
            <a:xfrm>
              <a:off x="5068556" y="2076686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9"/>
            <p:cNvSpPr/>
            <p:nvPr/>
          </p:nvSpPr>
          <p:spPr>
            <a:xfrm>
              <a:off x="4992384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9"/>
            <p:cNvSpPr/>
            <p:nvPr/>
          </p:nvSpPr>
          <p:spPr>
            <a:xfrm>
              <a:off x="5061068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9"/>
            <p:cNvSpPr/>
            <p:nvPr/>
          </p:nvSpPr>
          <p:spPr>
            <a:xfrm>
              <a:off x="5014615" y="211606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9"/>
            <p:cNvSpPr/>
            <p:nvPr/>
          </p:nvSpPr>
          <p:spPr>
            <a:xfrm>
              <a:off x="4954154" y="1973150"/>
              <a:ext cx="171643" cy="68709"/>
            </a:xfrm>
            <a:custGeom>
              <a:avLst/>
              <a:gdLst/>
              <a:ahLst/>
              <a:cxnLst/>
              <a:rect l="l" t="t" r="r" b="b"/>
              <a:pathLst>
                <a:path w="6555" h="2624" extrusionOk="0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9"/>
            <p:cNvSpPr/>
            <p:nvPr/>
          </p:nvSpPr>
          <p:spPr>
            <a:xfrm>
              <a:off x="4973400" y="2185118"/>
              <a:ext cx="55224" cy="50589"/>
            </a:xfrm>
            <a:custGeom>
              <a:avLst/>
              <a:gdLst/>
              <a:ahLst/>
              <a:cxnLst/>
              <a:rect l="l" t="t" r="r" b="b"/>
              <a:pathLst>
                <a:path w="2109" h="1932" extrusionOk="0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9"/>
            <p:cNvSpPr/>
            <p:nvPr/>
          </p:nvSpPr>
          <p:spPr>
            <a:xfrm>
              <a:off x="5051327" y="2184987"/>
              <a:ext cx="55486" cy="50720"/>
            </a:xfrm>
            <a:custGeom>
              <a:avLst/>
              <a:gdLst/>
              <a:ahLst/>
              <a:cxnLst/>
              <a:rect l="l" t="t" r="r" b="b"/>
              <a:pathLst>
                <a:path w="2119" h="1937" extrusionOk="0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9"/>
            <p:cNvSpPr/>
            <p:nvPr/>
          </p:nvSpPr>
          <p:spPr>
            <a:xfrm>
              <a:off x="4963895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9"/>
            <p:cNvSpPr/>
            <p:nvPr/>
          </p:nvSpPr>
          <p:spPr>
            <a:xfrm>
              <a:off x="5101026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9"/>
            <p:cNvSpPr/>
            <p:nvPr/>
          </p:nvSpPr>
          <p:spPr>
            <a:xfrm>
              <a:off x="5101026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9"/>
            <p:cNvSpPr/>
            <p:nvPr/>
          </p:nvSpPr>
          <p:spPr>
            <a:xfrm>
              <a:off x="4963895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69"/>
            <p:cNvSpPr/>
            <p:nvPr/>
          </p:nvSpPr>
          <p:spPr>
            <a:xfrm>
              <a:off x="5101026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69"/>
            <p:cNvSpPr/>
            <p:nvPr/>
          </p:nvSpPr>
          <p:spPr>
            <a:xfrm>
              <a:off x="4963895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9"/>
            <p:cNvSpPr/>
            <p:nvPr/>
          </p:nvSpPr>
          <p:spPr>
            <a:xfrm>
              <a:off x="4954390" y="2041833"/>
              <a:ext cx="22781" cy="37235"/>
            </a:xfrm>
            <a:custGeom>
              <a:avLst/>
              <a:gdLst/>
              <a:ahLst/>
              <a:cxnLst/>
              <a:rect l="l" t="t" r="r" b="b"/>
              <a:pathLst>
                <a:path w="870" h="1422" extrusionOk="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9"/>
            <p:cNvSpPr/>
            <p:nvPr/>
          </p:nvSpPr>
          <p:spPr>
            <a:xfrm>
              <a:off x="5103042" y="2041833"/>
              <a:ext cx="22755" cy="37235"/>
            </a:xfrm>
            <a:custGeom>
              <a:avLst/>
              <a:gdLst/>
              <a:ahLst/>
              <a:cxnLst/>
              <a:rect l="l" t="t" r="r" b="b"/>
              <a:pathLst>
                <a:path w="869" h="1422" extrusionOk="0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9"/>
            <p:cNvSpPr/>
            <p:nvPr/>
          </p:nvSpPr>
          <p:spPr>
            <a:xfrm>
              <a:off x="4954390" y="1973150"/>
              <a:ext cx="70490" cy="68709"/>
            </a:xfrm>
            <a:custGeom>
              <a:avLst/>
              <a:gdLst/>
              <a:ahLst/>
              <a:cxnLst/>
              <a:rect l="l" t="t" r="r" b="b"/>
              <a:pathLst>
                <a:path w="2692" h="2624" extrusionOk="0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9"/>
            <p:cNvSpPr/>
            <p:nvPr/>
          </p:nvSpPr>
          <p:spPr>
            <a:xfrm>
              <a:off x="4958658" y="2013344"/>
              <a:ext cx="162897" cy="11286"/>
            </a:xfrm>
            <a:custGeom>
              <a:avLst/>
              <a:gdLst/>
              <a:ahLst/>
              <a:cxnLst/>
              <a:rect l="l" t="t" r="r" b="b"/>
              <a:pathLst>
                <a:path w="6221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9"/>
            <p:cNvSpPr/>
            <p:nvPr/>
          </p:nvSpPr>
          <p:spPr>
            <a:xfrm>
              <a:off x="4958658" y="2013344"/>
              <a:ext cx="42734" cy="11286"/>
            </a:xfrm>
            <a:custGeom>
              <a:avLst/>
              <a:gdLst/>
              <a:ahLst/>
              <a:cxnLst/>
              <a:rect l="l" t="t" r="r" b="b"/>
              <a:pathLst>
                <a:path w="1632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69"/>
            <p:cNvSpPr/>
            <p:nvPr/>
          </p:nvSpPr>
          <p:spPr>
            <a:xfrm>
              <a:off x="4942659" y="2224945"/>
              <a:ext cx="97199" cy="102933"/>
            </a:xfrm>
            <a:custGeom>
              <a:avLst/>
              <a:gdLst/>
              <a:ahLst/>
              <a:cxnLst/>
              <a:rect l="l" t="t" r="r" b="b"/>
              <a:pathLst>
                <a:path w="3712" h="3931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8" name="Google Shape;12198;p69"/>
          <p:cNvGrpSpPr/>
          <p:nvPr/>
        </p:nvGrpSpPr>
        <p:grpSpPr>
          <a:xfrm>
            <a:off x="4902701" y="2879989"/>
            <a:ext cx="272560" cy="354676"/>
            <a:chOff x="4902701" y="2879989"/>
            <a:chExt cx="272560" cy="354676"/>
          </a:xfrm>
        </p:grpSpPr>
        <p:sp>
          <p:nvSpPr>
            <p:cNvPr id="12199" name="Google Shape;12199;p69"/>
            <p:cNvSpPr/>
            <p:nvPr/>
          </p:nvSpPr>
          <p:spPr>
            <a:xfrm>
              <a:off x="4902701" y="3081273"/>
              <a:ext cx="272560" cy="153392"/>
            </a:xfrm>
            <a:custGeom>
              <a:avLst/>
              <a:gdLst/>
              <a:ahLst/>
              <a:cxnLst/>
              <a:rect l="l" t="t" r="r" b="b"/>
              <a:pathLst>
                <a:path w="10409" h="5858" extrusionOk="0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69"/>
            <p:cNvSpPr/>
            <p:nvPr/>
          </p:nvSpPr>
          <p:spPr>
            <a:xfrm>
              <a:off x="4902701" y="3123483"/>
              <a:ext cx="272560" cy="111182"/>
            </a:xfrm>
            <a:custGeom>
              <a:avLst/>
              <a:gdLst/>
              <a:ahLst/>
              <a:cxnLst/>
              <a:rect l="l" t="t" r="r" b="b"/>
              <a:pathLst>
                <a:path w="10409" h="4246" extrusionOk="0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69"/>
            <p:cNvSpPr/>
            <p:nvPr/>
          </p:nvSpPr>
          <p:spPr>
            <a:xfrm>
              <a:off x="4966644" y="3123483"/>
              <a:ext cx="143913" cy="43781"/>
            </a:xfrm>
            <a:custGeom>
              <a:avLst/>
              <a:gdLst/>
              <a:ahLst/>
              <a:cxnLst/>
              <a:rect l="l" t="t" r="r" b="b"/>
              <a:pathLst>
                <a:path w="5496" h="1672" extrusionOk="0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9"/>
            <p:cNvSpPr/>
            <p:nvPr/>
          </p:nvSpPr>
          <p:spPr>
            <a:xfrm>
              <a:off x="4998878" y="3081273"/>
              <a:ext cx="79445" cy="22676"/>
            </a:xfrm>
            <a:custGeom>
              <a:avLst/>
              <a:gdLst/>
              <a:ahLst/>
              <a:cxnLst/>
              <a:rect l="l" t="t" r="r" b="b"/>
              <a:pathLst>
                <a:path w="3034" h="866" extrusionOk="0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9"/>
            <p:cNvSpPr/>
            <p:nvPr/>
          </p:nvSpPr>
          <p:spPr>
            <a:xfrm>
              <a:off x="4942397" y="2933616"/>
              <a:ext cx="187904" cy="158917"/>
            </a:xfrm>
            <a:custGeom>
              <a:avLst/>
              <a:gdLst/>
              <a:ahLst/>
              <a:cxnLst/>
              <a:rect l="l" t="t" r="r" b="b"/>
              <a:pathLst>
                <a:path w="7176" h="6069" extrusionOk="0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9"/>
            <p:cNvSpPr/>
            <p:nvPr/>
          </p:nvSpPr>
          <p:spPr>
            <a:xfrm>
              <a:off x="4947163" y="2933616"/>
              <a:ext cx="142656" cy="159074"/>
            </a:xfrm>
            <a:custGeom>
              <a:avLst/>
              <a:gdLst/>
              <a:ahLst/>
              <a:cxnLst/>
              <a:rect l="l" t="t" r="r" b="b"/>
              <a:pathLst>
                <a:path w="5448" h="6075" extrusionOk="0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9"/>
            <p:cNvSpPr/>
            <p:nvPr/>
          </p:nvSpPr>
          <p:spPr>
            <a:xfrm>
              <a:off x="4976883" y="3106175"/>
              <a:ext cx="61980" cy="49725"/>
            </a:xfrm>
            <a:custGeom>
              <a:avLst/>
              <a:gdLst/>
              <a:ahLst/>
              <a:cxnLst/>
              <a:rect l="l" t="t" r="r" b="b"/>
              <a:pathLst>
                <a:path w="2367" h="1899" extrusionOk="0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69"/>
            <p:cNvSpPr/>
            <p:nvPr/>
          </p:nvSpPr>
          <p:spPr>
            <a:xfrm>
              <a:off x="5038836" y="3106175"/>
              <a:ext cx="61718" cy="49725"/>
            </a:xfrm>
            <a:custGeom>
              <a:avLst/>
              <a:gdLst/>
              <a:ahLst/>
              <a:cxnLst/>
              <a:rect l="l" t="t" r="r" b="b"/>
              <a:pathLst>
                <a:path w="2357" h="1899" extrusionOk="0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69"/>
            <p:cNvSpPr/>
            <p:nvPr/>
          </p:nvSpPr>
          <p:spPr>
            <a:xfrm>
              <a:off x="4999114" y="2996512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9"/>
            <p:cNvSpPr/>
            <p:nvPr/>
          </p:nvSpPr>
          <p:spPr>
            <a:xfrm>
              <a:off x="5067064" y="299651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9"/>
            <p:cNvSpPr/>
            <p:nvPr/>
          </p:nvSpPr>
          <p:spPr>
            <a:xfrm>
              <a:off x="4991363" y="2979099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9"/>
            <p:cNvSpPr/>
            <p:nvPr/>
          </p:nvSpPr>
          <p:spPr>
            <a:xfrm>
              <a:off x="5059575" y="2979099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9"/>
            <p:cNvSpPr/>
            <p:nvPr/>
          </p:nvSpPr>
          <p:spPr>
            <a:xfrm>
              <a:off x="5013097" y="3033538"/>
              <a:ext cx="51244" cy="22781"/>
            </a:xfrm>
            <a:custGeom>
              <a:avLst/>
              <a:gdLst/>
              <a:ahLst/>
              <a:cxnLst/>
              <a:rect l="l" t="t" r="r" b="b"/>
              <a:pathLst>
                <a:path w="1957" h="870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9"/>
            <p:cNvSpPr/>
            <p:nvPr/>
          </p:nvSpPr>
          <p:spPr>
            <a:xfrm>
              <a:off x="5033102" y="3172188"/>
              <a:ext cx="11260" cy="11260"/>
            </a:xfrm>
            <a:custGeom>
              <a:avLst/>
              <a:gdLst/>
              <a:ahLst/>
              <a:cxnLst/>
              <a:rect l="l" t="t" r="r" b="b"/>
              <a:pathLst>
                <a:path w="430" h="43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9"/>
            <p:cNvSpPr/>
            <p:nvPr/>
          </p:nvSpPr>
          <p:spPr>
            <a:xfrm>
              <a:off x="5033102" y="320615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9"/>
            <p:cNvSpPr/>
            <p:nvPr/>
          </p:nvSpPr>
          <p:spPr>
            <a:xfrm>
              <a:off x="4944413" y="2922383"/>
              <a:ext cx="188637" cy="76460"/>
            </a:xfrm>
            <a:custGeom>
              <a:avLst/>
              <a:gdLst/>
              <a:ahLst/>
              <a:cxnLst/>
              <a:rect l="l" t="t" r="r" b="b"/>
              <a:pathLst>
                <a:path w="7204" h="2920" extrusionOk="0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9"/>
            <p:cNvSpPr/>
            <p:nvPr/>
          </p:nvSpPr>
          <p:spPr>
            <a:xfrm>
              <a:off x="4976385" y="2879989"/>
              <a:ext cx="150668" cy="65148"/>
            </a:xfrm>
            <a:custGeom>
              <a:avLst/>
              <a:gdLst/>
              <a:ahLst/>
              <a:cxnLst/>
              <a:rect l="l" t="t" r="r" b="b"/>
              <a:pathLst>
                <a:path w="5754" h="2488" extrusionOk="0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9"/>
            <p:cNvSpPr/>
            <p:nvPr/>
          </p:nvSpPr>
          <p:spPr>
            <a:xfrm>
              <a:off x="4936427" y="3183421"/>
              <a:ext cx="17256" cy="51244"/>
            </a:xfrm>
            <a:custGeom>
              <a:avLst/>
              <a:gdLst/>
              <a:ahLst/>
              <a:cxnLst/>
              <a:rect l="l" t="t" r="r" b="b"/>
              <a:pathLst>
                <a:path w="659" h="1957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9"/>
            <p:cNvSpPr/>
            <p:nvPr/>
          </p:nvSpPr>
          <p:spPr>
            <a:xfrm>
              <a:off x="5123781" y="3183421"/>
              <a:ext cx="16994" cy="51244"/>
            </a:xfrm>
            <a:custGeom>
              <a:avLst/>
              <a:gdLst/>
              <a:ahLst/>
              <a:cxnLst/>
              <a:rect l="l" t="t" r="r" b="b"/>
              <a:pathLst>
                <a:path w="649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9"/>
            <p:cNvSpPr/>
            <p:nvPr/>
          </p:nvSpPr>
          <p:spPr>
            <a:xfrm>
              <a:off x="4953657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9"/>
            <p:cNvSpPr/>
            <p:nvPr/>
          </p:nvSpPr>
          <p:spPr>
            <a:xfrm>
              <a:off x="5101288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9"/>
            <p:cNvSpPr/>
            <p:nvPr/>
          </p:nvSpPr>
          <p:spPr>
            <a:xfrm>
              <a:off x="4953657" y="3183421"/>
              <a:ext cx="11260" cy="51244"/>
            </a:xfrm>
            <a:custGeom>
              <a:avLst/>
              <a:gdLst/>
              <a:ahLst/>
              <a:cxnLst/>
              <a:rect l="l" t="t" r="r" b="b"/>
              <a:pathLst>
                <a:path w="43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9"/>
            <p:cNvSpPr/>
            <p:nvPr/>
          </p:nvSpPr>
          <p:spPr>
            <a:xfrm>
              <a:off x="5112521" y="3183421"/>
              <a:ext cx="11286" cy="51244"/>
            </a:xfrm>
            <a:custGeom>
              <a:avLst/>
              <a:gdLst/>
              <a:ahLst/>
              <a:cxnLst/>
              <a:rect l="l" t="t" r="r" b="b"/>
              <a:pathLst>
                <a:path w="431" h="1957" extrusionOk="0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69"/>
            <p:cNvSpPr/>
            <p:nvPr/>
          </p:nvSpPr>
          <p:spPr>
            <a:xfrm>
              <a:off x="5010112" y="2880172"/>
              <a:ext cx="110448" cy="44488"/>
            </a:xfrm>
            <a:custGeom>
              <a:avLst/>
              <a:gdLst/>
              <a:ahLst/>
              <a:cxnLst/>
              <a:rect l="l" t="t" r="r" b="b"/>
              <a:pathLst>
                <a:path w="4218" h="1699" extrusionOk="0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3" name="Google Shape;12223;p69"/>
          <p:cNvGrpSpPr/>
          <p:nvPr/>
        </p:nvGrpSpPr>
        <p:grpSpPr>
          <a:xfrm>
            <a:off x="5803988" y="4268082"/>
            <a:ext cx="274550" cy="354728"/>
            <a:chOff x="5803988" y="4268082"/>
            <a:chExt cx="274550" cy="354728"/>
          </a:xfrm>
        </p:grpSpPr>
        <p:sp>
          <p:nvSpPr>
            <p:cNvPr id="12224" name="Google Shape;12224;p69"/>
            <p:cNvSpPr/>
            <p:nvPr/>
          </p:nvSpPr>
          <p:spPr>
            <a:xfrm>
              <a:off x="5803988" y="4519877"/>
              <a:ext cx="274550" cy="102933"/>
            </a:xfrm>
            <a:custGeom>
              <a:avLst/>
              <a:gdLst/>
              <a:ahLst/>
              <a:cxnLst/>
              <a:rect l="l" t="t" r="r" b="b"/>
              <a:pathLst>
                <a:path w="10485" h="3931" extrusionOk="0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9"/>
            <p:cNvSpPr/>
            <p:nvPr/>
          </p:nvSpPr>
          <p:spPr>
            <a:xfrm>
              <a:off x="5870943" y="4519877"/>
              <a:ext cx="140666" cy="45745"/>
            </a:xfrm>
            <a:custGeom>
              <a:avLst/>
              <a:gdLst/>
              <a:ahLst/>
              <a:cxnLst/>
              <a:rect l="l" t="t" r="r" b="b"/>
              <a:pathLst>
                <a:path w="5372" h="1747" extrusionOk="0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9"/>
            <p:cNvSpPr/>
            <p:nvPr/>
          </p:nvSpPr>
          <p:spPr>
            <a:xfrm>
              <a:off x="5849707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9"/>
            <p:cNvSpPr/>
            <p:nvPr/>
          </p:nvSpPr>
          <p:spPr>
            <a:xfrm>
              <a:off x="5870943" y="4523360"/>
              <a:ext cx="18748" cy="25007"/>
            </a:xfrm>
            <a:custGeom>
              <a:avLst/>
              <a:gdLst/>
              <a:ahLst/>
              <a:cxnLst/>
              <a:rect l="l" t="t" r="r" b="b"/>
              <a:pathLst>
                <a:path w="716" h="955" extrusionOk="0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9"/>
            <p:cNvSpPr/>
            <p:nvPr/>
          </p:nvSpPr>
          <p:spPr>
            <a:xfrm>
              <a:off x="5992835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9"/>
            <p:cNvSpPr/>
            <p:nvPr/>
          </p:nvSpPr>
          <p:spPr>
            <a:xfrm>
              <a:off x="5992835" y="4523124"/>
              <a:ext cx="18775" cy="25007"/>
            </a:xfrm>
            <a:custGeom>
              <a:avLst/>
              <a:gdLst/>
              <a:ahLst/>
              <a:cxnLst/>
              <a:rect l="l" t="t" r="r" b="b"/>
              <a:pathLst>
                <a:path w="717" h="955" extrusionOk="0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9"/>
            <p:cNvSpPr/>
            <p:nvPr/>
          </p:nvSpPr>
          <p:spPr>
            <a:xfrm>
              <a:off x="5866924" y="4342500"/>
              <a:ext cx="157395" cy="36274"/>
            </a:xfrm>
            <a:custGeom>
              <a:avLst/>
              <a:gdLst/>
              <a:ahLst/>
              <a:cxnLst/>
              <a:rect l="l" t="t" r="r" b="b"/>
              <a:pathLst>
                <a:path w="5677" h="1308" extrusionOk="0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69"/>
            <p:cNvSpPr/>
            <p:nvPr/>
          </p:nvSpPr>
          <p:spPr>
            <a:xfrm>
              <a:off x="5844942" y="4376724"/>
              <a:ext cx="192643" cy="74470"/>
            </a:xfrm>
            <a:custGeom>
              <a:avLst/>
              <a:gdLst/>
              <a:ahLst/>
              <a:cxnLst/>
              <a:rect l="l" t="t" r="r" b="b"/>
              <a:pathLst>
                <a:path w="7357" h="2844" extrusionOk="0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69"/>
            <p:cNvSpPr/>
            <p:nvPr/>
          </p:nvSpPr>
          <p:spPr>
            <a:xfrm>
              <a:off x="5848948" y="4376724"/>
              <a:ext cx="166903" cy="74470"/>
            </a:xfrm>
            <a:custGeom>
              <a:avLst/>
              <a:gdLst/>
              <a:ahLst/>
              <a:cxnLst/>
              <a:rect l="l" t="t" r="r" b="b"/>
              <a:pathLst>
                <a:path w="6374" h="2844" extrusionOk="0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9"/>
            <p:cNvSpPr/>
            <p:nvPr/>
          </p:nvSpPr>
          <p:spPr>
            <a:xfrm>
              <a:off x="5866937" y="4439699"/>
              <a:ext cx="148652" cy="114428"/>
            </a:xfrm>
            <a:custGeom>
              <a:avLst/>
              <a:gdLst/>
              <a:ahLst/>
              <a:cxnLst/>
              <a:rect l="l" t="t" r="r" b="b"/>
              <a:pathLst>
                <a:path w="5677" h="4370" extrusionOk="0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9"/>
            <p:cNvSpPr/>
            <p:nvPr/>
          </p:nvSpPr>
          <p:spPr>
            <a:xfrm>
              <a:off x="5901161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9"/>
            <p:cNvSpPr/>
            <p:nvPr/>
          </p:nvSpPr>
          <p:spPr>
            <a:xfrm>
              <a:off x="5969844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9"/>
            <p:cNvSpPr/>
            <p:nvPr/>
          </p:nvSpPr>
          <p:spPr>
            <a:xfrm>
              <a:off x="5915877" y="4456745"/>
              <a:ext cx="50773" cy="17465"/>
            </a:xfrm>
            <a:custGeom>
              <a:avLst/>
              <a:gdLst/>
              <a:ahLst/>
              <a:cxnLst/>
              <a:rect l="l" t="t" r="r" b="b"/>
              <a:pathLst>
                <a:path w="1939" h="667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69"/>
            <p:cNvSpPr/>
            <p:nvPr/>
          </p:nvSpPr>
          <p:spPr>
            <a:xfrm>
              <a:off x="5884167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69"/>
            <p:cNvSpPr/>
            <p:nvPr/>
          </p:nvSpPr>
          <p:spPr>
            <a:xfrm>
              <a:off x="5838212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9"/>
            <p:cNvSpPr/>
            <p:nvPr/>
          </p:nvSpPr>
          <p:spPr>
            <a:xfrm>
              <a:off x="5866701" y="4439699"/>
              <a:ext cx="86201" cy="114428"/>
            </a:xfrm>
            <a:custGeom>
              <a:avLst/>
              <a:gdLst/>
              <a:ahLst/>
              <a:cxnLst/>
              <a:rect l="l" t="t" r="r" b="b"/>
              <a:pathLst>
                <a:path w="3292" h="4370" extrusionOk="0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9"/>
            <p:cNvSpPr/>
            <p:nvPr/>
          </p:nvSpPr>
          <p:spPr>
            <a:xfrm>
              <a:off x="5935620" y="4571331"/>
              <a:ext cx="11286" cy="11521"/>
            </a:xfrm>
            <a:custGeom>
              <a:avLst/>
              <a:gdLst/>
              <a:ahLst/>
              <a:cxnLst/>
              <a:rect l="l" t="t" r="r" b="b"/>
              <a:pathLst>
                <a:path w="431" h="44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9"/>
            <p:cNvSpPr/>
            <p:nvPr/>
          </p:nvSpPr>
          <p:spPr>
            <a:xfrm>
              <a:off x="5935620" y="4600056"/>
              <a:ext cx="11286" cy="11260"/>
            </a:xfrm>
            <a:custGeom>
              <a:avLst/>
              <a:gdLst/>
              <a:ahLst/>
              <a:cxnLst/>
              <a:rect l="l" t="t" r="r" b="b"/>
              <a:pathLst>
                <a:path w="431" h="430" extrusionOk="0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9"/>
            <p:cNvSpPr/>
            <p:nvPr/>
          </p:nvSpPr>
          <p:spPr>
            <a:xfrm>
              <a:off x="5832713" y="4571331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9"/>
            <p:cNvSpPr/>
            <p:nvPr/>
          </p:nvSpPr>
          <p:spPr>
            <a:xfrm>
              <a:off x="5849707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9"/>
            <p:cNvSpPr/>
            <p:nvPr/>
          </p:nvSpPr>
          <p:spPr>
            <a:xfrm>
              <a:off x="6032793" y="4571331"/>
              <a:ext cx="17282" cy="51480"/>
            </a:xfrm>
            <a:custGeom>
              <a:avLst/>
              <a:gdLst/>
              <a:ahLst/>
              <a:cxnLst/>
              <a:rect l="l" t="t" r="r" b="b"/>
              <a:pathLst>
                <a:path w="660" h="1966" extrusionOk="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9"/>
            <p:cNvSpPr/>
            <p:nvPr/>
          </p:nvSpPr>
          <p:spPr>
            <a:xfrm>
              <a:off x="6021324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6" name="Google Shape;12246;p69"/>
          <p:cNvGrpSpPr/>
          <p:nvPr/>
        </p:nvGrpSpPr>
        <p:grpSpPr>
          <a:xfrm>
            <a:off x="5352349" y="4268082"/>
            <a:ext cx="274550" cy="354728"/>
            <a:chOff x="5352349" y="4268082"/>
            <a:chExt cx="274550" cy="354728"/>
          </a:xfrm>
        </p:grpSpPr>
        <p:sp>
          <p:nvSpPr>
            <p:cNvPr id="12247" name="Google Shape;12247;p69"/>
            <p:cNvSpPr/>
            <p:nvPr/>
          </p:nvSpPr>
          <p:spPr>
            <a:xfrm>
              <a:off x="5352349" y="4502647"/>
              <a:ext cx="274550" cy="120163"/>
            </a:xfrm>
            <a:custGeom>
              <a:avLst/>
              <a:gdLst/>
              <a:ahLst/>
              <a:cxnLst/>
              <a:rect l="l" t="t" r="r" b="b"/>
              <a:pathLst>
                <a:path w="10485" h="4589" extrusionOk="0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9"/>
            <p:cNvSpPr/>
            <p:nvPr/>
          </p:nvSpPr>
          <p:spPr>
            <a:xfrm>
              <a:off x="5449522" y="4468424"/>
              <a:ext cx="80205" cy="154387"/>
            </a:xfrm>
            <a:custGeom>
              <a:avLst/>
              <a:gdLst/>
              <a:ahLst/>
              <a:cxnLst/>
              <a:rect l="l" t="t" r="r" b="b"/>
              <a:pathLst>
                <a:path w="3063" h="5896" extrusionOk="0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9"/>
            <p:cNvSpPr/>
            <p:nvPr/>
          </p:nvSpPr>
          <p:spPr>
            <a:xfrm>
              <a:off x="5449522" y="4468162"/>
              <a:ext cx="80205" cy="28882"/>
            </a:xfrm>
            <a:custGeom>
              <a:avLst/>
              <a:gdLst/>
              <a:ahLst/>
              <a:cxnLst/>
              <a:rect l="l" t="t" r="r" b="b"/>
              <a:pathLst>
                <a:path w="3063" h="1103" extrusionOk="0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9"/>
            <p:cNvSpPr/>
            <p:nvPr/>
          </p:nvSpPr>
          <p:spPr>
            <a:xfrm>
              <a:off x="5529700" y="4456928"/>
              <a:ext cx="64729" cy="165882"/>
            </a:xfrm>
            <a:custGeom>
              <a:avLst/>
              <a:gdLst/>
              <a:ahLst/>
              <a:cxnLst/>
              <a:rect l="l" t="t" r="r" b="b"/>
              <a:pathLst>
                <a:path w="2472" h="6335" extrusionOk="0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9"/>
            <p:cNvSpPr/>
            <p:nvPr/>
          </p:nvSpPr>
          <p:spPr>
            <a:xfrm>
              <a:off x="5384819" y="4456928"/>
              <a:ext cx="64965" cy="165882"/>
            </a:xfrm>
            <a:custGeom>
              <a:avLst/>
              <a:gdLst/>
              <a:ahLst/>
              <a:cxnLst/>
              <a:rect l="l" t="t" r="r" b="b"/>
              <a:pathLst>
                <a:path w="2481" h="6335" extrusionOk="0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9"/>
            <p:cNvSpPr/>
            <p:nvPr/>
          </p:nvSpPr>
          <p:spPr>
            <a:xfrm>
              <a:off x="5449522" y="4523622"/>
              <a:ext cx="80205" cy="99189"/>
            </a:xfrm>
            <a:custGeom>
              <a:avLst/>
              <a:gdLst/>
              <a:ahLst/>
              <a:cxnLst/>
              <a:rect l="l" t="t" r="r" b="b"/>
              <a:pathLst>
                <a:path w="3063" h="3788" extrusionOk="0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9"/>
            <p:cNvSpPr/>
            <p:nvPr/>
          </p:nvSpPr>
          <p:spPr>
            <a:xfrm>
              <a:off x="5449522" y="4523622"/>
              <a:ext cx="80205" cy="42053"/>
            </a:xfrm>
            <a:custGeom>
              <a:avLst/>
              <a:gdLst/>
              <a:ahLst/>
              <a:cxnLst/>
              <a:rect l="l" t="t" r="r" b="b"/>
              <a:pathLst>
                <a:path w="3063" h="1606" extrusionOk="0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9"/>
            <p:cNvSpPr/>
            <p:nvPr/>
          </p:nvSpPr>
          <p:spPr>
            <a:xfrm>
              <a:off x="5398042" y="4273817"/>
              <a:ext cx="183138" cy="125924"/>
            </a:xfrm>
            <a:custGeom>
              <a:avLst/>
              <a:gdLst/>
              <a:ahLst/>
              <a:cxnLst/>
              <a:rect l="l" t="t" r="r" b="b"/>
              <a:pathLst>
                <a:path w="6994" h="4809" extrusionOk="0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9"/>
            <p:cNvSpPr/>
            <p:nvPr/>
          </p:nvSpPr>
          <p:spPr>
            <a:xfrm>
              <a:off x="5397833" y="4273817"/>
              <a:ext cx="106154" cy="125924"/>
            </a:xfrm>
            <a:custGeom>
              <a:avLst/>
              <a:gdLst/>
              <a:ahLst/>
              <a:cxnLst/>
              <a:rect l="l" t="t" r="r" b="b"/>
              <a:pathLst>
                <a:path w="4054" h="4809" extrusionOk="0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69"/>
            <p:cNvSpPr/>
            <p:nvPr/>
          </p:nvSpPr>
          <p:spPr>
            <a:xfrm>
              <a:off x="5363818" y="4348261"/>
              <a:ext cx="251585" cy="91438"/>
            </a:xfrm>
            <a:custGeom>
              <a:avLst/>
              <a:gdLst/>
              <a:ahLst/>
              <a:cxnLst/>
              <a:rect l="l" t="t" r="r" b="b"/>
              <a:pathLst>
                <a:path w="9608" h="3492" extrusionOk="0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69"/>
            <p:cNvSpPr/>
            <p:nvPr/>
          </p:nvSpPr>
          <p:spPr>
            <a:xfrm>
              <a:off x="5363818" y="4359494"/>
              <a:ext cx="251585" cy="91700"/>
            </a:xfrm>
            <a:custGeom>
              <a:avLst/>
              <a:gdLst/>
              <a:ahLst/>
              <a:cxnLst/>
              <a:rect l="l" t="t" r="r" b="b"/>
              <a:pathLst>
                <a:path w="9608" h="3502" extrusionOk="0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9"/>
            <p:cNvSpPr/>
            <p:nvPr/>
          </p:nvSpPr>
          <p:spPr>
            <a:xfrm>
              <a:off x="5394298" y="4359756"/>
              <a:ext cx="190627" cy="125924"/>
            </a:xfrm>
            <a:custGeom>
              <a:avLst/>
              <a:gdLst/>
              <a:ahLst/>
              <a:cxnLst/>
              <a:rect l="l" t="t" r="r" b="b"/>
              <a:pathLst>
                <a:path w="7280" h="4809" extrusionOk="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9"/>
            <p:cNvSpPr/>
            <p:nvPr/>
          </p:nvSpPr>
          <p:spPr>
            <a:xfrm>
              <a:off x="5397047" y="4359756"/>
              <a:ext cx="144175" cy="125688"/>
            </a:xfrm>
            <a:custGeom>
              <a:avLst/>
              <a:gdLst/>
              <a:ahLst/>
              <a:cxnLst/>
              <a:rect l="l" t="t" r="r" b="b"/>
              <a:pathLst>
                <a:path w="5506" h="4800" extrusionOk="0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9"/>
            <p:cNvSpPr/>
            <p:nvPr/>
          </p:nvSpPr>
          <p:spPr>
            <a:xfrm>
              <a:off x="5466752" y="4268082"/>
              <a:ext cx="45745" cy="65201"/>
            </a:xfrm>
            <a:custGeom>
              <a:avLst/>
              <a:gdLst/>
              <a:ahLst/>
              <a:cxnLst/>
              <a:rect l="l" t="t" r="r" b="b"/>
              <a:pathLst>
                <a:path w="1747" h="2490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9"/>
            <p:cNvSpPr/>
            <p:nvPr/>
          </p:nvSpPr>
          <p:spPr>
            <a:xfrm>
              <a:off x="5466752" y="4268082"/>
              <a:ext cx="22755" cy="65201"/>
            </a:xfrm>
            <a:custGeom>
              <a:avLst/>
              <a:gdLst/>
              <a:ahLst/>
              <a:cxnLst/>
              <a:rect l="l" t="t" r="r" b="b"/>
              <a:pathLst>
                <a:path w="869" h="2490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9"/>
            <p:cNvSpPr/>
            <p:nvPr/>
          </p:nvSpPr>
          <p:spPr>
            <a:xfrm>
              <a:off x="5449522" y="4388350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69"/>
            <p:cNvSpPr/>
            <p:nvPr/>
          </p:nvSpPr>
          <p:spPr>
            <a:xfrm>
              <a:off x="5518205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69"/>
            <p:cNvSpPr/>
            <p:nvPr/>
          </p:nvSpPr>
          <p:spPr>
            <a:xfrm>
              <a:off x="5442007" y="4371251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9"/>
            <p:cNvSpPr/>
            <p:nvPr/>
          </p:nvSpPr>
          <p:spPr>
            <a:xfrm>
              <a:off x="5464264" y="4428230"/>
              <a:ext cx="50720" cy="17256"/>
            </a:xfrm>
            <a:custGeom>
              <a:avLst/>
              <a:gdLst/>
              <a:ahLst/>
              <a:cxnLst/>
              <a:rect l="l" t="t" r="r" b="b"/>
              <a:pathLst>
                <a:path w="1937" h="659" extrusionOk="0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9"/>
            <p:cNvSpPr/>
            <p:nvPr/>
          </p:nvSpPr>
          <p:spPr>
            <a:xfrm>
              <a:off x="5510716" y="4371251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9"/>
            <p:cNvSpPr/>
            <p:nvPr/>
          </p:nvSpPr>
          <p:spPr>
            <a:xfrm>
              <a:off x="5403803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9"/>
            <p:cNvSpPr/>
            <p:nvPr/>
          </p:nvSpPr>
          <p:spPr>
            <a:xfrm>
              <a:off x="5552429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9" name="Google Shape;12269;p69"/>
          <p:cNvGrpSpPr/>
          <p:nvPr/>
        </p:nvGrpSpPr>
        <p:grpSpPr>
          <a:xfrm>
            <a:off x="7606826" y="2419290"/>
            <a:ext cx="274550" cy="354728"/>
            <a:chOff x="7606826" y="2419290"/>
            <a:chExt cx="274550" cy="354728"/>
          </a:xfrm>
        </p:grpSpPr>
        <p:sp>
          <p:nvSpPr>
            <p:cNvPr id="12270" name="Google Shape;12270;p69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9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9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69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69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9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9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69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9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9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69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69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9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9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9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5" name="Google Shape;12285;p69"/>
          <p:cNvGrpSpPr/>
          <p:nvPr/>
        </p:nvGrpSpPr>
        <p:grpSpPr>
          <a:xfrm>
            <a:off x="7156182" y="2419290"/>
            <a:ext cx="274550" cy="354728"/>
            <a:chOff x="7156182" y="2419290"/>
            <a:chExt cx="274550" cy="354728"/>
          </a:xfrm>
        </p:grpSpPr>
        <p:sp>
          <p:nvSpPr>
            <p:cNvPr id="12286" name="Google Shape;12286;p69"/>
            <p:cNvSpPr/>
            <p:nvPr/>
          </p:nvSpPr>
          <p:spPr>
            <a:xfrm>
              <a:off x="7156182" y="2602402"/>
              <a:ext cx="274550" cy="171616"/>
            </a:xfrm>
            <a:custGeom>
              <a:avLst/>
              <a:gdLst/>
              <a:ahLst/>
              <a:cxnLst/>
              <a:rect l="l" t="t" r="r" b="b"/>
              <a:pathLst>
                <a:path w="10485" h="6554" extrusionOk="0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69"/>
            <p:cNvSpPr/>
            <p:nvPr/>
          </p:nvSpPr>
          <p:spPr>
            <a:xfrm>
              <a:off x="7156182" y="2654353"/>
              <a:ext cx="274550" cy="119665"/>
            </a:xfrm>
            <a:custGeom>
              <a:avLst/>
              <a:gdLst/>
              <a:ahLst/>
              <a:cxnLst/>
              <a:rect l="l" t="t" r="r" b="b"/>
              <a:pathLst>
                <a:path w="10485" h="4570" extrusionOk="0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9"/>
            <p:cNvSpPr/>
            <p:nvPr/>
          </p:nvSpPr>
          <p:spPr>
            <a:xfrm>
              <a:off x="7253354" y="2602402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69"/>
            <p:cNvSpPr/>
            <p:nvPr/>
          </p:nvSpPr>
          <p:spPr>
            <a:xfrm>
              <a:off x="7197135" y="2487974"/>
              <a:ext cx="192381" cy="131423"/>
            </a:xfrm>
            <a:custGeom>
              <a:avLst/>
              <a:gdLst/>
              <a:ahLst/>
              <a:cxnLst/>
              <a:rect l="l" t="t" r="r" b="b"/>
              <a:pathLst>
                <a:path w="7347" h="5019" extrusionOk="0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69"/>
            <p:cNvSpPr/>
            <p:nvPr/>
          </p:nvSpPr>
          <p:spPr>
            <a:xfrm>
              <a:off x="7201141" y="2499469"/>
              <a:ext cx="155408" cy="120163"/>
            </a:xfrm>
            <a:custGeom>
              <a:avLst/>
              <a:gdLst/>
              <a:ahLst/>
              <a:cxnLst/>
              <a:rect l="l" t="t" r="r" b="b"/>
              <a:pathLst>
                <a:path w="5935" h="4589" extrusionOk="0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69"/>
            <p:cNvSpPr/>
            <p:nvPr/>
          </p:nvSpPr>
          <p:spPr>
            <a:xfrm>
              <a:off x="7253354" y="2522328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9"/>
            <p:cNvSpPr/>
            <p:nvPr/>
          </p:nvSpPr>
          <p:spPr>
            <a:xfrm>
              <a:off x="7322038" y="252232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69"/>
            <p:cNvSpPr/>
            <p:nvPr/>
          </p:nvSpPr>
          <p:spPr>
            <a:xfrm>
              <a:off x="7197109" y="2657574"/>
              <a:ext cx="191439" cy="81750"/>
            </a:xfrm>
            <a:custGeom>
              <a:avLst/>
              <a:gdLst/>
              <a:ahLst/>
              <a:cxnLst/>
              <a:rect l="l" t="t" r="r" b="b"/>
              <a:pathLst>
                <a:path w="7311" h="3122" extrusionOk="0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69"/>
            <p:cNvSpPr/>
            <p:nvPr/>
          </p:nvSpPr>
          <p:spPr>
            <a:xfrm>
              <a:off x="7159926" y="2476478"/>
              <a:ext cx="64729" cy="11521"/>
            </a:xfrm>
            <a:custGeom>
              <a:avLst/>
              <a:gdLst/>
              <a:ahLst/>
              <a:cxnLst/>
              <a:rect l="l" t="t" r="r" b="b"/>
              <a:pathLst>
                <a:path w="247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9"/>
            <p:cNvSpPr/>
            <p:nvPr/>
          </p:nvSpPr>
          <p:spPr>
            <a:xfrm>
              <a:off x="7285824" y="2562182"/>
              <a:ext cx="26499" cy="11495"/>
            </a:xfrm>
            <a:custGeom>
              <a:avLst/>
              <a:gdLst/>
              <a:ahLst/>
              <a:cxnLst/>
              <a:rect l="l" t="t" r="r" b="b"/>
              <a:pathLst>
                <a:path w="1012" h="439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9"/>
            <p:cNvSpPr/>
            <p:nvPr/>
          </p:nvSpPr>
          <p:spPr>
            <a:xfrm>
              <a:off x="7220623" y="2654589"/>
              <a:ext cx="145405" cy="62242"/>
            </a:xfrm>
            <a:custGeom>
              <a:avLst/>
              <a:gdLst/>
              <a:ahLst/>
              <a:cxnLst/>
              <a:rect l="l" t="t" r="r" b="b"/>
              <a:pathLst>
                <a:path w="5553" h="2377" extrusionOk="0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9"/>
            <p:cNvSpPr/>
            <p:nvPr/>
          </p:nvSpPr>
          <p:spPr>
            <a:xfrm>
              <a:off x="7218869" y="2487974"/>
              <a:ext cx="148914" cy="22755"/>
            </a:xfrm>
            <a:custGeom>
              <a:avLst/>
              <a:gdLst/>
              <a:ahLst/>
              <a:cxnLst/>
              <a:rect l="l" t="t" r="r" b="b"/>
              <a:pathLst>
                <a:path w="5687" h="869" extrusionOk="0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9"/>
            <p:cNvSpPr/>
            <p:nvPr/>
          </p:nvSpPr>
          <p:spPr>
            <a:xfrm>
              <a:off x="7213370" y="2419290"/>
              <a:ext cx="159912" cy="68709"/>
            </a:xfrm>
            <a:custGeom>
              <a:avLst/>
              <a:gdLst/>
              <a:ahLst/>
              <a:cxnLst/>
              <a:rect l="l" t="t" r="r" b="b"/>
              <a:pathLst>
                <a:path w="610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9"/>
            <p:cNvSpPr/>
            <p:nvPr/>
          </p:nvSpPr>
          <p:spPr>
            <a:xfrm>
              <a:off x="7213370" y="2419290"/>
              <a:ext cx="100210" cy="68709"/>
            </a:xfrm>
            <a:custGeom>
              <a:avLst/>
              <a:gdLst/>
              <a:ahLst/>
              <a:cxnLst/>
              <a:rect l="l" t="t" r="r" b="b"/>
              <a:pathLst>
                <a:path w="382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9"/>
            <p:cNvSpPr/>
            <p:nvPr/>
          </p:nvSpPr>
          <p:spPr>
            <a:xfrm>
              <a:off x="7341781" y="2453514"/>
              <a:ext cx="23514" cy="17256"/>
            </a:xfrm>
            <a:custGeom>
              <a:avLst/>
              <a:gdLst/>
              <a:ahLst/>
              <a:cxnLst/>
              <a:rect l="l" t="t" r="r" b="b"/>
              <a:pathLst>
                <a:path w="898" h="659" extrusionOk="0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9"/>
          <p:cNvGrpSpPr/>
          <p:nvPr/>
        </p:nvGrpSpPr>
        <p:grpSpPr>
          <a:xfrm>
            <a:off x="6705276" y="2419290"/>
            <a:ext cx="274812" cy="354728"/>
            <a:chOff x="6705276" y="2419290"/>
            <a:chExt cx="274812" cy="354728"/>
          </a:xfrm>
        </p:grpSpPr>
        <p:sp>
          <p:nvSpPr>
            <p:cNvPr id="12302" name="Google Shape;12302;p69"/>
            <p:cNvSpPr/>
            <p:nvPr/>
          </p:nvSpPr>
          <p:spPr>
            <a:xfrm>
              <a:off x="6705538" y="2608136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9"/>
            <p:cNvSpPr/>
            <p:nvPr/>
          </p:nvSpPr>
          <p:spPr>
            <a:xfrm>
              <a:off x="6705276" y="2651604"/>
              <a:ext cx="274812" cy="122415"/>
            </a:xfrm>
            <a:custGeom>
              <a:avLst/>
              <a:gdLst/>
              <a:ahLst/>
              <a:cxnLst/>
              <a:rect l="l" t="t" r="r" b="b"/>
              <a:pathLst>
                <a:path w="10495" h="4675" extrusionOk="0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9"/>
            <p:cNvSpPr/>
            <p:nvPr/>
          </p:nvSpPr>
          <p:spPr>
            <a:xfrm>
              <a:off x="6773959" y="2656343"/>
              <a:ext cx="137681" cy="117675"/>
            </a:xfrm>
            <a:custGeom>
              <a:avLst/>
              <a:gdLst/>
              <a:ahLst/>
              <a:cxnLst/>
              <a:rect l="l" t="t" r="r" b="b"/>
              <a:pathLst>
                <a:path w="5258" h="4494" extrusionOk="0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9"/>
            <p:cNvSpPr/>
            <p:nvPr/>
          </p:nvSpPr>
          <p:spPr>
            <a:xfrm>
              <a:off x="6780479" y="2656343"/>
              <a:ext cx="124405" cy="46321"/>
            </a:xfrm>
            <a:custGeom>
              <a:avLst/>
              <a:gdLst/>
              <a:ahLst/>
              <a:cxnLst/>
              <a:rect l="l" t="t" r="r" b="b"/>
              <a:pathLst>
                <a:path w="4751" h="1769" extrusionOk="0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69"/>
            <p:cNvSpPr/>
            <p:nvPr/>
          </p:nvSpPr>
          <p:spPr>
            <a:xfrm>
              <a:off x="6825439" y="2693814"/>
              <a:ext cx="34486" cy="80205"/>
            </a:xfrm>
            <a:custGeom>
              <a:avLst/>
              <a:gdLst/>
              <a:ahLst/>
              <a:cxnLst/>
              <a:rect l="l" t="t" r="r" b="b"/>
              <a:pathLst>
                <a:path w="1317" h="3063" extrusionOk="0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69"/>
            <p:cNvSpPr/>
            <p:nvPr/>
          </p:nvSpPr>
          <p:spPr>
            <a:xfrm>
              <a:off x="6819678" y="2665351"/>
              <a:ext cx="46007" cy="34250"/>
            </a:xfrm>
            <a:custGeom>
              <a:avLst/>
              <a:gdLst/>
              <a:ahLst/>
              <a:cxnLst/>
              <a:rect l="l" t="t" r="r" b="b"/>
              <a:pathLst>
                <a:path w="1757" h="1308" extrusionOk="0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9"/>
            <p:cNvSpPr/>
            <p:nvPr/>
          </p:nvSpPr>
          <p:spPr>
            <a:xfrm>
              <a:off x="6802710" y="2608136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9"/>
            <p:cNvSpPr/>
            <p:nvPr/>
          </p:nvSpPr>
          <p:spPr>
            <a:xfrm>
              <a:off x="6722768" y="2447753"/>
              <a:ext cx="62713" cy="143180"/>
            </a:xfrm>
            <a:custGeom>
              <a:avLst/>
              <a:gdLst/>
              <a:ahLst/>
              <a:cxnLst/>
              <a:rect l="l" t="t" r="r" b="b"/>
              <a:pathLst>
                <a:path w="2395" h="5468" extrusionOk="0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9"/>
            <p:cNvSpPr/>
            <p:nvPr/>
          </p:nvSpPr>
          <p:spPr>
            <a:xfrm>
              <a:off x="6900119" y="2447753"/>
              <a:ext cx="62477" cy="143180"/>
            </a:xfrm>
            <a:custGeom>
              <a:avLst/>
              <a:gdLst/>
              <a:ahLst/>
              <a:cxnLst/>
              <a:rect l="l" t="t" r="r" b="b"/>
              <a:pathLst>
                <a:path w="2386" h="5468" extrusionOk="0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69"/>
            <p:cNvSpPr/>
            <p:nvPr/>
          </p:nvSpPr>
          <p:spPr>
            <a:xfrm>
              <a:off x="6745732" y="2419290"/>
              <a:ext cx="193874" cy="200368"/>
            </a:xfrm>
            <a:custGeom>
              <a:avLst/>
              <a:gdLst/>
              <a:ahLst/>
              <a:cxnLst/>
              <a:rect l="l" t="t" r="r" b="b"/>
              <a:pathLst>
                <a:path w="7404" h="7652" extrusionOk="0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69"/>
            <p:cNvSpPr/>
            <p:nvPr/>
          </p:nvSpPr>
          <p:spPr>
            <a:xfrm>
              <a:off x="6796950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9"/>
            <p:cNvSpPr/>
            <p:nvPr/>
          </p:nvSpPr>
          <p:spPr>
            <a:xfrm>
              <a:off x="6859898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9"/>
            <p:cNvSpPr/>
            <p:nvPr/>
          </p:nvSpPr>
          <p:spPr>
            <a:xfrm>
              <a:off x="6745732" y="2419316"/>
              <a:ext cx="111443" cy="200237"/>
            </a:xfrm>
            <a:custGeom>
              <a:avLst/>
              <a:gdLst/>
              <a:ahLst/>
              <a:cxnLst/>
              <a:rect l="l" t="t" r="r" b="b"/>
              <a:pathLst>
                <a:path w="4256" h="7647" extrusionOk="0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9"/>
            <p:cNvSpPr/>
            <p:nvPr/>
          </p:nvSpPr>
          <p:spPr>
            <a:xfrm>
              <a:off x="6805434" y="2516594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69"/>
            <p:cNvSpPr/>
            <p:nvPr/>
          </p:nvSpPr>
          <p:spPr>
            <a:xfrm>
              <a:off x="6817400" y="2562103"/>
              <a:ext cx="50563" cy="17361"/>
            </a:xfrm>
            <a:custGeom>
              <a:avLst/>
              <a:gdLst/>
              <a:ahLst/>
              <a:cxnLst/>
              <a:rect l="l" t="t" r="r" b="b"/>
              <a:pathLst>
                <a:path w="1931" h="663" extrusionOk="0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69"/>
            <p:cNvSpPr/>
            <p:nvPr/>
          </p:nvSpPr>
          <p:spPr>
            <a:xfrm>
              <a:off x="6794960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9"/>
            <p:cNvSpPr/>
            <p:nvPr/>
          </p:nvSpPr>
          <p:spPr>
            <a:xfrm>
              <a:off x="6868409" y="2516594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9"/>
            <p:cNvSpPr/>
            <p:nvPr/>
          </p:nvSpPr>
          <p:spPr>
            <a:xfrm>
              <a:off x="6857908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9"/>
            <p:cNvSpPr/>
            <p:nvPr/>
          </p:nvSpPr>
          <p:spPr>
            <a:xfrm>
              <a:off x="6754975" y="2516463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69"/>
            <p:cNvSpPr/>
            <p:nvPr/>
          </p:nvSpPr>
          <p:spPr>
            <a:xfrm>
              <a:off x="6886633" y="2516463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9"/>
            <p:cNvSpPr/>
            <p:nvPr/>
          </p:nvSpPr>
          <p:spPr>
            <a:xfrm>
              <a:off x="6825675" y="2516463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69"/>
            <p:cNvSpPr/>
            <p:nvPr/>
          </p:nvSpPr>
          <p:spPr>
            <a:xfrm>
              <a:off x="6825439" y="2596641"/>
              <a:ext cx="34486" cy="34250"/>
            </a:xfrm>
            <a:custGeom>
              <a:avLst/>
              <a:gdLst/>
              <a:ahLst/>
              <a:cxnLst/>
              <a:rect l="l" t="t" r="r" b="b"/>
              <a:pathLst>
                <a:path w="1317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9"/>
            <p:cNvSpPr/>
            <p:nvPr/>
          </p:nvSpPr>
          <p:spPr>
            <a:xfrm>
              <a:off x="6783726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9"/>
            <p:cNvSpPr/>
            <p:nvPr/>
          </p:nvSpPr>
          <p:spPr>
            <a:xfrm>
              <a:off x="6842669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9"/>
            <p:cNvSpPr/>
            <p:nvPr/>
          </p:nvSpPr>
          <p:spPr>
            <a:xfrm>
              <a:off x="6734499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9"/>
            <p:cNvSpPr/>
            <p:nvPr/>
          </p:nvSpPr>
          <p:spPr>
            <a:xfrm>
              <a:off x="6882627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9"/>
            <p:cNvSpPr/>
            <p:nvPr/>
          </p:nvSpPr>
          <p:spPr>
            <a:xfrm>
              <a:off x="6785455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69"/>
            <p:cNvSpPr/>
            <p:nvPr/>
          </p:nvSpPr>
          <p:spPr>
            <a:xfrm>
              <a:off x="6848403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0" name="Google Shape;12330;p69"/>
          <p:cNvGrpSpPr/>
          <p:nvPr/>
        </p:nvGrpSpPr>
        <p:grpSpPr>
          <a:xfrm>
            <a:off x="4902936" y="2419290"/>
            <a:ext cx="274576" cy="354728"/>
            <a:chOff x="4902936" y="2419290"/>
            <a:chExt cx="274576" cy="354728"/>
          </a:xfrm>
        </p:grpSpPr>
        <p:sp>
          <p:nvSpPr>
            <p:cNvPr id="12331" name="Google Shape;12331;p69"/>
            <p:cNvSpPr/>
            <p:nvPr/>
          </p:nvSpPr>
          <p:spPr>
            <a:xfrm>
              <a:off x="4943418" y="2419290"/>
              <a:ext cx="193376" cy="131658"/>
            </a:xfrm>
            <a:custGeom>
              <a:avLst/>
              <a:gdLst/>
              <a:ahLst/>
              <a:cxnLst/>
              <a:rect l="l" t="t" r="r" b="b"/>
              <a:pathLst>
                <a:path w="7385" h="5028" extrusionOk="0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9"/>
            <p:cNvSpPr/>
            <p:nvPr/>
          </p:nvSpPr>
          <p:spPr>
            <a:xfrm>
              <a:off x="4902936" y="261387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9"/>
            <p:cNvSpPr/>
            <p:nvPr/>
          </p:nvSpPr>
          <p:spPr>
            <a:xfrm>
              <a:off x="4902936" y="2657338"/>
              <a:ext cx="274576" cy="116680"/>
            </a:xfrm>
            <a:custGeom>
              <a:avLst/>
              <a:gdLst/>
              <a:ahLst/>
              <a:cxnLst/>
              <a:rect l="l" t="t" r="r" b="b"/>
              <a:pathLst>
                <a:path w="10486" h="4456" extrusionOk="0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9"/>
            <p:cNvSpPr/>
            <p:nvPr/>
          </p:nvSpPr>
          <p:spPr>
            <a:xfrm>
              <a:off x="4971384" y="2662104"/>
              <a:ext cx="137681" cy="111915"/>
            </a:xfrm>
            <a:custGeom>
              <a:avLst/>
              <a:gdLst/>
              <a:ahLst/>
              <a:cxnLst/>
              <a:rect l="l" t="t" r="r" b="b"/>
              <a:pathLst>
                <a:path w="5258" h="4274" extrusionOk="0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9"/>
            <p:cNvSpPr/>
            <p:nvPr/>
          </p:nvSpPr>
          <p:spPr>
            <a:xfrm>
              <a:off x="4977878" y="2662104"/>
              <a:ext cx="124431" cy="46217"/>
            </a:xfrm>
            <a:custGeom>
              <a:avLst/>
              <a:gdLst/>
              <a:ahLst/>
              <a:cxnLst/>
              <a:rect l="l" t="t" r="r" b="b"/>
              <a:pathLst>
                <a:path w="4752" h="1765" extrusionOk="0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9"/>
            <p:cNvSpPr/>
            <p:nvPr/>
          </p:nvSpPr>
          <p:spPr>
            <a:xfrm>
              <a:off x="5022837" y="2699574"/>
              <a:ext cx="34512" cy="74444"/>
            </a:xfrm>
            <a:custGeom>
              <a:avLst/>
              <a:gdLst/>
              <a:ahLst/>
              <a:cxnLst/>
              <a:rect l="l" t="t" r="r" b="b"/>
              <a:pathLst>
                <a:path w="1318" h="2843" extrusionOk="0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69"/>
            <p:cNvSpPr/>
            <p:nvPr/>
          </p:nvSpPr>
          <p:spPr>
            <a:xfrm>
              <a:off x="5017103" y="2670823"/>
              <a:ext cx="45745" cy="34512"/>
            </a:xfrm>
            <a:custGeom>
              <a:avLst/>
              <a:gdLst/>
              <a:ahLst/>
              <a:cxnLst/>
              <a:rect l="l" t="t" r="r" b="b"/>
              <a:pathLst>
                <a:path w="1747" h="1318" extrusionOk="0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69"/>
            <p:cNvSpPr/>
            <p:nvPr/>
          </p:nvSpPr>
          <p:spPr>
            <a:xfrm>
              <a:off x="5000109" y="2613635"/>
              <a:ext cx="79969" cy="22938"/>
            </a:xfrm>
            <a:custGeom>
              <a:avLst/>
              <a:gdLst/>
              <a:ahLst/>
              <a:cxnLst/>
              <a:rect l="l" t="t" r="r" b="b"/>
              <a:pathLst>
                <a:path w="3054" h="876" extrusionOk="0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9"/>
            <p:cNvSpPr/>
            <p:nvPr/>
          </p:nvSpPr>
          <p:spPr>
            <a:xfrm>
              <a:off x="4981125" y="2646602"/>
              <a:ext cx="58995" cy="50301"/>
            </a:xfrm>
            <a:custGeom>
              <a:avLst/>
              <a:gdLst/>
              <a:ahLst/>
              <a:cxnLst/>
              <a:rect l="l" t="t" r="r" b="b"/>
              <a:pathLst>
                <a:path w="2253" h="1921" extrusionOk="0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9"/>
            <p:cNvSpPr/>
            <p:nvPr/>
          </p:nvSpPr>
          <p:spPr>
            <a:xfrm>
              <a:off x="5040093" y="2646602"/>
              <a:ext cx="58969" cy="50301"/>
            </a:xfrm>
            <a:custGeom>
              <a:avLst/>
              <a:gdLst/>
              <a:ahLst/>
              <a:cxnLst/>
              <a:rect l="l" t="t" r="r" b="b"/>
              <a:pathLst>
                <a:path w="2252" h="1921" extrusionOk="0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69"/>
            <p:cNvSpPr/>
            <p:nvPr/>
          </p:nvSpPr>
          <p:spPr>
            <a:xfrm>
              <a:off x="4931923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9"/>
            <p:cNvSpPr/>
            <p:nvPr/>
          </p:nvSpPr>
          <p:spPr>
            <a:xfrm>
              <a:off x="5080052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9"/>
            <p:cNvSpPr/>
            <p:nvPr/>
          </p:nvSpPr>
          <p:spPr>
            <a:xfrm>
              <a:off x="4946403" y="2476478"/>
              <a:ext cx="187144" cy="148678"/>
            </a:xfrm>
            <a:custGeom>
              <a:avLst/>
              <a:gdLst/>
              <a:ahLst/>
              <a:cxnLst/>
              <a:rect l="l" t="t" r="r" b="b"/>
              <a:pathLst>
                <a:path w="7147" h="5678" extrusionOk="0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9"/>
            <p:cNvSpPr/>
            <p:nvPr/>
          </p:nvSpPr>
          <p:spPr>
            <a:xfrm>
              <a:off x="4946665" y="2476478"/>
              <a:ext cx="127678" cy="148652"/>
            </a:xfrm>
            <a:custGeom>
              <a:avLst/>
              <a:gdLst/>
              <a:ahLst/>
              <a:cxnLst/>
              <a:rect l="l" t="t" r="r" b="b"/>
              <a:pathLst>
                <a:path w="4876" h="5677" extrusionOk="0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9"/>
            <p:cNvSpPr/>
            <p:nvPr/>
          </p:nvSpPr>
          <p:spPr>
            <a:xfrm>
              <a:off x="5005608" y="2419290"/>
              <a:ext cx="119430" cy="45981"/>
            </a:xfrm>
            <a:custGeom>
              <a:avLst/>
              <a:gdLst/>
              <a:ahLst/>
              <a:cxnLst/>
              <a:rect l="l" t="t" r="r" b="b"/>
              <a:pathLst>
                <a:path w="4561" h="1756" extrusionOk="0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9"/>
            <p:cNvSpPr/>
            <p:nvPr/>
          </p:nvSpPr>
          <p:spPr>
            <a:xfrm>
              <a:off x="5000109" y="2527879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9"/>
            <p:cNvSpPr/>
            <p:nvPr/>
          </p:nvSpPr>
          <p:spPr>
            <a:xfrm>
              <a:off x="5068818" y="2527879"/>
              <a:ext cx="11260" cy="17334"/>
            </a:xfrm>
            <a:custGeom>
              <a:avLst/>
              <a:gdLst/>
              <a:ahLst/>
              <a:cxnLst/>
              <a:rect l="l" t="t" r="r" b="b"/>
              <a:pathLst>
                <a:path w="430" h="662" extrusionOk="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69"/>
            <p:cNvSpPr/>
            <p:nvPr/>
          </p:nvSpPr>
          <p:spPr>
            <a:xfrm>
              <a:off x="5014825" y="2567864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69"/>
            <p:cNvSpPr/>
            <p:nvPr/>
          </p:nvSpPr>
          <p:spPr>
            <a:xfrm>
              <a:off x="4992384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69"/>
            <p:cNvSpPr/>
            <p:nvPr/>
          </p:nvSpPr>
          <p:spPr>
            <a:xfrm>
              <a:off x="5061068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1" name="Google Shape;12351;p69"/>
          <p:cNvGrpSpPr/>
          <p:nvPr/>
        </p:nvGrpSpPr>
        <p:grpSpPr>
          <a:xfrm>
            <a:off x="7608056" y="3345794"/>
            <a:ext cx="270334" cy="354754"/>
            <a:chOff x="7608056" y="3345794"/>
            <a:chExt cx="270334" cy="354754"/>
          </a:xfrm>
        </p:grpSpPr>
        <p:sp>
          <p:nvSpPr>
            <p:cNvPr id="12352" name="Google Shape;12352;p69"/>
            <p:cNvSpPr/>
            <p:nvPr/>
          </p:nvSpPr>
          <p:spPr>
            <a:xfrm>
              <a:off x="7636284" y="3351293"/>
              <a:ext cx="213879" cy="276068"/>
            </a:xfrm>
            <a:custGeom>
              <a:avLst/>
              <a:gdLst/>
              <a:ahLst/>
              <a:cxnLst/>
              <a:rect l="l" t="t" r="r" b="b"/>
              <a:pathLst>
                <a:path w="8168" h="10543" extrusionOk="0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69"/>
            <p:cNvSpPr/>
            <p:nvPr/>
          </p:nvSpPr>
          <p:spPr>
            <a:xfrm>
              <a:off x="7608056" y="3548387"/>
              <a:ext cx="270334" cy="151925"/>
            </a:xfrm>
            <a:custGeom>
              <a:avLst/>
              <a:gdLst/>
              <a:ahLst/>
              <a:cxnLst/>
              <a:rect l="l" t="t" r="r" b="b"/>
              <a:pathLst>
                <a:path w="10324" h="5802" extrusionOk="0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69"/>
            <p:cNvSpPr/>
            <p:nvPr/>
          </p:nvSpPr>
          <p:spPr>
            <a:xfrm>
              <a:off x="7608056" y="3590100"/>
              <a:ext cx="270334" cy="110213"/>
            </a:xfrm>
            <a:custGeom>
              <a:avLst/>
              <a:gdLst/>
              <a:ahLst/>
              <a:cxnLst/>
              <a:rect l="l" t="t" r="r" b="b"/>
              <a:pathLst>
                <a:path w="10324" h="4209" extrusionOk="0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9"/>
            <p:cNvSpPr/>
            <p:nvPr/>
          </p:nvSpPr>
          <p:spPr>
            <a:xfrm>
              <a:off x="7703736" y="3548387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9"/>
            <p:cNvSpPr/>
            <p:nvPr/>
          </p:nvSpPr>
          <p:spPr>
            <a:xfrm>
              <a:off x="7649795" y="3402013"/>
              <a:ext cx="187118" cy="157634"/>
            </a:xfrm>
            <a:custGeom>
              <a:avLst/>
              <a:gdLst/>
              <a:ahLst/>
              <a:cxnLst/>
              <a:rect l="l" t="t" r="r" b="b"/>
              <a:pathLst>
                <a:path w="7146" h="6020" extrusionOk="0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9"/>
            <p:cNvSpPr/>
            <p:nvPr/>
          </p:nvSpPr>
          <p:spPr>
            <a:xfrm>
              <a:off x="7652283" y="3402013"/>
              <a:ext cx="164154" cy="157581"/>
            </a:xfrm>
            <a:custGeom>
              <a:avLst/>
              <a:gdLst/>
              <a:ahLst/>
              <a:cxnLst/>
              <a:rect l="l" t="t" r="r" b="b"/>
              <a:pathLst>
                <a:path w="6269" h="6018" extrusionOk="0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69"/>
            <p:cNvSpPr/>
            <p:nvPr/>
          </p:nvSpPr>
          <p:spPr>
            <a:xfrm>
              <a:off x="7703736" y="346438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9"/>
            <p:cNvSpPr/>
            <p:nvPr/>
          </p:nvSpPr>
          <p:spPr>
            <a:xfrm>
              <a:off x="7771425" y="3464386"/>
              <a:ext cx="11286" cy="17073"/>
            </a:xfrm>
            <a:custGeom>
              <a:avLst/>
              <a:gdLst/>
              <a:ahLst/>
              <a:cxnLst/>
              <a:rect l="l" t="t" r="r" b="b"/>
              <a:pathLst>
                <a:path w="431" h="652" extrusionOk="0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9"/>
            <p:cNvSpPr/>
            <p:nvPr/>
          </p:nvSpPr>
          <p:spPr>
            <a:xfrm>
              <a:off x="7696247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9"/>
            <p:cNvSpPr/>
            <p:nvPr/>
          </p:nvSpPr>
          <p:spPr>
            <a:xfrm>
              <a:off x="7763936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69"/>
            <p:cNvSpPr/>
            <p:nvPr/>
          </p:nvSpPr>
          <p:spPr>
            <a:xfrm>
              <a:off x="7718243" y="3503218"/>
              <a:ext cx="49961" cy="16994"/>
            </a:xfrm>
            <a:custGeom>
              <a:avLst/>
              <a:gdLst/>
              <a:ahLst/>
              <a:cxnLst/>
              <a:rect l="l" t="t" r="r" b="b"/>
              <a:pathLst>
                <a:path w="1908" h="649" extrusionOk="0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69"/>
            <p:cNvSpPr/>
            <p:nvPr/>
          </p:nvSpPr>
          <p:spPr>
            <a:xfrm>
              <a:off x="7658777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9"/>
            <p:cNvSpPr/>
            <p:nvPr/>
          </p:nvSpPr>
          <p:spPr>
            <a:xfrm>
              <a:off x="7805151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69"/>
            <p:cNvSpPr/>
            <p:nvPr/>
          </p:nvSpPr>
          <p:spPr>
            <a:xfrm>
              <a:off x="7652021" y="3351345"/>
              <a:ext cx="183635" cy="101388"/>
            </a:xfrm>
            <a:custGeom>
              <a:avLst/>
              <a:gdLst/>
              <a:ahLst/>
              <a:cxnLst/>
              <a:rect l="l" t="t" r="r" b="b"/>
              <a:pathLst>
                <a:path w="7013" h="3872" extrusionOk="0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69"/>
            <p:cNvSpPr/>
            <p:nvPr/>
          </p:nvSpPr>
          <p:spPr>
            <a:xfrm>
              <a:off x="7652021" y="3351293"/>
              <a:ext cx="183635" cy="84970"/>
            </a:xfrm>
            <a:custGeom>
              <a:avLst/>
              <a:gdLst/>
              <a:ahLst/>
              <a:cxnLst/>
              <a:rect l="l" t="t" r="r" b="b"/>
              <a:pathLst>
                <a:path w="7013" h="3245" extrusionOk="0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9"/>
            <p:cNvSpPr/>
            <p:nvPr/>
          </p:nvSpPr>
          <p:spPr>
            <a:xfrm>
              <a:off x="7630549" y="3345794"/>
              <a:ext cx="225086" cy="354493"/>
            </a:xfrm>
            <a:custGeom>
              <a:avLst/>
              <a:gdLst/>
              <a:ahLst/>
              <a:cxnLst/>
              <a:rect l="l" t="t" r="r" b="b"/>
              <a:pathLst>
                <a:path w="8596" h="13538" extrusionOk="0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9"/>
            <p:cNvSpPr/>
            <p:nvPr/>
          </p:nvSpPr>
          <p:spPr>
            <a:xfrm>
              <a:off x="7731964" y="3627335"/>
              <a:ext cx="22519" cy="33752"/>
            </a:xfrm>
            <a:custGeom>
              <a:avLst/>
              <a:gdLst/>
              <a:ahLst/>
              <a:cxnLst/>
              <a:rect l="l" t="t" r="r" b="b"/>
              <a:pathLst>
                <a:path w="860" h="1289" extrusionOk="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9"/>
            <p:cNvSpPr/>
            <p:nvPr/>
          </p:nvSpPr>
          <p:spPr>
            <a:xfrm>
              <a:off x="7611565" y="3617333"/>
              <a:ext cx="52972" cy="83216"/>
            </a:xfrm>
            <a:custGeom>
              <a:avLst/>
              <a:gdLst/>
              <a:ahLst/>
              <a:cxnLst/>
              <a:rect l="l" t="t" r="r" b="b"/>
              <a:pathLst>
                <a:path w="2023" h="3178" extrusionOk="0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9"/>
            <p:cNvSpPr/>
            <p:nvPr/>
          </p:nvSpPr>
          <p:spPr>
            <a:xfrm>
              <a:off x="7821909" y="3617333"/>
              <a:ext cx="52972" cy="82954"/>
            </a:xfrm>
            <a:custGeom>
              <a:avLst/>
              <a:gdLst/>
              <a:ahLst/>
              <a:cxnLst/>
              <a:rect l="l" t="t" r="r" b="b"/>
              <a:pathLst>
                <a:path w="2023" h="3168" extrusionOk="0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1" name="Google Shape;12371;p69"/>
          <p:cNvGrpSpPr/>
          <p:nvPr/>
        </p:nvGrpSpPr>
        <p:grpSpPr>
          <a:xfrm>
            <a:off x="6712765" y="4268082"/>
            <a:ext cx="263316" cy="354728"/>
            <a:chOff x="6712765" y="4268082"/>
            <a:chExt cx="263316" cy="354728"/>
          </a:xfrm>
        </p:grpSpPr>
        <p:sp>
          <p:nvSpPr>
            <p:cNvPr id="12372" name="Google Shape;12372;p69"/>
            <p:cNvSpPr/>
            <p:nvPr/>
          </p:nvSpPr>
          <p:spPr>
            <a:xfrm>
              <a:off x="6907372" y="4411209"/>
              <a:ext cx="36004" cy="131658"/>
            </a:xfrm>
            <a:custGeom>
              <a:avLst/>
              <a:gdLst/>
              <a:ahLst/>
              <a:cxnLst/>
              <a:rect l="l" t="t" r="r" b="b"/>
              <a:pathLst>
                <a:path w="1375" h="5028" extrusionOk="0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69"/>
            <p:cNvSpPr/>
            <p:nvPr/>
          </p:nvSpPr>
          <p:spPr>
            <a:xfrm>
              <a:off x="6745496" y="4411209"/>
              <a:ext cx="36240" cy="131658"/>
            </a:xfrm>
            <a:custGeom>
              <a:avLst/>
              <a:gdLst/>
              <a:ahLst/>
              <a:cxnLst/>
              <a:rect l="l" t="t" r="r" b="b"/>
              <a:pathLst>
                <a:path w="1384" h="5028" extrusionOk="0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69"/>
            <p:cNvSpPr/>
            <p:nvPr/>
          </p:nvSpPr>
          <p:spPr>
            <a:xfrm>
              <a:off x="6752985" y="4268082"/>
              <a:ext cx="183138" cy="134669"/>
            </a:xfrm>
            <a:custGeom>
              <a:avLst/>
              <a:gdLst/>
              <a:ahLst/>
              <a:cxnLst/>
              <a:rect l="l" t="t" r="r" b="b"/>
              <a:pathLst>
                <a:path w="6994" h="5143" extrusionOk="0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9"/>
            <p:cNvSpPr/>
            <p:nvPr/>
          </p:nvSpPr>
          <p:spPr>
            <a:xfrm>
              <a:off x="6712765" y="4456928"/>
              <a:ext cx="263316" cy="165882"/>
            </a:xfrm>
            <a:custGeom>
              <a:avLst/>
              <a:gdLst/>
              <a:ahLst/>
              <a:cxnLst/>
              <a:rect l="l" t="t" r="r" b="b"/>
              <a:pathLst>
                <a:path w="10056" h="6335" extrusionOk="0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9"/>
            <p:cNvSpPr/>
            <p:nvPr/>
          </p:nvSpPr>
          <p:spPr>
            <a:xfrm>
              <a:off x="6713027" y="4529854"/>
              <a:ext cx="263055" cy="92957"/>
            </a:xfrm>
            <a:custGeom>
              <a:avLst/>
              <a:gdLst/>
              <a:ahLst/>
              <a:cxnLst/>
              <a:rect l="l" t="t" r="r" b="b"/>
              <a:pathLst>
                <a:path w="10046" h="3550" extrusionOk="0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69"/>
            <p:cNvSpPr/>
            <p:nvPr/>
          </p:nvSpPr>
          <p:spPr>
            <a:xfrm>
              <a:off x="6810199" y="446842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9"/>
            <p:cNvSpPr/>
            <p:nvPr/>
          </p:nvSpPr>
          <p:spPr>
            <a:xfrm>
              <a:off x="6752226" y="4336399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9"/>
            <p:cNvSpPr/>
            <p:nvPr/>
          </p:nvSpPr>
          <p:spPr>
            <a:xfrm>
              <a:off x="6752226" y="4336451"/>
              <a:ext cx="169417" cy="149202"/>
            </a:xfrm>
            <a:custGeom>
              <a:avLst/>
              <a:gdLst/>
              <a:ahLst/>
              <a:cxnLst/>
              <a:rect l="l" t="t" r="r" b="b"/>
              <a:pathLst>
                <a:path w="6470" h="5698" extrusionOk="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9"/>
            <p:cNvSpPr/>
            <p:nvPr/>
          </p:nvSpPr>
          <p:spPr>
            <a:xfrm>
              <a:off x="6804439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9"/>
            <p:cNvSpPr/>
            <p:nvPr/>
          </p:nvSpPr>
          <p:spPr>
            <a:xfrm>
              <a:off x="6873148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9"/>
            <p:cNvSpPr/>
            <p:nvPr/>
          </p:nvSpPr>
          <p:spPr>
            <a:xfrm>
              <a:off x="6878883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9"/>
            <p:cNvSpPr/>
            <p:nvPr/>
          </p:nvSpPr>
          <p:spPr>
            <a:xfrm>
              <a:off x="6810199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9"/>
            <p:cNvSpPr/>
            <p:nvPr/>
          </p:nvSpPr>
          <p:spPr>
            <a:xfrm>
              <a:off x="6841909" y="4269810"/>
              <a:ext cx="94214" cy="101467"/>
            </a:xfrm>
            <a:custGeom>
              <a:avLst/>
              <a:gdLst/>
              <a:ahLst/>
              <a:cxnLst/>
              <a:rect l="l" t="t" r="r" b="b"/>
              <a:pathLst>
                <a:path w="3598" h="3875" extrusionOk="0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9"/>
            <p:cNvSpPr/>
            <p:nvPr/>
          </p:nvSpPr>
          <p:spPr>
            <a:xfrm>
              <a:off x="6818683" y="4426187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9"/>
            <p:cNvSpPr/>
            <p:nvPr/>
          </p:nvSpPr>
          <p:spPr>
            <a:xfrm>
              <a:off x="6754242" y="4529854"/>
              <a:ext cx="180624" cy="87222"/>
            </a:xfrm>
            <a:custGeom>
              <a:avLst/>
              <a:gdLst/>
              <a:ahLst/>
              <a:cxnLst/>
              <a:rect l="l" t="t" r="r" b="b"/>
              <a:pathLst>
                <a:path w="6898" h="3331" extrusionOk="0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9"/>
            <p:cNvSpPr/>
            <p:nvPr/>
          </p:nvSpPr>
          <p:spPr>
            <a:xfrm>
              <a:off x="6764978" y="4525874"/>
              <a:ext cx="158891" cy="79707"/>
            </a:xfrm>
            <a:custGeom>
              <a:avLst/>
              <a:gdLst/>
              <a:ahLst/>
              <a:cxnLst/>
              <a:rect l="l" t="t" r="r" b="b"/>
              <a:pathLst>
                <a:path w="6068" h="3044" extrusionOk="0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8" name="Google Shape;12388;p69"/>
          <p:cNvGrpSpPr/>
          <p:nvPr/>
        </p:nvGrpSpPr>
        <p:grpSpPr>
          <a:xfrm>
            <a:off x="5359341" y="2419159"/>
            <a:ext cx="262819" cy="354859"/>
            <a:chOff x="5359341" y="2419159"/>
            <a:chExt cx="262819" cy="354859"/>
          </a:xfrm>
        </p:grpSpPr>
        <p:sp>
          <p:nvSpPr>
            <p:cNvPr id="12389" name="Google Shape;12389;p69"/>
            <p:cNvSpPr/>
            <p:nvPr/>
          </p:nvSpPr>
          <p:spPr>
            <a:xfrm>
              <a:off x="5359341" y="2636364"/>
              <a:ext cx="262819" cy="137655"/>
            </a:xfrm>
            <a:custGeom>
              <a:avLst/>
              <a:gdLst/>
              <a:ahLst/>
              <a:cxnLst/>
              <a:rect l="l" t="t" r="r" b="b"/>
              <a:pathLst>
                <a:path w="10037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9"/>
            <p:cNvSpPr/>
            <p:nvPr/>
          </p:nvSpPr>
          <p:spPr>
            <a:xfrm>
              <a:off x="5400556" y="2636364"/>
              <a:ext cx="180388" cy="102698"/>
            </a:xfrm>
            <a:custGeom>
              <a:avLst/>
              <a:gdLst/>
              <a:ahLst/>
              <a:cxnLst/>
              <a:rect l="l" t="t" r="r" b="b"/>
              <a:pathLst>
                <a:path w="6889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69"/>
            <p:cNvSpPr/>
            <p:nvPr/>
          </p:nvSpPr>
          <p:spPr>
            <a:xfrm>
              <a:off x="5359341" y="2636364"/>
              <a:ext cx="131423" cy="137655"/>
            </a:xfrm>
            <a:custGeom>
              <a:avLst/>
              <a:gdLst/>
              <a:ahLst/>
              <a:cxnLst/>
              <a:rect l="l" t="t" r="r" b="b"/>
              <a:pathLst>
                <a:path w="5019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69"/>
            <p:cNvSpPr/>
            <p:nvPr/>
          </p:nvSpPr>
          <p:spPr>
            <a:xfrm>
              <a:off x="5400556" y="2636364"/>
              <a:ext cx="90207" cy="102698"/>
            </a:xfrm>
            <a:custGeom>
              <a:avLst/>
              <a:gdLst/>
              <a:ahLst/>
              <a:cxnLst/>
              <a:rect l="l" t="t" r="r" b="b"/>
              <a:pathLst>
                <a:path w="3445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69"/>
            <p:cNvSpPr/>
            <p:nvPr/>
          </p:nvSpPr>
          <p:spPr>
            <a:xfrm>
              <a:off x="5411056" y="2636364"/>
              <a:ext cx="159388" cy="91464"/>
            </a:xfrm>
            <a:custGeom>
              <a:avLst/>
              <a:gdLst/>
              <a:ahLst/>
              <a:cxnLst/>
              <a:rect l="l" t="t" r="r" b="b"/>
              <a:pathLst>
                <a:path w="6087" h="3493" extrusionOk="0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9"/>
            <p:cNvSpPr/>
            <p:nvPr/>
          </p:nvSpPr>
          <p:spPr>
            <a:xfrm>
              <a:off x="5456513" y="2619134"/>
              <a:ext cx="68709" cy="62975"/>
            </a:xfrm>
            <a:custGeom>
              <a:avLst/>
              <a:gdLst/>
              <a:ahLst/>
              <a:cxnLst/>
              <a:rect l="l" t="t" r="r" b="b"/>
              <a:pathLst>
                <a:path w="2624" h="2405" extrusionOk="0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69"/>
            <p:cNvSpPr/>
            <p:nvPr/>
          </p:nvSpPr>
          <p:spPr>
            <a:xfrm>
              <a:off x="5456513" y="261913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69"/>
            <p:cNvSpPr/>
            <p:nvPr/>
          </p:nvSpPr>
          <p:spPr>
            <a:xfrm>
              <a:off x="5360833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9"/>
            <p:cNvSpPr/>
            <p:nvPr/>
          </p:nvSpPr>
          <p:spPr>
            <a:xfrm>
              <a:off x="5527946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9"/>
            <p:cNvSpPr/>
            <p:nvPr/>
          </p:nvSpPr>
          <p:spPr>
            <a:xfrm>
              <a:off x="5394560" y="2442019"/>
              <a:ext cx="192381" cy="194109"/>
            </a:xfrm>
            <a:custGeom>
              <a:avLst/>
              <a:gdLst/>
              <a:ahLst/>
              <a:cxnLst/>
              <a:rect l="l" t="t" r="r" b="b"/>
              <a:pathLst>
                <a:path w="7347" h="7413" extrusionOk="0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69"/>
            <p:cNvSpPr/>
            <p:nvPr/>
          </p:nvSpPr>
          <p:spPr>
            <a:xfrm>
              <a:off x="5394560" y="2462757"/>
              <a:ext cx="107699" cy="173397"/>
            </a:xfrm>
            <a:custGeom>
              <a:avLst/>
              <a:gdLst/>
              <a:ahLst/>
              <a:cxnLst/>
              <a:rect l="l" t="t" r="r" b="b"/>
              <a:pathLst>
                <a:path w="4113" h="6622" extrusionOk="0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69"/>
            <p:cNvSpPr/>
            <p:nvPr/>
          </p:nvSpPr>
          <p:spPr>
            <a:xfrm>
              <a:off x="5450753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9"/>
            <p:cNvSpPr/>
            <p:nvPr/>
          </p:nvSpPr>
          <p:spPr>
            <a:xfrm>
              <a:off x="5519200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9"/>
            <p:cNvSpPr/>
            <p:nvPr/>
          </p:nvSpPr>
          <p:spPr>
            <a:xfrm>
              <a:off x="5462248" y="2573415"/>
              <a:ext cx="56979" cy="28489"/>
            </a:xfrm>
            <a:custGeom>
              <a:avLst/>
              <a:gdLst/>
              <a:ahLst/>
              <a:cxnLst/>
              <a:rect l="l" t="t" r="r" b="b"/>
              <a:pathLst>
                <a:path w="2176" h="1088" extrusionOk="0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9"/>
            <p:cNvSpPr/>
            <p:nvPr/>
          </p:nvSpPr>
          <p:spPr>
            <a:xfrm>
              <a:off x="5442766" y="2504680"/>
              <a:ext cx="28201" cy="17544"/>
            </a:xfrm>
            <a:custGeom>
              <a:avLst/>
              <a:gdLst/>
              <a:ahLst/>
              <a:cxnLst/>
              <a:rect l="l" t="t" r="r" b="b"/>
              <a:pathLst>
                <a:path w="1077" h="670" extrusionOk="0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9"/>
            <p:cNvSpPr/>
            <p:nvPr/>
          </p:nvSpPr>
          <p:spPr>
            <a:xfrm>
              <a:off x="5511057" y="2504889"/>
              <a:ext cx="27651" cy="17334"/>
            </a:xfrm>
            <a:custGeom>
              <a:avLst/>
              <a:gdLst/>
              <a:ahLst/>
              <a:cxnLst/>
              <a:rect l="l" t="t" r="r" b="b"/>
              <a:pathLst>
                <a:path w="1056" h="662" extrusionOk="0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9"/>
            <p:cNvSpPr/>
            <p:nvPr/>
          </p:nvSpPr>
          <p:spPr>
            <a:xfrm>
              <a:off x="5470758" y="2536442"/>
              <a:ext cx="39984" cy="39984"/>
            </a:xfrm>
            <a:custGeom>
              <a:avLst/>
              <a:gdLst/>
              <a:ahLst/>
              <a:cxnLst/>
              <a:rect l="l" t="t" r="r" b="b"/>
              <a:pathLst>
                <a:path w="1527" h="1527" extrusionOk="0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9"/>
            <p:cNvSpPr/>
            <p:nvPr/>
          </p:nvSpPr>
          <p:spPr>
            <a:xfrm>
              <a:off x="5466987" y="2538694"/>
              <a:ext cx="41503" cy="37549"/>
            </a:xfrm>
            <a:custGeom>
              <a:avLst/>
              <a:gdLst/>
              <a:ahLst/>
              <a:cxnLst/>
              <a:rect l="l" t="t" r="r" b="b"/>
              <a:pathLst>
                <a:path w="1585" h="1434" extrusionOk="0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69"/>
            <p:cNvSpPr/>
            <p:nvPr/>
          </p:nvSpPr>
          <p:spPr>
            <a:xfrm>
              <a:off x="5405060" y="2430655"/>
              <a:ext cx="171616" cy="100079"/>
            </a:xfrm>
            <a:custGeom>
              <a:avLst/>
              <a:gdLst/>
              <a:ahLst/>
              <a:cxnLst/>
              <a:rect l="l" t="t" r="r" b="b"/>
              <a:pathLst>
                <a:path w="6554" h="3822" extrusionOk="0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9"/>
            <p:cNvSpPr/>
            <p:nvPr/>
          </p:nvSpPr>
          <p:spPr>
            <a:xfrm>
              <a:off x="5456749" y="2419159"/>
              <a:ext cx="119692" cy="91307"/>
            </a:xfrm>
            <a:custGeom>
              <a:avLst/>
              <a:gdLst/>
              <a:ahLst/>
              <a:cxnLst/>
              <a:rect l="l" t="t" r="r" b="b"/>
              <a:pathLst>
                <a:path w="4571" h="3487" extrusionOk="0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9"/>
            <p:cNvSpPr/>
            <p:nvPr/>
          </p:nvSpPr>
          <p:spPr>
            <a:xfrm>
              <a:off x="5410794" y="2646864"/>
              <a:ext cx="159650" cy="81697"/>
            </a:xfrm>
            <a:custGeom>
              <a:avLst/>
              <a:gdLst/>
              <a:ahLst/>
              <a:cxnLst/>
              <a:rect l="l" t="t" r="r" b="b"/>
              <a:pathLst>
                <a:path w="6097" h="3120" extrusionOk="0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0" name="Google Shape;12410;p69"/>
          <p:cNvGrpSpPr/>
          <p:nvPr/>
        </p:nvGrpSpPr>
        <p:grpSpPr>
          <a:xfrm>
            <a:off x="6709282" y="3790206"/>
            <a:ext cx="263316" cy="354493"/>
            <a:chOff x="6709282" y="3790206"/>
            <a:chExt cx="263316" cy="354493"/>
          </a:xfrm>
        </p:grpSpPr>
        <p:sp>
          <p:nvSpPr>
            <p:cNvPr id="12411" name="Google Shape;12411;p69"/>
            <p:cNvSpPr/>
            <p:nvPr/>
          </p:nvSpPr>
          <p:spPr>
            <a:xfrm>
              <a:off x="6743742" y="3790206"/>
              <a:ext cx="194371" cy="256822"/>
            </a:xfrm>
            <a:custGeom>
              <a:avLst/>
              <a:gdLst/>
              <a:ahLst/>
              <a:cxnLst/>
              <a:rect l="l" t="t" r="r" b="b"/>
              <a:pathLst>
                <a:path w="7423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9"/>
            <p:cNvSpPr/>
            <p:nvPr/>
          </p:nvSpPr>
          <p:spPr>
            <a:xfrm>
              <a:off x="6743742" y="3790206"/>
              <a:ext cx="97199" cy="256822"/>
            </a:xfrm>
            <a:custGeom>
              <a:avLst/>
              <a:gdLst/>
              <a:ahLst/>
              <a:cxnLst/>
              <a:rect l="l" t="t" r="r" b="b"/>
              <a:pathLst>
                <a:path w="3712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9"/>
            <p:cNvSpPr/>
            <p:nvPr/>
          </p:nvSpPr>
          <p:spPr>
            <a:xfrm>
              <a:off x="6709282" y="3990286"/>
              <a:ext cx="263316" cy="154413"/>
            </a:xfrm>
            <a:custGeom>
              <a:avLst/>
              <a:gdLst/>
              <a:ahLst/>
              <a:cxnLst/>
              <a:rect l="l" t="t" r="r" b="b"/>
              <a:pathLst>
                <a:path w="10056" h="5897" extrusionOk="0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69"/>
            <p:cNvSpPr/>
            <p:nvPr/>
          </p:nvSpPr>
          <p:spPr>
            <a:xfrm>
              <a:off x="6709518" y="4050747"/>
              <a:ext cx="263081" cy="93952"/>
            </a:xfrm>
            <a:custGeom>
              <a:avLst/>
              <a:gdLst/>
              <a:ahLst/>
              <a:cxnLst/>
              <a:rect l="l" t="t" r="r" b="b"/>
              <a:pathLst>
                <a:path w="10047" h="3588" extrusionOk="0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69"/>
            <p:cNvSpPr/>
            <p:nvPr/>
          </p:nvSpPr>
          <p:spPr>
            <a:xfrm>
              <a:off x="6760238" y="4050747"/>
              <a:ext cx="161902" cy="65463"/>
            </a:xfrm>
            <a:custGeom>
              <a:avLst/>
              <a:gdLst/>
              <a:ahLst/>
              <a:cxnLst/>
              <a:rect l="l" t="t" r="r" b="b"/>
              <a:pathLst>
                <a:path w="6183" h="2500" extrusionOk="0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9"/>
            <p:cNvSpPr/>
            <p:nvPr/>
          </p:nvSpPr>
          <p:spPr>
            <a:xfrm>
              <a:off x="6712267" y="4077220"/>
              <a:ext cx="48730" cy="67479"/>
            </a:xfrm>
            <a:custGeom>
              <a:avLst/>
              <a:gdLst/>
              <a:ahLst/>
              <a:cxnLst/>
              <a:rect l="l" t="t" r="r" b="b"/>
              <a:pathLst>
                <a:path w="1861" h="2577" extrusionOk="0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9"/>
            <p:cNvSpPr/>
            <p:nvPr/>
          </p:nvSpPr>
          <p:spPr>
            <a:xfrm>
              <a:off x="6806691" y="3990286"/>
              <a:ext cx="68736" cy="28515"/>
            </a:xfrm>
            <a:custGeom>
              <a:avLst/>
              <a:gdLst/>
              <a:ahLst/>
              <a:cxnLst/>
              <a:rect l="l" t="t" r="r" b="b"/>
              <a:pathLst>
                <a:path w="2625" h="1089" extrusionOk="0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9"/>
            <p:cNvSpPr/>
            <p:nvPr/>
          </p:nvSpPr>
          <p:spPr>
            <a:xfrm>
              <a:off x="6748743" y="3858889"/>
              <a:ext cx="184369" cy="148652"/>
            </a:xfrm>
            <a:custGeom>
              <a:avLst/>
              <a:gdLst/>
              <a:ahLst/>
              <a:cxnLst/>
              <a:rect l="l" t="t" r="r" b="b"/>
              <a:pathLst>
                <a:path w="7041" h="5677" extrusionOk="0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9"/>
            <p:cNvSpPr/>
            <p:nvPr/>
          </p:nvSpPr>
          <p:spPr>
            <a:xfrm>
              <a:off x="6748743" y="3858889"/>
              <a:ext cx="183635" cy="148652"/>
            </a:xfrm>
            <a:custGeom>
              <a:avLst/>
              <a:gdLst/>
              <a:ahLst/>
              <a:cxnLst/>
              <a:rect l="l" t="t" r="r" b="b"/>
              <a:pathLst>
                <a:path w="7013" h="5677" extrusionOk="0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9"/>
            <p:cNvSpPr/>
            <p:nvPr/>
          </p:nvSpPr>
          <p:spPr>
            <a:xfrm>
              <a:off x="6801192" y="391023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9"/>
            <p:cNvSpPr/>
            <p:nvPr/>
          </p:nvSpPr>
          <p:spPr>
            <a:xfrm>
              <a:off x="6869639" y="391023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9"/>
            <p:cNvSpPr/>
            <p:nvPr/>
          </p:nvSpPr>
          <p:spPr>
            <a:xfrm>
              <a:off x="6815724" y="3950249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9"/>
            <p:cNvSpPr/>
            <p:nvPr/>
          </p:nvSpPr>
          <p:spPr>
            <a:xfrm>
              <a:off x="6921093" y="4077220"/>
              <a:ext cx="48756" cy="67479"/>
            </a:xfrm>
            <a:custGeom>
              <a:avLst/>
              <a:gdLst/>
              <a:ahLst/>
              <a:cxnLst/>
              <a:rect l="l" t="t" r="r" b="b"/>
              <a:pathLst>
                <a:path w="1862" h="2577" extrusionOk="0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9"/>
            <p:cNvSpPr/>
            <p:nvPr/>
          </p:nvSpPr>
          <p:spPr>
            <a:xfrm>
              <a:off x="6787209" y="3887326"/>
              <a:ext cx="33569" cy="17308"/>
            </a:xfrm>
            <a:custGeom>
              <a:avLst/>
              <a:gdLst/>
              <a:ahLst/>
              <a:cxnLst/>
              <a:rect l="l" t="t" r="r" b="b"/>
              <a:pathLst>
                <a:path w="1282" h="661" extrusionOk="0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9"/>
            <p:cNvSpPr/>
            <p:nvPr/>
          </p:nvSpPr>
          <p:spPr>
            <a:xfrm>
              <a:off x="6785455" y="3790206"/>
              <a:ext cx="152920" cy="120163"/>
            </a:xfrm>
            <a:custGeom>
              <a:avLst/>
              <a:gdLst/>
              <a:ahLst/>
              <a:cxnLst/>
              <a:rect l="l" t="t" r="r" b="b"/>
              <a:pathLst>
                <a:path w="5840" h="4589" extrusionOk="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9"/>
            <p:cNvSpPr/>
            <p:nvPr/>
          </p:nvSpPr>
          <p:spPr>
            <a:xfrm>
              <a:off x="6875400" y="4007280"/>
              <a:ext cx="62975" cy="137419"/>
            </a:xfrm>
            <a:custGeom>
              <a:avLst/>
              <a:gdLst/>
              <a:ahLst/>
              <a:cxnLst/>
              <a:rect l="l" t="t" r="r" b="b"/>
              <a:pathLst>
                <a:path w="2405" h="5248" extrusionOk="0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7" name="Google Shape;12427;p69"/>
          <p:cNvGrpSpPr/>
          <p:nvPr/>
        </p:nvGrpSpPr>
        <p:grpSpPr>
          <a:xfrm>
            <a:off x="6260629" y="2419290"/>
            <a:ext cx="263055" cy="354493"/>
            <a:chOff x="6260629" y="2419290"/>
            <a:chExt cx="263055" cy="354493"/>
          </a:xfrm>
        </p:grpSpPr>
        <p:sp>
          <p:nvSpPr>
            <p:cNvPr id="12428" name="Google Shape;12428;p69"/>
            <p:cNvSpPr/>
            <p:nvPr/>
          </p:nvSpPr>
          <p:spPr>
            <a:xfrm>
              <a:off x="6317581" y="2419290"/>
              <a:ext cx="148914" cy="57214"/>
            </a:xfrm>
            <a:custGeom>
              <a:avLst/>
              <a:gdLst/>
              <a:ahLst/>
              <a:cxnLst/>
              <a:rect l="l" t="t" r="r" b="b"/>
              <a:pathLst>
                <a:path w="5687" h="2185" extrusionOk="0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9"/>
            <p:cNvSpPr/>
            <p:nvPr/>
          </p:nvSpPr>
          <p:spPr>
            <a:xfrm>
              <a:off x="6271862" y="2453514"/>
              <a:ext cx="240352" cy="148914"/>
            </a:xfrm>
            <a:custGeom>
              <a:avLst/>
              <a:gdLst/>
              <a:ahLst/>
              <a:cxnLst/>
              <a:rect l="l" t="t" r="r" b="b"/>
              <a:pathLst>
                <a:path w="9179" h="5687" extrusionOk="0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9"/>
            <p:cNvSpPr/>
            <p:nvPr/>
          </p:nvSpPr>
          <p:spPr>
            <a:xfrm>
              <a:off x="6284614" y="2476478"/>
              <a:ext cx="214848" cy="232470"/>
            </a:xfrm>
            <a:custGeom>
              <a:avLst/>
              <a:gdLst/>
              <a:ahLst/>
              <a:cxnLst/>
              <a:rect l="l" t="t" r="r" b="b"/>
              <a:pathLst>
                <a:path w="8205" h="8878" extrusionOk="0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9"/>
            <p:cNvSpPr/>
            <p:nvPr/>
          </p:nvSpPr>
          <p:spPr>
            <a:xfrm>
              <a:off x="6260629" y="2630865"/>
              <a:ext cx="263055" cy="142918"/>
            </a:xfrm>
            <a:custGeom>
              <a:avLst/>
              <a:gdLst/>
              <a:ahLst/>
              <a:cxnLst/>
              <a:rect l="l" t="t" r="r" b="b"/>
              <a:pathLst>
                <a:path w="10046" h="5458" extrusionOk="0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69"/>
            <p:cNvSpPr/>
            <p:nvPr/>
          </p:nvSpPr>
          <p:spPr>
            <a:xfrm>
              <a:off x="6357801" y="2630865"/>
              <a:ext cx="68709" cy="28515"/>
            </a:xfrm>
            <a:custGeom>
              <a:avLst/>
              <a:gdLst/>
              <a:ahLst/>
              <a:cxnLst/>
              <a:rect l="l" t="t" r="r" b="b"/>
              <a:pathLst>
                <a:path w="2624" h="1089" extrusionOk="0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69"/>
            <p:cNvSpPr/>
            <p:nvPr/>
          </p:nvSpPr>
          <p:spPr>
            <a:xfrm>
              <a:off x="6317581" y="2504156"/>
              <a:ext cx="148914" cy="143834"/>
            </a:xfrm>
            <a:custGeom>
              <a:avLst/>
              <a:gdLst/>
              <a:ahLst/>
              <a:cxnLst/>
              <a:rect l="l" t="t" r="r" b="b"/>
              <a:pathLst>
                <a:path w="5687" h="5493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9"/>
            <p:cNvSpPr/>
            <p:nvPr/>
          </p:nvSpPr>
          <p:spPr>
            <a:xfrm>
              <a:off x="6317581" y="2504156"/>
              <a:ext cx="125924" cy="143913"/>
            </a:xfrm>
            <a:custGeom>
              <a:avLst/>
              <a:gdLst/>
              <a:ahLst/>
              <a:cxnLst/>
              <a:rect l="l" t="t" r="r" b="b"/>
              <a:pathLst>
                <a:path w="4809" h="5496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9"/>
            <p:cNvSpPr/>
            <p:nvPr/>
          </p:nvSpPr>
          <p:spPr>
            <a:xfrm>
              <a:off x="6352040" y="2556552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9"/>
            <p:cNvSpPr/>
            <p:nvPr/>
          </p:nvSpPr>
          <p:spPr>
            <a:xfrm>
              <a:off x="6420750" y="255655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9"/>
            <p:cNvSpPr/>
            <p:nvPr/>
          </p:nvSpPr>
          <p:spPr>
            <a:xfrm>
              <a:off x="6366756" y="2596432"/>
              <a:ext cx="50563" cy="17282"/>
            </a:xfrm>
            <a:custGeom>
              <a:avLst/>
              <a:gdLst/>
              <a:ahLst/>
              <a:cxnLst/>
              <a:rect l="l" t="t" r="r" b="b"/>
              <a:pathLst>
                <a:path w="1931" h="660" extrusionOk="0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9"/>
            <p:cNvSpPr/>
            <p:nvPr/>
          </p:nvSpPr>
          <p:spPr>
            <a:xfrm>
              <a:off x="6344133" y="2537542"/>
              <a:ext cx="27468" cy="13930"/>
            </a:xfrm>
            <a:custGeom>
              <a:avLst/>
              <a:gdLst/>
              <a:ahLst/>
              <a:cxnLst/>
              <a:rect l="l" t="t" r="r" b="b"/>
              <a:pathLst>
                <a:path w="1049" h="532" extrusionOk="0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9"/>
            <p:cNvSpPr/>
            <p:nvPr/>
          </p:nvSpPr>
          <p:spPr>
            <a:xfrm>
              <a:off x="6412554" y="2537751"/>
              <a:ext cx="27468" cy="13957"/>
            </a:xfrm>
            <a:custGeom>
              <a:avLst/>
              <a:gdLst/>
              <a:ahLst/>
              <a:cxnLst/>
              <a:rect l="l" t="t" r="r" b="b"/>
              <a:pathLst>
                <a:path w="1049" h="533" extrusionOk="0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9"/>
            <p:cNvSpPr/>
            <p:nvPr/>
          </p:nvSpPr>
          <p:spPr>
            <a:xfrm>
              <a:off x="6260629" y="2697061"/>
              <a:ext cx="263055" cy="76722"/>
            </a:xfrm>
            <a:custGeom>
              <a:avLst/>
              <a:gdLst/>
              <a:ahLst/>
              <a:cxnLst/>
              <a:rect l="l" t="t" r="r" b="b"/>
              <a:pathLst>
                <a:path w="10046" h="2930" extrusionOk="0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9"/>
            <p:cNvSpPr/>
            <p:nvPr/>
          </p:nvSpPr>
          <p:spPr>
            <a:xfrm>
              <a:off x="6305588" y="2697061"/>
              <a:ext cx="172900" cy="65489"/>
            </a:xfrm>
            <a:custGeom>
              <a:avLst/>
              <a:gdLst/>
              <a:ahLst/>
              <a:cxnLst/>
              <a:rect l="l" t="t" r="r" b="b"/>
              <a:pathLst>
                <a:path w="6603" h="2501" extrusionOk="0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69"/>
            <p:cNvSpPr/>
            <p:nvPr/>
          </p:nvSpPr>
          <p:spPr>
            <a:xfrm>
              <a:off x="6294852" y="2476478"/>
              <a:ext cx="194371" cy="65227"/>
            </a:xfrm>
            <a:custGeom>
              <a:avLst/>
              <a:gdLst/>
              <a:ahLst/>
              <a:cxnLst/>
              <a:rect l="l" t="t" r="r" b="b"/>
              <a:pathLst>
                <a:path w="7423" h="2491" extrusionOk="0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3" name="Google Shape;12443;p69"/>
          <p:cNvGrpSpPr/>
          <p:nvPr/>
        </p:nvGrpSpPr>
        <p:grpSpPr>
          <a:xfrm>
            <a:off x="6260864" y="2879911"/>
            <a:ext cx="263343" cy="354754"/>
            <a:chOff x="6260864" y="2879911"/>
            <a:chExt cx="263343" cy="354754"/>
          </a:xfrm>
        </p:grpSpPr>
        <p:sp>
          <p:nvSpPr>
            <p:cNvPr id="12444" name="Google Shape;12444;p69"/>
            <p:cNvSpPr/>
            <p:nvPr/>
          </p:nvSpPr>
          <p:spPr>
            <a:xfrm>
              <a:off x="6290610" y="2960115"/>
              <a:ext cx="203850" cy="208354"/>
            </a:xfrm>
            <a:custGeom>
              <a:avLst/>
              <a:gdLst/>
              <a:ahLst/>
              <a:cxnLst/>
              <a:rect l="l" t="t" r="r" b="b"/>
              <a:pathLst>
                <a:path w="7785" h="7957" extrusionOk="0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9"/>
            <p:cNvSpPr/>
            <p:nvPr/>
          </p:nvSpPr>
          <p:spPr>
            <a:xfrm>
              <a:off x="6260864" y="3086013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9"/>
            <p:cNvSpPr/>
            <p:nvPr/>
          </p:nvSpPr>
          <p:spPr>
            <a:xfrm>
              <a:off x="6260864" y="3137204"/>
              <a:ext cx="263343" cy="97461"/>
            </a:xfrm>
            <a:custGeom>
              <a:avLst/>
              <a:gdLst/>
              <a:ahLst/>
              <a:cxnLst/>
              <a:rect l="l" t="t" r="r" b="b"/>
              <a:pathLst>
                <a:path w="10057" h="3722" extrusionOk="0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9"/>
            <p:cNvSpPr/>
            <p:nvPr/>
          </p:nvSpPr>
          <p:spPr>
            <a:xfrm>
              <a:off x="6320566" y="3137204"/>
              <a:ext cx="143677" cy="63237"/>
            </a:xfrm>
            <a:custGeom>
              <a:avLst/>
              <a:gdLst/>
              <a:ahLst/>
              <a:cxnLst/>
              <a:rect l="l" t="t" r="r" b="b"/>
              <a:pathLst>
                <a:path w="5487" h="2415" extrusionOk="0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69"/>
            <p:cNvSpPr/>
            <p:nvPr/>
          </p:nvSpPr>
          <p:spPr>
            <a:xfrm>
              <a:off x="6358299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69"/>
            <p:cNvSpPr/>
            <p:nvPr/>
          </p:nvSpPr>
          <p:spPr>
            <a:xfrm>
              <a:off x="6379273" y="2879911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9"/>
            <p:cNvSpPr/>
            <p:nvPr/>
          </p:nvSpPr>
          <p:spPr>
            <a:xfrm>
              <a:off x="6296109" y="2960115"/>
              <a:ext cx="170621" cy="137209"/>
            </a:xfrm>
            <a:custGeom>
              <a:avLst/>
              <a:gdLst/>
              <a:ahLst/>
              <a:cxnLst/>
              <a:rect l="l" t="t" r="r" b="b"/>
              <a:pathLst>
                <a:path w="6516" h="5240" extrusionOk="0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9"/>
            <p:cNvSpPr/>
            <p:nvPr/>
          </p:nvSpPr>
          <p:spPr>
            <a:xfrm>
              <a:off x="6300089" y="2960115"/>
              <a:ext cx="166903" cy="137393"/>
            </a:xfrm>
            <a:custGeom>
              <a:avLst/>
              <a:gdLst/>
              <a:ahLst/>
              <a:cxnLst/>
              <a:rect l="l" t="t" r="r" b="b"/>
              <a:pathLst>
                <a:path w="6374" h="5247" extrusionOk="0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9"/>
            <p:cNvSpPr/>
            <p:nvPr/>
          </p:nvSpPr>
          <p:spPr>
            <a:xfrm>
              <a:off x="6352564" y="300070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9"/>
            <p:cNvSpPr/>
            <p:nvPr/>
          </p:nvSpPr>
          <p:spPr>
            <a:xfrm>
              <a:off x="6421012" y="3000702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69"/>
            <p:cNvSpPr/>
            <p:nvPr/>
          </p:nvSpPr>
          <p:spPr>
            <a:xfrm>
              <a:off x="6344813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69"/>
            <p:cNvSpPr/>
            <p:nvPr/>
          </p:nvSpPr>
          <p:spPr>
            <a:xfrm>
              <a:off x="6413497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9"/>
            <p:cNvSpPr/>
            <p:nvPr/>
          </p:nvSpPr>
          <p:spPr>
            <a:xfrm>
              <a:off x="6366783" y="3037309"/>
              <a:ext cx="51506" cy="22990"/>
            </a:xfrm>
            <a:custGeom>
              <a:avLst/>
              <a:gdLst/>
              <a:ahLst/>
              <a:cxnLst/>
              <a:rect l="l" t="t" r="r" b="b"/>
              <a:pathLst>
                <a:path w="1967" h="878" extrusionOk="0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9"/>
            <p:cNvSpPr/>
            <p:nvPr/>
          </p:nvSpPr>
          <p:spPr>
            <a:xfrm>
              <a:off x="6306583" y="2965850"/>
              <a:ext cx="23017" cy="37261"/>
            </a:xfrm>
            <a:custGeom>
              <a:avLst/>
              <a:gdLst/>
              <a:ahLst/>
              <a:cxnLst/>
              <a:rect l="l" t="t" r="r" b="b"/>
              <a:pathLst>
                <a:path w="879" h="1423" extrusionOk="0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9"/>
            <p:cNvSpPr/>
            <p:nvPr/>
          </p:nvSpPr>
          <p:spPr>
            <a:xfrm>
              <a:off x="6352564" y="2954355"/>
              <a:ext cx="125662" cy="74732"/>
            </a:xfrm>
            <a:custGeom>
              <a:avLst/>
              <a:gdLst/>
              <a:ahLst/>
              <a:cxnLst/>
              <a:rect l="l" t="t" r="r" b="b"/>
              <a:pathLst>
                <a:path w="4799" h="2854" extrusionOk="0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9"/>
            <p:cNvSpPr/>
            <p:nvPr/>
          </p:nvSpPr>
          <p:spPr>
            <a:xfrm>
              <a:off x="6306583" y="2885671"/>
              <a:ext cx="171643" cy="85965"/>
            </a:xfrm>
            <a:custGeom>
              <a:avLst/>
              <a:gdLst/>
              <a:ahLst/>
              <a:cxnLst/>
              <a:rect l="l" t="t" r="r" b="b"/>
              <a:pathLst>
                <a:path w="6555" h="3283" extrusionOk="0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9"/>
            <p:cNvSpPr/>
            <p:nvPr/>
          </p:nvSpPr>
          <p:spPr>
            <a:xfrm>
              <a:off x="6306583" y="2885619"/>
              <a:ext cx="171643" cy="86018"/>
            </a:xfrm>
            <a:custGeom>
              <a:avLst/>
              <a:gdLst/>
              <a:ahLst/>
              <a:cxnLst/>
              <a:rect l="l" t="t" r="r" b="b"/>
              <a:pathLst>
                <a:path w="6555" h="3285" extrusionOk="0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9"/>
            <p:cNvSpPr/>
            <p:nvPr/>
          </p:nvSpPr>
          <p:spPr>
            <a:xfrm>
              <a:off x="6293857" y="2954355"/>
              <a:ext cx="197121" cy="26499"/>
            </a:xfrm>
            <a:custGeom>
              <a:avLst/>
              <a:gdLst/>
              <a:ahLst/>
              <a:cxnLst/>
              <a:rect l="l" t="t" r="r" b="b"/>
              <a:pathLst>
                <a:path w="7528" h="1012" extrusionOk="0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2" name="Google Shape;12462;p69"/>
          <p:cNvGrpSpPr/>
          <p:nvPr/>
        </p:nvGrpSpPr>
        <p:grpSpPr>
          <a:xfrm>
            <a:off x="8062968" y="2419290"/>
            <a:ext cx="263316" cy="354728"/>
            <a:chOff x="8062968" y="2419290"/>
            <a:chExt cx="263316" cy="354728"/>
          </a:xfrm>
        </p:grpSpPr>
        <p:sp>
          <p:nvSpPr>
            <p:cNvPr id="12463" name="Google Shape;12463;p69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9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69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69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9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69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69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9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69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69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9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9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9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9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9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9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9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0" name="Google Shape;12480;p69"/>
          <p:cNvGrpSpPr/>
          <p:nvPr/>
        </p:nvGrpSpPr>
        <p:grpSpPr>
          <a:xfrm>
            <a:off x="5809723" y="2419290"/>
            <a:ext cx="263316" cy="354728"/>
            <a:chOff x="5809723" y="2419290"/>
            <a:chExt cx="263316" cy="354728"/>
          </a:xfrm>
        </p:grpSpPr>
        <p:sp>
          <p:nvSpPr>
            <p:cNvPr id="12481" name="Google Shape;12481;p69"/>
            <p:cNvSpPr/>
            <p:nvPr/>
          </p:nvSpPr>
          <p:spPr>
            <a:xfrm>
              <a:off x="5815484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9"/>
            <p:cNvSpPr/>
            <p:nvPr/>
          </p:nvSpPr>
          <p:spPr>
            <a:xfrm>
              <a:off x="5987100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9"/>
            <p:cNvSpPr/>
            <p:nvPr/>
          </p:nvSpPr>
          <p:spPr>
            <a:xfrm>
              <a:off x="5823732" y="2424789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9"/>
            <p:cNvSpPr/>
            <p:nvPr/>
          </p:nvSpPr>
          <p:spPr>
            <a:xfrm>
              <a:off x="5809723" y="2630865"/>
              <a:ext cx="263081" cy="143153"/>
            </a:xfrm>
            <a:custGeom>
              <a:avLst/>
              <a:gdLst/>
              <a:ahLst/>
              <a:cxnLst/>
              <a:rect l="l" t="t" r="r" b="b"/>
              <a:pathLst>
                <a:path w="10047" h="546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9"/>
            <p:cNvSpPr/>
            <p:nvPr/>
          </p:nvSpPr>
          <p:spPr>
            <a:xfrm>
              <a:off x="5809985" y="2694809"/>
              <a:ext cx="263055" cy="79210"/>
            </a:xfrm>
            <a:custGeom>
              <a:avLst/>
              <a:gdLst/>
              <a:ahLst/>
              <a:cxnLst/>
              <a:rect l="l" t="t" r="r" b="b"/>
              <a:pathLst>
                <a:path w="10046" h="3025" extrusionOk="0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9"/>
            <p:cNvSpPr/>
            <p:nvPr/>
          </p:nvSpPr>
          <p:spPr>
            <a:xfrm>
              <a:off x="5907157" y="2630865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9"/>
            <p:cNvSpPr/>
            <p:nvPr/>
          </p:nvSpPr>
          <p:spPr>
            <a:xfrm>
              <a:off x="5844942" y="2465009"/>
              <a:ext cx="192643" cy="177377"/>
            </a:xfrm>
            <a:custGeom>
              <a:avLst/>
              <a:gdLst/>
              <a:ahLst/>
              <a:cxnLst/>
              <a:rect l="l" t="t" r="r" b="b"/>
              <a:pathLst>
                <a:path w="7357" h="6774" extrusionOk="0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9"/>
            <p:cNvSpPr/>
            <p:nvPr/>
          </p:nvSpPr>
          <p:spPr>
            <a:xfrm>
              <a:off x="5845439" y="2464931"/>
              <a:ext cx="170150" cy="177430"/>
            </a:xfrm>
            <a:custGeom>
              <a:avLst/>
              <a:gdLst/>
              <a:ahLst/>
              <a:cxnLst/>
              <a:rect l="l" t="t" r="r" b="b"/>
              <a:pathLst>
                <a:path w="6498" h="6776" extrusionOk="0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9"/>
            <p:cNvSpPr/>
            <p:nvPr/>
          </p:nvSpPr>
          <p:spPr>
            <a:xfrm>
              <a:off x="5916086" y="2590723"/>
              <a:ext cx="50616" cy="17465"/>
            </a:xfrm>
            <a:custGeom>
              <a:avLst/>
              <a:gdLst/>
              <a:ahLst/>
              <a:cxnLst/>
              <a:rect l="l" t="t" r="r" b="b"/>
              <a:pathLst>
                <a:path w="1933" h="667" extrusionOk="0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9"/>
            <p:cNvSpPr/>
            <p:nvPr/>
          </p:nvSpPr>
          <p:spPr>
            <a:xfrm>
              <a:off x="5901397" y="2545135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9"/>
            <p:cNvSpPr/>
            <p:nvPr/>
          </p:nvSpPr>
          <p:spPr>
            <a:xfrm>
              <a:off x="5970106" y="2545135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69"/>
            <p:cNvSpPr/>
            <p:nvPr/>
          </p:nvSpPr>
          <p:spPr>
            <a:xfrm>
              <a:off x="5893672" y="2527958"/>
              <a:ext cx="21000" cy="11495"/>
            </a:xfrm>
            <a:custGeom>
              <a:avLst/>
              <a:gdLst/>
              <a:ahLst/>
              <a:cxnLst/>
              <a:rect l="l" t="t" r="r" b="b"/>
              <a:pathLst>
                <a:path w="802" h="439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69"/>
            <p:cNvSpPr/>
            <p:nvPr/>
          </p:nvSpPr>
          <p:spPr>
            <a:xfrm>
              <a:off x="5968116" y="2527932"/>
              <a:ext cx="19246" cy="11521"/>
            </a:xfrm>
            <a:custGeom>
              <a:avLst/>
              <a:gdLst/>
              <a:ahLst/>
              <a:cxnLst/>
              <a:rect l="l" t="t" r="r" b="b"/>
              <a:pathLst>
                <a:path w="735" h="440" extrusionOk="0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9"/>
            <p:cNvSpPr/>
            <p:nvPr/>
          </p:nvSpPr>
          <p:spPr>
            <a:xfrm>
              <a:off x="5875919" y="2425025"/>
              <a:ext cx="162661" cy="97199"/>
            </a:xfrm>
            <a:custGeom>
              <a:avLst/>
              <a:gdLst/>
              <a:ahLst/>
              <a:cxnLst/>
              <a:rect l="l" t="t" r="r" b="b"/>
              <a:pathLst>
                <a:path w="6212" h="3712" extrusionOk="0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9"/>
            <p:cNvSpPr/>
            <p:nvPr/>
          </p:nvSpPr>
          <p:spPr>
            <a:xfrm>
              <a:off x="5843947" y="2694809"/>
              <a:ext cx="194869" cy="50485"/>
            </a:xfrm>
            <a:custGeom>
              <a:avLst/>
              <a:gdLst/>
              <a:ahLst/>
              <a:cxnLst/>
              <a:rect l="l" t="t" r="r" b="b"/>
              <a:pathLst>
                <a:path w="7442" h="1928" extrusionOk="0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9"/>
            <p:cNvSpPr/>
            <p:nvPr/>
          </p:nvSpPr>
          <p:spPr>
            <a:xfrm>
              <a:off x="5809723" y="2688577"/>
              <a:ext cx="85965" cy="85442"/>
            </a:xfrm>
            <a:custGeom>
              <a:avLst/>
              <a:gdLst/>
              <a:ahLst/>
              <a:cxnLst/>
              <a:rect l="l" t="t" r="r" b="b"/>
              <a:pathLst>
                <a:path w="3283" h="3263" extrusionOk="0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9"/>
            <p:cNvSpPr/>
            <p:nvPr/>
          </p:nvSpPr>
          <p:spPr>
            <a:xfrm>
              <a:off x="5987100" y="2688577"/>
              <a:ext cx="85939" cy="85442"/>
            </a:xfrm>
            <a:custGeom>
              <a:avLst/>
              <a:gdLst/>
              <a:ahLst/>
              <a:cxnLst/>
              <a:rect l="l" t="t" r="r" b="b"/>
              <a:pathLst>
                <a:path w="3282" h="3263" extrusionOk="0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8" name="Google Shape;12498;p69"/>
          <p:cNvGrpSpPr/>
          <p:nvPr/>
        </p:nvGrpSpPr>
        <p:grpSpPr>
          <a:xfrm>
            <a:off x="7606826" y="1502999"/>
            <a:ext cx="263552" cy="354754"/>
            <a:chOff x="7606826" y="1502999"/>
            <a:chExt cx="263552" cy="354754"/>
          </a:xfrm>
        </p:grpSpPr>
        <p:sp>
          <p:nvSpPr>
            <p:cNvPr id="12499" name="Google Shape;12499;p69"/>
            <p:cNvSpPr/>
            <p:nvPr/>
          </p:nvSpPr>
          <p:spPr>
            <a:xfrm>
              <a:off x="7606826" y="1703340"/>
              <a:ext cx="263552" cy="154413"/>
            </a:xfrm>
            <a:custGeom>
              <a:avLst/>
              <a:gdLst/>
              <a:ahLst/>
              <a:cxnLst/>
              <a:rect l="l" t="t" r="r" b="b"/>
              <a:pathLst>
                <a:path w="10065" h="5897" extrusionOk="0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9"/>
            <p:cNvSpPr/>
            <p:nvPr/>
          </p:nvSpPr>
          <p:spPr>
            <a:xfrm>
              <a:off x="7626543" y="1502999"/>
              <a:ext cx="223856" cy="240090"/>
            </a:xfrm>
            <a:custGeom>
              <a:avLst/>
              <a:gdLst/>
              <a:ahLst/>
              <a:cxnLst/>
              <a:rect l="l" t="t" r="r" b="b"/>
              <a:pathLst>
                <a:path w="8549" h="9169" extrusionOk="0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9"/>
            <p:cNvSpPr/>
            <p:nvPr/>
          </p:nvSpPr>
          <p:spPr>
            <a:xfrm>
              <a:off x="7641049" y="1708839"/>
              <a:ext cx="194869" cy="102959"/>
            </a:xfrm>
            <a:custGeom>
              <a:avLst/>
              <a:gdLst/>
              <a:ahLst/>
              <a:cxnLst/>
              <a:rect l="l" t="t" r="r" b="b"/>
              <a:pathLst>
                <a:path w="7442" h="3932" extrusionOk="0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9"/>
            <p:cNvSpPr/>
            <p:nvPr/>
          </p:nvSpPr>
          <p:spPr>
            <a:xfrm>
              <a:off x="7659431" y="1726069"/>
              <a:ext cx="158341" cy="65227"/>
            </a:xfrm>
            <a:custGeom>
              <a:avLst/>
              <a:gdLst/>
              <a:ahLst/>
              <a:cxnLst/>
              <a:rect l="l" t="t" r="r" b="b"/>
              <a:pathLst>
                <a:path w="6047" h="2491" extrusionOk="0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9"/>
            <p:cNvSpPr/>
            <p:nvPr/>
          </p:nvSpPr>
          <p:spPr>
            <a:xfrm>
              <a:off x="7692739" y="1502999"/>
              <a:ext cx="142420" cy="85468"/>
            </a:xfrm>
            <a:custGeom>
              <a:avLst/>
              <a:gdLst/>
              <a:ahLst/>
              <a:cxnLst/>
              <a:rect l="l" t="t" r="r" b="b"/>
              <a:pathLst>
                <a:path w="5439" h="3264" extrusionOk="0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69"/>
            <p:cNvSpPr/>
            <p:nvPr/>
          </p:nvSpPr>
          <p:spPr>
            <a:xfrm>
              <a:off x="7687266" y="1703340"/>
              <a:ext cx="102436" cy="87955"/>
            </a:xfrm>
            <a:custGeom>
              <a:avLst/>
              <a:gdLst/>
              <a:ahLst/>
              <a:cxnLst/>
              <a:rect l="l" t="t" r="r" b="b"/>
              <a:pathLst>
                <a:path w="3912" h="3359" extrusionOk="0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69"/>
            <p:cNvSpPr/>
            <p:nvPr/>
          </p:nvSpPr>
          <p:spPr>
            <a:xfrm>
              <a:off x="7704234" y="1703340"/>
              <a:ext cx="68736" cy="28254"/>
            </a:xfrm>
            <a:custGeom>
              <a:avLst/>
              <a:gdLst/>
              <a:ahLst/>
              <a:cxnLst/>
              <a:rect l="l" t="t" r="r" b="b"/>
              <a:pathLst>
                <a:path w="2625" h="1079" extrusionOk="0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9"/>
            <p:cNvSpPr/>
            <p:nvPr/>
          </p:nvSpPr>
          <p:spPr>
            <a:xfrm>
              <a:off x="7664014" y="1576133"/>
              <a:ext cx="149176" cy="144070"/>
            </a:xfrm>
            <a:custGeom>
              <a:avLst/>
              <a:gdLst/>
              <a:ahLst/>
              <a:cxnLst/>
              <a:rect l="l" t="t" r="r" b="b"/>
              <a:pathLst>
                <a:path w="5697" h="5502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9"/>
            <p:cNvSpPr/>
            <p:nvPr/>
          </p:nvSpPr>
          <p:spPr>
            <a:xfrm>
              <a:off x="7664014" y="1576133"/>
              <a:ext cx="126186" cy="144148"/>
            </a:xfrm>
            <a:custGeom>
              <a:avLst/>
              <a:gdLst/>
              <a:ahLst/>
              <a:cxnLst/>
              <a:rect l="l" t="t" r="r" b="b"/>
              <a:pathLst>
                <a:path w="4819" h="5505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9"/>
            <p:cNvSpPr/>
            <p:nvPr/>
          </p:nvSpPr>
          <p:spPr>
            <a:xfrm>
              <a:off x="7690749" y="1611431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9"/>
            <p:cNvSpPr/>
            <p:nvPr/>
          </p:nvSpPr>
          <p:spPr>
            <a:xfrm>
              <a:off x="7759458" y="1611431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69"/>
            <p:cNvSpPr/>
            <p:nvPr/>
          </p:nvSpPr>
          <p:spPr>
            <a:xfrm>
              <a:off x="7698499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69"/>
            <p:cNvSpPr/>
            <p:nvPr/>
          </p:nvSpPr>
          <p:spPr>
            <a:xfrm>
              <a:off x="7767183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9"/>
            <p:cNvSpPr/>
            <p:nvPr/>
          </p:nvSpPr>
          <p:spPr>
            <a:xfrm>
              <a:off x="7610073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9"/>
            <p:cNvSpPr/>
            <p:nvPr/>
          </p:nvSpPr>
          <p:spPr>
            <a:xfrm>
              <a:off x="7818662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9"/>
            <p:cNvSpPr/>
            <p:nvPr/>
          </p:nvSpPr>
          <p:spPr>
            <a:xfrm>
              <a:off x="7712744" y="1666393"/>
              <a:ext cx="51480" cy="22990"/>
            </a:xfrm>
            <a:custGeom>
              <a:avLst/>
              <a:gdLst/>
              <a:ahLst/>
              <a:cxnLst/>
              <a:rect l="l" t="t" r="r" b="b"/>
              <a:pathLst>
                <a:path w="1966" h="878" extrusionOk="0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9"/>
            <p:cNvSpPr/>
            <p:nvPr/>
          </p:nvSpPr>
          <p:spPr>
            <a:xfrm>
              <a:off x="7704234" y="1794778"/>
              <a:ext cx="11260" cy="62975"/>
            </a:xfrm>
            <a:custGeom>
              <a:avLst/>
              <a:gdLst/>
              <a:ahLst/>
              <a:cxnLst/>
              <a:rect l="l" t="t" r="r" b="b"/>
              <a:pathLst>
                <a:path w="430" h="2405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9"/>
            <p:cNvSpPr/>
            <p:nvPr/>
          </p:nvSpPr>
          <p:spPr>
            <a:xfrm>
              <a:off x="7761448" y="1794778"/>
              <a:ext cx="11521" cy="62975"/>
            </a:xfrm>
            <a:custGeom>
              <a:avLst/>
              <a:gdLst/>
              <a:ahLst/>
              <a:cxnLst/>
              <a:rect l="l" t="t" r="r" b="b"/>
              <a:pathLst>
                <a:path w="440" h="240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7" name="Google Shape;12517;p69"/>
          <p:cNvGrpSpPr/>
          <p:nvPr/>
        </p:nvGrpSpPr>
        <p:grpSpPr>
          <a:xfrm>
            <a:off x="8060455" y="3790075"/>
            <a:ext cx="264076" cy="354623"/>
            <a:chOff x="8060455" y="3790075"/>
            <a:chExt cx="264076" cy="354623"/>
          </a:xfrm>
        </p:grpSpPr>
        <p:sp>
          <p:nvSpPr>
            <p:cNvPr id="12518" name="Google Shape;12518;p69"/>
            <p:cNvSpPr/>
            <p:nvPr/>
          </p:nvSpPr>
          <p:spPr>
            <a:xfrm>
              <a:off x="8074202" y="3790075"/>
              <a:ext cx="237079" cy="113800"/>
            </a:xfrm>
            <a:custGeom>
              <a:avLst/>
              <a:gdLst/>
              <a:ahLst/>
              <a:cxnLst/>
              <a:rect l="l" t="t" r="r" b="b"/>
              <a:pathLst>
                <a:path w="9054" h="4346" extrusionOk="0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69"/>
            <p:cNvSpPr/>
            <p:nvPr/>
          </p:nvSpPr>
          <p:spPr>
            <a:xfrm>
              <a:off x="8083681" y="3955564"/>
              <a:ext cx="80231" cy="126186"/>
            </a:xfrm>
            <a:custGeom>
              <a:avLst/>
              <a:gdLst/>
              <a:ahLst/>
              <a:cxnLst/>
              <a:rect l="l" t="t" r="r" b="b"/>
              <a:pathLst>
                <a:path w="3064" h="4819" extrusionOk="0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9"/>
            <p:cNvSpPr/>
            <p:nvPr/>
          </p:nvSpPr>
          <p:spPr>
            <a:xfrm>
              <a:off x="8060716" y="4018513"/>
              <a:ext cx="263814" cy="126186"/>
            </a:xfrm>
            <a:custGeom>
              <a:avLst/>
              <a:gdLst/>
              <a:ahLst/>
              <a:cxnLst/>
              <a:rect l="l" t="t" r="r" b="b"/>
              <a:pathLst>
                <a:path w="10075" h="4819" extrusionOk="0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9"/>
            <p:cNvSpPr/>
            <p:nvPr/>
          </p:nvSpPr>
          <p:spPr>
            <a:xfrm>
              <a:off x="8060455" y="4057241"/>
              <a:ext cx="264076" cy="87458"/>
            </a:xfrm>
            <a:custGeom>
              <a:avLst/>
              <a:gdLst/>
              <a:ahLst/>
              <a:cxnLst/>
              <a:rect l="l" t="t" r="r" b="b"/>
              <a:pathLst>
                <a:path w="10085" h="3340" extrusionOk="0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9"/>
            <p:cNvSpPr/>
            <p:nvPr/>
          </p:nvSpPr>
          <p:spPr>
            <a:xfrm>
              <a:off x="8125420" y="4057241"/>
              <a:ext cx="134408" cy="61142"/>
            </a:xfrm>
            <a:custGeom>
              <a:avLst/>
              <a:gdLst/>
              <a:ahLst/>
              <a:cxnLst/>
              <a:rect l="l" t="t" r="r" b="b"/>
              <a:pathLst>
                <a:path w="5133" h="2335" extrusionOk="0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9"/>
            <p:cNvSpPr/>
            <p:nvPr/>
          </p:nvSpPr>
          <p:spPr>
            <a:xfrm>
              <a:off x="8158386" y="4018513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9"/>
            <p:cNvSpPr/>
            <p:nvPr/>
          </p:nvSpPr>
          <p:spPr>
            <a:xfrm>
              <a:off x="8096171" y="3875386"/>
              <a:ext cx="188139" cy="154413"/>
            </a:xfrm>
            <a:custGeom>
              <a:avLst/>
              <a:gdLst/>
              <a:ahLst/>
              <a:cxnLst/>
              <a:rect l="l" t="t" r="r" b="b"/>
              <a:pathLst>
                <a:path w="7185" h="5897" extrusionOk="0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69"/>
            <p:cNvSpPr/>
            <p:nvPr/>
          </p:nvSpPr>
          <p:spPr>
            <a:xfrm>
              <a:off x="8152390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69"/>
            <p:cNvSpPr/>
            <p:nvPr/>
          </p:nvSpPr>
          <p:spPr>
            <a:xfrm>
              <a:off x="8221335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69"/>
            <p:cNvSpPr/>
            <p:nvPr/>
          </p:nvSpPr>
          <p:spPr>
            <a:xfrm>
              <a:off x="8166792" y="3978136"/>
              <a:ext cx="50930" cy="17492"/>
            </a:xfrm>
            <a:custGeom>
              <a:avLst/>
              <a:gdLst/>
              <a:ahLst/>
              <a:cxnLst/>
              <a:rect l="l" t="t" r="r" b="b"/>
              <a:pathLst>
                <a:path w="1945" h="668" extrusionOk="0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69"/>
            <p:cNvSpPr/>
            <p:nvPr/>
          </p:nvSpPr>
          <p:spPr>
            <a:xfrm>
              <a:off x="8099942" y="3880885"/>
              <a:ext cx="167375" cy="149124"/>
            </a:xfrm>
            <a:custGeom>
              <a:avLst/>
              <a:gdLst/>
              <a:ahLst/>
              <a:cxnLst/>
              <a:rect l="l" t="t" r="r" b="b"/>
              <a:pathLst>
                <a:path w="6392" h="5695" extrusionOk="0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9"/>
            <p:cNvSpPr/>
            <p:nvPr/>
          </p:nvSpPr>
          <p:spPr>
            <a:xfrm>
              <a:off x="8255795" y="3892380"/>
              <a:ext cx="22781" cy="42970"/>
            </a:xfrm>
            <a:custGeom>
              <a:avLst/>
              <a:gdLst/>
              <a:ahLst/>
              <a:cxnLst/>
              <a:rect l="l" t="t" r="r" b="b"/>
              <a:pathLst>
                <a:path w="870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69"/>
            <p:cNvSpPr/>
            <p:nvPr/>
          </p:nvSpPr>
          <p:spPr>
            <a:xfrm>
              <a:off x="8106435" y="3892380"/>
              <a:ext cx="22990" cy="42970"/>
            </a:xfrm>
            <a:custGeom>
              <a:avLst/>
              <a:gdLst/>
              <a:ahLst/>
              <a:cxnLst/>
              <a:rect l="l" t="t" r="r" b="b"/>
              <a:pathLst>
                <a:path w="878" h="1641" extrusionOk="0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69"/>
            <p:cNvSpPr/>
            <p:nvPr/>
          </p:nvSpPr>
          <p:spPr>
            <a:xfrm>
              <a:off x="8106671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9"/>
            <p:cNvSpPr/>
            <p:nvPr/>
          </p:nvSpPr>
          <p:spPr>
            <a:xfrm>
              <a:off x="8178627" y="4110448"/>
              <a:ext cx="27992" cy="34250"/>
            </a:xfrm>
            <a:custGeom>
              <a:avLst/>
              <a:gdLst/>
              <a:ahLst/>
              <a:cxnLst/>
              <a:rect l="l" t="t" r="r" b="b"/>
              <a:pathLst>
                <a:path w="1069" h="1308" extrusionOk="0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9"/>
            <p:cNvSpPr/>
            <p:nvPr/>
          </p:nvSpPr>
          <p:spPr>
            <a:xfrm>
              <a:off x="8171112" y="4081724"/>
              <a:ext cx="42760" cy="31736"/>
            </a:xfrm>
            <a:custGeom>
              <a:avLst/>
              <a:gdLst/>
              <a:ahLst/>
              <a:cxnLst/>
              <a:rect l="l" t="t" r="r" b="b"/>
              <a:pathLst>
                <a:path w="1633" h="1212" extrusionOk="0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9"/>
            <p:cNvSpPr/>
            <p:nvPr/>
          </p:nvSpPr>
          <p:spPr>
            <a:xfrm>
              <a:off x="8135894" y="4044017"/>
              <a:ext cx="56743" cy="62844"/>
            </a:xfrm>
            <a:custGeom>
              <a:avLst/>
              <a:gdLst/>
              <a:ahLst/>
              <a:cxnLst/>
              <a:rect l="l" t="t" r="r" b="b"/>
              <a:pathLst>
                <a:path w="2167" h="2400" extrusionOk="0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9"/>
            <p:cNvSpPr/>
            <p:nvPr/>
          </p:nvSpPr>
          <p:spPr>
            <a:xfrm>
              <a:off x="8192610" y="4044017"/>
              <a:ext cx="56717" cy="62844"/>
            </a:xfrm>
            <a:custGeom>
              <a:avLst/>
              <a:gdLst/>
              <a:ahLst/>
              <a:cxnLst/>
              <a:rect l="l" t="t" r="r" b="b"/>
              <a:pathLst>
                <a:path w="2166" h="2400" extrusionOk="0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9"/>
            <p:cNvSpPr/>
            <p:nvPr/>
          </p:nvSpPr>
          <p:spPr>
            <a:xfrm>
              <a:off x="8063963" y="4087956"/>
              <a:ext cx="48468" cy="56743"/>
            </a:xfrm>
            <a:custGeom>
              <a:avLst/>
              <a:gdLst/>
              <a:ahLst/>
              <a:cxnLst/>
              <a:rect l="l" t="t" r="r" b="b"/>
              <a:pathLst>
                <a:path w="1851" h="2167" extrusionOk="0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69"/>
            <p:cNvSpPr/>
            <p:nvPr/>
          </p:nvSpPr>
          <p:spPr>
            <a:xfrm>
              <a:off x="8272789" y="4087956"/>
              <a:ext cx="48495" cy="56743"/>
            </a:xfrm>
            <a:custGeom>
              <a:avLst/>
              <a:gdLst/>
              <a:ahLst/>
              <a:cxnLst/>
              <a:rect l="l" t="t" r="r" b="b"/>
              <a:pathLst>
                <a:path w="1852" h="2167" extrusionOk="0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69"/>
            <p:cNvSpPr/>
            <p:nvPr/>
          </p:nvSpPr>
          <p:spPr>
            <a:xfrm>
              <a:off x="8106671" y="3857894"/>
              <a:ext cx="171905" cy="34512"/>
            </a:xfrm>
            <a:custGeom>
              <a:avLst/>
              <a:gdLst/>
              <a:ahLst/>
              <a:cxnLst/>
              <a:rect l="l" t="t" r="r" b="b"/>
              <a:pathLst>
                <a:path w="6565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9"/>
            <p:cNvSpPr/>
            <p:nvPr/>
          </p:nvSpPr>
          <p:spPr>
            <a:xfrm>
              <a:off x="8175380" y="3823670"/>
              <a:ext cx="34486" cy="39984"/>
            </a:xfrm>
            <a:custGeom>
              <a:avLst/>
              <a:gdLst/>
              <a:ahLst/>
              <a:cxnLst/>
              <a:rect l="l" t="t" r="r" b="b"/>
              <a:pathLst>
                <a:path w="1317" h="152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9"/>
            <p:cNvSpPr/>
            <p:nvPr/>
          </p:nvSpPr>
          <p:spPr>
            <a:xfrm>
              <a:off x="8175407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1" name="Google Shape;12541;p69"/>
          <p:cNvGrpSpPr/>
          <p:nvPr/>
        </p:nvGrpSpPr>
        <p:grpSpPr>
          <a:xfrm>
            <a:off x="7614550" y="2879911"/>
            <a:ext cx="263316" cy="354754"/>
            <a:chOff x="7614550" y="2879911"/>
            <a:chExt cx="263316" cy="354754"/>
          </a:xfrm>
        </p:grpSpPr>
        <p:sp>
          <p:nvSpPr>
            <p:cNvPr id="12542" name="Google Shape;12542;p69"/>
            <p:cNvSpPr/>
            <p:nvPr/>
          </p:nvSpPr>
          <p:spPr>
            <a:xfrm>
              <a:off x="7614550" y="3086013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9"/>
            <p:cNvSpPr/>
            <p:nvPr/>
          </p:nvSpPr>
          <p:spPr>
            <a:xfrm>
              <a:off x="7614550" y="3137728"/>
              <a:ext cx="263081" cy="96937"/>
            </a:xfrm>
            <a:custGeom>
              <a:avLst/>
              <a:gdLst/>
              <a:ahLst/>
              <a:cxnLst/>
              <a:rect l="l" t="t" r="r" b="b"/>
              <a:pathLst>
                <a:path w="10047" h="3702" extrusionOk="0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9"/>
            <p:cNvSpPr/>
            <p:nvPr/>
          </p:nvSpPr>
          <p:spPr>
            <a:xfrm>
              <a:off x="7683495" y="3137728"/>
              <a:ext cx="125426" cy="62477"/>
            </a:xfrm>
            <a:custGeom>
              <a:avLst/>
              <a:gdLst/>
              <a:ahLst/>
              <a:cxnLst/>
              <a:rect l="l" t="t" r="r" b="b"/>
              <a:pathLst>
                <a:path w="4790" h="2386" extrusionOk="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9"/>
            <p:cNvSpPr/>
            <p:nvPr/>
          </p:nvSpPr>
          <p:spPr>
            <a:xfrm>
              <a:off x="7711985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9"/>
            <p:cNvSpPr/>
            <p:nvPr/>
          </p:nvSpPr>
          <p:spPr>
            <a:xfrm>
              <a:off x="7780668" y="3023064"/>
              <a:ext cx="45745" cy="211601"/>
            </a:xfrm>
            <a:custGeom>
              <a:avLst/>
              <a:gdLst/>
              <a:ahLst/>
              <a:cxnLst/>
              <a:rect l="l" t="t" r="r" b="b"/>
              <a:pathLst>
                <a:path w="1747" h="8081" extrusionOk="0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9"/>
            <p:cNvSpPr/>
            <p:nvPr/>
          </p:nvSpPr>
          <p:spPr>
            <a:xfrm>
              <a:off x="7780668" y="3102981"/>
              <a:ext cx="29275" cy="23017"/>
            </a:xfrm>
            <a:custGeom>
              <a:avLst/>
              <a:gdLst/>
              <a:ahLst/>
              <a:cxnLst/>
              <a:rect l="l" t="t" r="r" b="b"/>
              <a:pathLst>
                <a:path w="1118" h="879" extrusionOk="0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69"/>
            <p:cNvSpPr/>
            <p:nvPr/>
          </p:nvSpPr>
          <p:spPr>
            <a:xfrm>
              <a:off x="7666030" y="3023064"/>
              <a:ext cx="45719" cy="211601"/>
            </a:xfrm>
            <a:custGeom>
              <a:avLst/>
              <a:gdLst/>
              <a:ahLst/>
              <a:cxnLst/>
              <a:rect l="l" t="t" r="r" b="b"/>
              <a:pathLst>
                <a:path w="1746" h="8081" extrusionOk="0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69"/>
            <p:cNvSpPr/>
            <p:nvPr/>
          </p:nvSpPr>
          <p:spPr>
            <a:xfrm>
              <a:off x="7628559" y="2879911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9"/>
            <p:cNvSpPr/>
            <p:nvPr/>
          </p:nvSpPr>
          <p:spPr>
            <a:xfrm>
              <a:off x="7650031" y="2920131"/>
              <a:ext cx="192381" cy="177142"/>
            </a:xfrm>
            <a:custGeom>
              <a:avLst/>
              <a:gdLst/>
              <a:ahLst/>
              <a:cxnLst/>
              <a:rect l="l" t="t" r="r" b="b"/>
              <a:pathLst>
                <a:path w="7347" h="6765" extrusionOk="0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9"/>
            <p:cNvSpPr/>
            <p:nvPr/>
          </p:nvSpPr>
          <p:spPr>
            <a:xfrm>
              <a:off x="7650188" y="2920052"/>
              <a:ext cx="170229" cy="177456"/>
            </a:xfrm>
            <a:custGeom>
              <a:avLst/>
              <a:gdLst/>
              <a:ahLst/>
              <a:cxnLst/>
              <a:rect l="l" t="t" r="r" b="b"/>
              <a:pathLst>
                <a:path w="6501" h="6777" extrusionOk="0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9"/>
            <p:cNvSpPr/>
            <p:nvPr/>
          </p:nvSpPr>
          <p:spPr>
            <a:xfrm>
              <a:off x="7720468" y="3037309"/>
              <a:ext cx="51506" cy="22755"/>
            </a:xfrm>
            <a:custGeom>
              <a:avLst/>
              <a:gdLst/>
              <a:ahLst/>
              <a:cxnLst/>
              <a:rect l="l" t="t" r="r" b="b"/>
              <a:pathLst>
                <a:path w="1967" h="869" extrusionOk="0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9"/>
            <p:cNvSpPr/>
            <p:nvPr/>
          </p:nvSpPr>
          <p:spPr>
            <a:xfrm>
              <a:off x="7706250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9"/>
            <p:cNvSpPr/>
            <p:nvPr/>
          </p:nvSpPr>
          <p:spPr>
            <a:xfrm>
              <a:off x="7774933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9"/>
            <p:cNvSpPr/>
            <p:nvPr/>
          </p:nvSpPr>
          <p:spPr>
            <a:xfrm>
              <a:off x="7698237" y="2981535"/>
              <a:ext cx="27206" cy="12831"/>
            </a:xfrm>
            <a:custGeom>
              <a:avLst/>
              <a:gdLst/>
              <a:ahLst/>
              <a:cxnLst/>
              <a:rect l="l" t="t" r="r" b="b"/>
              <a:pathLst>
                <a:path w="1039" h="490" extrusionOk="0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69"/>
            <p:cNvSpPr/>
            <p:nvPr/>
          </p:nvSpPr>
          <p:spPr>
            <a:xfrm>
              <a:off x="7766921" y="2981561"/>
              <a:ext cx="27285" cy="12804"/>
            </a:xfrm>
            <a:custGeom>
              <a:avLst/>
              <a:gdLst/>
              <a:ahLst/>
              <a:cxnLst/>
              <a:rect l="l" t="t" r="r" b="b"/>
              <a:pathLst>
                <a:path w="1042" h="489" extrusionOk="0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69"/>
            <p:cNvSpPr/>
            <p:nvPr/>
          </p:nvSpPr>
          <p:spPr>
            <a:xfrm>
              <a:off x="7681008" y="2879911"/>
              <a:ext cx="162399" cy="97199"/>
            </a:xfrm>
            <a:custGeom>
              <a:avLst/>
              <a:gdLst/>
              <a:ahLst/>
              <a:cxnLst/>
              <a:rect l="l" t="t" r="r" b="b"/>
              <a:pathLst>
                <a:path w="6202" h="3712" extrusionOk="0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9"/>
            <p:cNvSpPr/>
            <p:nvPr/>
          </p:nvSpPr>
          <p:spPr>
            <a:xfrm>
              <a:off x="7682762" y="3102981"/>
              <a:ext cx="29249" cy="23017"/>
            </a:xfrm>
            <a:custGeom>
              <a:avLst/>
              <a:gdLst/>
              <a:ahLst/>
              <a:cxnLst/>
              <a:rect l="l" t="t" r="r" b="b"/>
              <a:pathLst>
                <a:path w="1117" h="879" extrusionOk="0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9"/>
            <p:cNvSpPr/>
            <p:nvPr/>
          </p:nvSpPr>
          <p:spPr>
            <a:xfrm>
              <a:off x="7682762" y="3102981"/>
              <a:ext cx="29249" cy="11783"/>
            </a:xfrm>
            <a:custGeom>
              <a:avLst/>
              <a:gdLst/>
              <a:ahLst/>
              <a:cxnLst/>
              <a:rect l="l" t="t" r="r" b="b"/>
              <a:pathLst>
                <a:path w="1117" h="450" extrusionOk="0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9"/>
            <p:cNvSpPr/>
            <p:nvPr/>
          </p:nvSpPr>
          <p:spPr>
            <a:xfrm>
              <a:off x="7780432" y="3103242"/>
              <a:ext cx="29249" cy="11521"/>
            </a:xfrm>
            <a:custGeom>
              <a:avLst/>
              <a:gdLst/>
              <a:ahLst/>
              <a:cxnLst/>
              <a:rect l="l" t="t" r="r" b="b"/>
              <a:pathLst>
                <a:path w="1117" h="440" extrusionOk="0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1" name="Google Shape;12561;p69"/>
          <p:cNvGrpSpPr/>
          <p:nvPr/>
        </p:nvGrpSpPr>
        <p:grpSpPr>
          <a:xfrm>
            <a:off x="4900684" y="4268187"/>
            <a:ext cx="274576" cy="354623"/>
            <a:chOff x="4900684" y="4268187"/>
            <a:chExt cx="274576" cy="354623"/>
          </a:xfrm>
        </p:grpSpPr>
        <p:sp>
          <p:nvSpPr>
            <p:cNvPr id="12562" name="Google Shape;12562;p69"/>
            <p:cNvSpPr/>
            <p:nvPr/>
          </p:nvSpPr>
          <p:spPr>
            <a:xfrm>
              <a:off x="4963633" y="4268187"/>
              <a:ext cx="148678" cy="57109"/>
            </a:xfrm>
            <a:custGeom>
              <a:avLst/>
              <a:gdLst/>
              <a:ahLst/>
              <a:cxnLst/>
              <a:rect l="l" t="t" r="r" b="b"/>
              <a:pathLst>
                <a:path w="5678" h="2181" extrusionOk="0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9"/>
            <p:cNvSpPr/>
            <p:nvPr/>
          </p:nvSpPr>
          <p:spPr>
            <a:xfrm>
              <a:off x="4935170" y="4302542"/>
              <a:ext cx="205866" cy="102959"/>
            </a:xfrm>
            <a:custGeom>
              <a:avLst/>
              <a:gdLst/>
              <a:ahLst/>
              <a:cxnLst/>
              <a:rect l="l" t="t" r="r" b="b"/>
              <a:pathLst>
                <a:path w="7862" h="3932" extrusionOk="0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9"/>
            <p:cNvSpPr/>
            <p:nvPr/>
          </p:nvSpPr>
          <p:spPr>
            <a:xfrm>
              <a:off x="4946403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9"/>
            <p:cNvSpPr/>
            <p:nvPr/>
          </p:nvSpPr>
          <p:spPr>
            <a:xfrm>
              <a:off x="5112285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69"/>
            <p:cNvSpPr/>
            <p:nvPr/>
          </p:nvSpPr>
          <p:spPr>
            <a:xfrm>
              <a:off x="4900684" y="4468424"/>
              <a:ext cx="274576" cy="154387"/>
            </a:xfrm>
            <a:custGeom>
              <a:avLst/>
              <a:gdLst/>
              <a:ahLst/>
              <a:cxnLst/>
              <a:rect l="l" t="t" r="r" b="b"/>
              <a:pathLst>
                <a:path w="10486" h="5896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69"/>
            <p:cNvSpPr/>
            <p:nvPr/>
          </p:nvSpPr>
          <p:spPr>
            <a:xfrm>
              <a:off x="4997857" y="4468424"/>
              <a:ext cx="80231" cy="22860"/>
            </a:xfrm>
            <a:custGeom>
              <a:avLst/>
              <a:gdLst/>
              <a:ahLst/>
              <a:cxnLst/>
              <a:rect l="l" t="t" r="r" b="b"/>
              <a:pathLst>
                <a:path w="3064" h="873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9"/>
            <p:cNvSpPr/>
            <p:nvPr/>
          </p:nvSpPr>
          <p:spPr>
            <a:xfrm>
              <a:off x="4941664" y="4325270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9"/>
            <p:cNvSpPr/>
            <p:nvPr/>
          </p:nvSpPr>
          <p:spPr>
            <a:xfrm>
              <a:off x="4945670" y="4325270"/>
              <a:ext cx="155382" cy="154622"/>
            </a:xfrm>
            <a:custGeom>
              <a:avLst/>
              <a:gdLst/>
              <a:ahLst/>
              <a:cxnLst/>
              <a:rect l="l" t="t" r="r" b="b"/>
              <a:pathLst>
                <a:path w="5934" h="5905" extrusionOk="0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9"/>
            <p:cNvSpPr/>
            <p:nvPr/>
          </p:nvSpPr>
          <p:spPr>
            <a:xfrm>
              <a:off x="4997857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9"/>
            <p:cNvSpPr/>
            <p:nvPr/>
          </p:nvSpPr>
          <p:spPr>
            <a:xfrm>
              <a:off x="5066566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9"/>
            <p:cNvSpPr/>
            <p:nvPr/>
          </p:nvSpPr>
          <p:spPr>
            <a:xfrm>
              <a:off x="5012625" y="4422495"/>
              <a:ext cx="50694" cy="17230"/>
            </a:xfrm>
            <a:custGeom>
              <a:avLst/>
              <a:gdLst/>
              <a:ahLst/>
              <a:cxnLst/>
              <a:rect l="l" t="t" r="r" b="b"/>
              <a:pathLst>
                <a:path w="1936" h="658" extrusionOk="0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69"/>
            <p:cNvSpPr/>
            <p:nvPr/>
          </p:nvSpPr>
          <p:spPr>
            <a:xfrm>
              <a:off x="4990368" y="4365490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69"/>
            <p:cNvSpPr/>
            <p:nvPr/>
          </p:nvSpPr>
          <p:spPr>
            <a:xfrm>
              <a:off x="5059077" y="4365490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9"/>
            <p:cNvSpPr/>
            <p:nvPr/>
          </p:nvSpPr>
          <p:spPr>
            <a:xfrm>
              <a:off x="5009352" y="4451168"/>
              <a:ext cx="57240" cy="44384"/>
            </a:xfrm>
            <a:custGeom>
              <a:avLst/>
              <a:gdLst/>
              <a:ahLst/>
              <a:cxnLst/>
              <a:rect l="l" t="t" r="r" b="b"/>
              <a:pathLst>
                <a:path w="2186" h="1695" extrusionOk="0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9"/>
            <p:cNvSpPr/>
            <p:nvPr/>
          </p:nvSpPr>
          <p:spPr>
            <a:xfrm>
              <a:off x="4900684" y="4523622"/>
              <a:ext cx="274576" cy="99189"/>
            </a:xfrm>
            <a:custGeom>
              <a:avLst/>
              <a:gdLst/>
              <a:ahLst/>
              <a:cxnLst/>
              <a:rect l="l" t="t" r="r" b="b"/>
              <a:pathLst>
                <a:path w="10486" h="3788" extrusionOk="0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9"/>
          <p:cNvGrpSpPr/>
          <p:nvPr/>
        </p:nvGrpSpPr>
        <p:grpSpPr>
          <a:xfrm>
            <a:off x="7161654" y="3345794"/>
            <a:ext cx="263343" cy="354754"/>
            <a:chOff x="7161654" y="3345794"/>
            <a:chExt cx="263343" cy="354754"/>
          </a:xfrm>
        </p:grpSpPr>
        <p:sp>
          <p:nvSpPr>
            <p:cNvPr id="12578" name="Google Shape;12578;p69"/>
            <p:cNvSpPr/>
            <p:nvPr/>
          </p:nvSpPr>
          <p:spPr>
            <a:xfrm>
              <a:off x="7321802" y="3488686"/>
              <a:ext cx="68971" cy="125924"/>
            </a:xfrm>
            <a:custGeom>
              <a:avLst/>
              <a:gdLst/>
              <a:ahLst/>
              <a:cxnLst/>
              <a:rect l="l" t="t" r="r" b="b"/>
              <a:pathLst>
                <a:path w="2634" h="4809" extrusionOk="0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9"/>
            <p:cNvSpPr/>
            <p:nvPr/>
          </p:nvSpPr>
          <p:spPr>
            <a:xfrm>
              <a:off x="7161654" y="3540139"/>
              <a:ext cx="263343" cy="160409"/>
            </a:xfrm>
            <a:custGeom>
              <a:avLst/>
              <a:gdLst/>
              <a:ahLst/>
              <a:cxnLst/>
              <a:rect l="l" t="t" r="r" b="b"/>
              <a:pathLst>
                <a:path w="10057" h="6126" extrusionOk="0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9"/>
            <p:cNvSpPr/>
            <p:nvPr/>
          </p:nvSpPr>
          <p:spPr>
            <a:xfrm>
              <a:off x="7224629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9"/>
            <p:cNvSpPr/>
            <p:nvPr/>
          </p:nvSpPr>
          <p:spPr>
            <a:xfrm>
              <a:off x="7315806" y="3603088"/>
              <a:ext cx="54727" cy="97199"/>
            </a:xfrm>
            <a:custGeom>
              <a:avLst/>
              <a:gdLst/>
              <a:ahLst/>
              <a:cxnLst/>
              <a:rect l="l" t="t" r="r" b="b"/>
              <a:pathLst>
                <a:path w="2090" h="3712" extrusionOk="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9"/>
            <p:cNvSpPr/>
            <p:nvPr/>
          </p:nvSpPr>
          <p:spPr>
            <a:xfrm>
              <a:off x="7161654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9"/>
            <p:cNvSpPr/>
            <p:nvPr/>
          </p:nvSpPr>
          <p:spPr>
            <a:xfrm>
              <a:off x="7258853" y="3540139"/>
              <a:ext cx="68709" cy="28646"/>
            </a:xfrm>
            <a:custGeom>
              <a:avLst/>
              <a:gdLst/>
              <a:ahLst/>
              <a:cxnLst/>
              <a:rect l="l" t="t" r="r" b="b"/>
              <a:pathLst>
                <a:path w="2624" h="1094" extrusionOk="0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9"/>
            <p:cNvSpPr/>
            <p:nvPr/>
          </p:nvSpPr>
          <p:spPr>
            <a:xfrm>
              <a:off x="7195878" y="3500181"/>
              <a:ext cx="46007" cy="45745"/>
            </a:xfrm>
            <a:custGeom>
              <a:avLst/>
              <a:gdLst/>
              <a:ahLst/>
              <a:cxnLst/>
              <a:rect l="l" t="t" r="r" b="b"/>
              <a:pathLst>
                <a:path w="1757" h="1747" extrusionOk="0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9"/>
            <p:cNvSpPr/>
            <p:nvPr/>
          </p:nvSpPr>
          <p:spPr>
            <a:xfrm>
              <a:off x="7207373" y="3511676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9"/>
            <p:cNvSpPr/>
            <p:nvPr/>
          </p:nvSpPr>
          <p:spPr>
            <a:xfrm>
              <a:off x="7344766" y="3500181"/>
              <a:ext cx="45745" cy="45745"/>
            </a:xfrm>
            <a:custGeom>
              <a:avLst/>
              <a:gdLst/>
              <a:ahLst/>
              <a:cxnLst/>
              <a:rect l="l" t="t" r="r" b="b"/>
              <a:pathLst>
                <a:path w="1747" h="1747" extrusionOk="0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9"/>
            <p:cNvSpPr/>
            <p:nvPr/>
          </p:nvSpPr>
          <p:spPr>
            <a:xfrm>
              <a:off x="7356261" y="3511676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9"/>
            <p:cNvSpPr/>
            <p:nvPr/>
          </p:nvSpPr>
          <p:spPr>
            <a:xfrm>
              <a:off x="7201639" y="3345794"/>
              <a:ext cx="183138" cy="134434"/>
            </a:xfrm>
            <a:custGeom>
              <a:avLst/>
              <a:gdLst/>
              <a:ahLst/>
              <a:cxnLst/>
              <a:rect l="l" t="t" r="r" b="b"/>
              <a:pathLst>
                <a:path w="6994" h="5134" extrusionOk="0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9"/>
            <p:cNvSpPr/>
            <p:nvPr/>
          </p:nvSpPr>
          <p:spPr>
            <a:xfrm>
              <a:off x="7200880" y="3414111"/>
              <a:ext cx="184866" cy="143311"/>
            </a:xfrm>
            <a:custGeom>
              <a:avLst/>
              <a:gdLst/>
              <a:ahLst/>
              <a:cxnLst/>
              <a:rect l="l" t="t" r="r" b="b"/>
              <a:pathLst>
                <a:path w="7060" h="5473" extrusionOk="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9"/>
            <p:cNvSpPr/>
            <p:nvPr/>
          </p:nvSpPr>
          <p:spPr>
            <a:xfrm>
              <a:off x="7253223" y="3465905"/>
              <a:ext cx="11390" cy="17308"/>
            </a:xfrm>
            <a:custGeom>
              <a:avLst/>
              <a:gdLst/>
              <a:ahLst/>
              <a:cxnLst/>
              <a:rect l="l" t="t" r="r" b="b"/>
              <a:pathLst>
                <a:path w="435" h="661" extrusionOk="0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9"/>
            <p:cNvSpPr/>
            <p:nvPr/>
          </p:nvSpPr>
          <p:spPr>
            <a:xfrm>
              <a:off x="7321802" y="346590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9"/>
            <p:cNvSpPr/>
            <p:nvPr/>
          </p:nvSpPr>
          <p:spPr>
            <a:xfrm>
              <a:off x="7267573" y="3502930"/>
              <a:ext cx="51506" cy="23017"/>
            </a:xfrm>
            <a:custGeom>
              <a:avLst/>
              <a:gdLst/>
              <a:ahLst/>
              <a:cxnLst/>
              <a:rect l="l" t="t" r="r" b="b"/>
              <a:pathLst>
                <a:path w="1967" h="879" extrusionOk="0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69"/>
            <p:cNvSpPr/>
            <p:nvPr/>
          </p:nvSpPr>
          <p:spPr>
            <a:xfrm>
              <a:off x="7201141" y="3414111"/>
              <a:ext cx="169626" cy="143311"/>
            </a:xfrm>
            <a:custGeom>
              <a:avLst/>
              <a:gdLst/>
              <a:ahLst/>
              <a:cxnLst/>
              <a:rect l="l" t="t" r="r" b="b"/>
              <a:pathLst>
                <a:path w="6478" h="5473" extrusionOk="0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69"/>
            <p:cNvSpPr/>
            <p:nvPr/>
          </p:nvSpPr>
          <p:spPr>
            <a:xfrm>
              <a:off x="7290563" y="3347313"/>
              <a:ext cx="94214" cy="101441"/>
            </a:xfrm>
            <a:custGeom>
              <a:avLst/>
              <a:gdLst/>
              <a:ahLst/>
              <a:cxnLst/>
              <a:rect l="l" t="t" r="r" b="b"/>
              <a:pathLst>
                <a:path w="3598" h="3874" extrusionOk="0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9"/>
            <p:cNvSpPr/>
            <p:nvPr/>
          </p:nvSpPr>
          <p:spPr>
            <a:xfrm>
              <a:off x="7215884" y="3603088"/>
              <a:ext cx="54962" cy="97199"/>
            </a:xfrm>
            <a:custGeom>
              <a:avLst/>
              <a:gdLst/>
              <a:ahLst/>
              <a:cxnLst/>
              <a:rect l="l" t="t" r="r" b="b"/>
              <a:pathLst>
                <a:path w="2099" h="3712" extrusionOk="0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9"/>
            <p:cNvSpPr/>
            <p:nvPr/>
          </p:nvSpPr>
          <p:spPr>
            <a:xfrm>
              <a:off x="7198392" y="3609346"/>
              <a:ext cx="34486" cy="90941"/>
            </a:xfrm>
            <a:custGeom>
              <a:avLst/>
              <a:gdLst/>
              <a:ahLst/>
              <a:cxnLst/>
              <a:rect l="l" t="t" r="r" b="b"/>
              <a:pathLst>
                <a:path w="1317" h="3473" extrusionOk="0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7" name="Google Shape;12597;p69"/>
          <p:cNvGrpSpPr/>
          <p:nvPr/>
        </p:nvGrpSpPr>
        <p:grpSpPr>
          <a:xfrm>
            <a:off x="6711770" y="3345794"/>
            <a:ext cx="263081" cy="354754"/>
            <a:chOff x="6711770" y="3345794"/>
            <a:chExt cx="263081" cy="354754"/>
          </a:xfrm>
        </p:grpSpPr>
        <p:sp>
          <p:nvSpPr>
            <p:cNvPr id="12598" name="Google Shape;12598;p69"/>
            <p:cNvSpPr/>
            <p:nvPr/>
          </p:nvSpPr>
          <p:spPr>
            <a:xfrm>
              <a:off x="6768984" y="3465957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9"/>
            <p:cNvSpPr/>
            <p:nvPr/>
          </p:nvSpPr>
          <p:spPr>
            <a:xfrm>
              <a:off x="6711770" y="3545900"/>
              <a:ext cx="263081" cy="154649"/>
            </a:xfrm>
            <a:custGeom>
              <a:avLst/>
              <a:gdLst/>
              <a:ahLst/>
              <a:cxnLst/>
              <a:rect l="l" t="t" r="r" b="b"/>
              <a:pathLst>
                <a:path w="10047" h="5906" extrusionOk="0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69"/>
            <p:cNvSpPr/>
            <p:nvPr/>
          </p:nvSpPr>
          <p:spPr>
            <a:xfrm>
              <a:off x="6760474" y="3545900"/>
              <a:ext cx="165646" cy="143153"/>
            </a:xfrm>
            <a:custGeom>
              <a:avLst/>
              <a:gdLst/>
              <a:ahLst/>
              <a:cxnLst/>
              <a:rect l="l" t="t" r="r" b="b"/>
              <a:pathLst>
                <a:path w="6326" h="5467" extrusionOk="0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69"/>
            <p:cNvSpPr/>
            <p:nvPr/>
          </p:nvSpPr>
          <p:spPr>
            <a:xfrm>
              <a:off x="6771969" y="3545900"/>
              <a:ext cx="142918" cy="131658"/>
            </a:xfrm>
            <a:custGeom>
              <a:avLst/>
              <a:gdLst/>
              <a:ahLst/>
              <a:cxnLst/>
              <a:rect l="l" t="t" r="r" b="b"/>
              <a:pathLst>
                <a:path w="5458" h="5028" extrusionOk="0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9"/>
            <p:cNvSpPr/>
            <p:nvPr/>
          </p:nvSpPr>
          <p:spPr>
            <a:xfrm>
              <a:off x="6808942" y="3545900"/>
              <a:ext cx="68736" cy="28804"/>
            </a:xfrm>
            <a:custGeom>
              <a:avLst/>
              <a:gdLst/>
              <a:ahLst/>
              <a:cxnLst/>
              <a:rect l="l" t="t" r="r" b="b"/>
              <a:pathLst>
                <a:path w="2625" h="1100" extrusionOk="0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9"/>
            <p:cNvSpPr/>
            <p:nvPr/>
          </p:nvSpPr>
          <p:spPr>
            <a:xfrm>
              <a:off x="6768984" y="3414504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9"/>
            <p:cNvSpPr/>
            <p:nvPr/>
          </p:nvSpPr>
          <p:spPr>
            <a:xfrm>
              <a:off x="6803208" y="346632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9"/>
            <p:cNvSpPr/>
            <p:nvPr/>
          </p:nvSpPr>
          <p:spPr>
            <a:xfrm>
              <a:off x="6871891" y="346632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9"/>
            <p:cNvSpPr/>
            <p:nvPr/>
          </p:nvSpPr>
          <p:spPr>
            <a:xfrm>
              <a:off x="6817976" y="3506361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9"/>
            <p:cNvSpPr/>
            <p:nvPr/>
          </p:nvSpPr>
          <p:spPr>
            <a:xfrm>
              <a:off x="6768748" y="3414504"/>
              <a:ext cx="148888" cy="148652"/>
            </a:xfrm>
            <a:custGeom>
              <a:avLst/>
              <a:gdLst/>
              <a:ahLst/>
              <a:cxnLst/>
              <a:rect l="l" t="t" r="r" b="b"/>
              <a:pathLst>
                <a:path w="5686" h="5677" extrusionOk="0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69"/>
            <p:cNvSpPr/>
            <p:nvPr/>
          </p:nvSpPr>
          <p:spPr>
            <a:xfrm>
              <a:off x="6745994" y="3345794"/>
              <a:ext cx="194633" cy="268318"/>
            </a:xfrm>
            <a:custGeom>
              <a:avLst/>
              <a:gdLst/>
              <a:ahLst/>
              <a:cxnLst/>
              <a:rect l="l" t="t" r="r" b="b"/>
              <a:pathLst>
                <a:path w="7433" h="10247" extrusionOk="0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69"/>
            <p:cNvSpPr/>
            <p:nvPr/>
          </p:nvSpPr>
          <p:spPr>
            <a:xfrm>
              <a:off x="6771969" y="3592352"/>
              <a:ext cx="142918" cy="83713"/>
            </a:xfrm>
            <a:custGeom>
              <a:avLst/>
              <a:gdLst/>
              <a:ahLst/>
              <a:cxnLst/>
              <a:rect l="l" t="t" r="r" b="b"/>
              <a:pathLst>
                <a:path w="5458" h="3197" extrusionOk="0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9"/>
            <p:cNvSpPr/>
            <p:nvPr/>
          </p:nvSpPr>
          <p:spPr>
            <a:xfrm>
              <a:off x="6776211" y="3592352"/>
              <a:ext cx="134172" cy="64467"/>
            </a:xfrm>
            <a:custGeom>
              <a:avLst/>
              <a:gdLst/>
              <a:ahLst/>
              <a:cxnLst/>
              <a:rect l="l" t="t" r="r" b="b"/>
              <a:pathLst>
                <a:path w="5124" h="2462" extrusionOk="0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9"/>
            <p:cNvSpPr/>
            <p:nvPr/>
          </p:nvSpPr>
          <p:spPr>
            <a:xfrm>
              <a:off x="6786450" y="3582664"/>
              <a:ext cx="57005" cy="62818"/>
            </a:xfrm>
            <a:custGeom>
              <a:avLst/>
              <a:gdLst/>
              <a:ahLst/>
              <a:cxnLst/>
              <a:rect l="l" t="t" r="r" b="b"/>
              <a:pathLst>
                <a:path w="2177" h="2399" extrusionOk="0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9"/>
            <p:cNvSpPr/>
            <p:nvPr/>
          </p:nvSpPr>
          <p:spPr>
            <a:xfrm>
              <a:off x="6843428" y="3582664"/>
              <a:ext cx="56717" cy="62818"/>
            </a:xfrm>
            <a:custGeom>
              <a:avLst/>
              <a:gdLst/>
              <a:ahLst/>
              <a:cxnLst/>
              <a:rect l="l" t="t" r="r" b="b"/>
              <a:pathLst>
                <a:path w="2166" h="2399" extrusionOk="0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9"/>
            <p:cNvSpPr/>
            <p:nvPr/>
          </p:nvSpPr>
          <p:spPr>
            <a:xfrm>
              <a:off x="6714519" y="3627335"/>
              <a:ext cx="48730" cy="72951"/>
            </a:xfrm>
            <a:custGeom>
              <a:avLst/>
              <a:gdLst/>
              <a:ahLst/>
              <a:cxnLst/>
              <a:rect l="l" t="t" r="r" b="b"/>
              <a:pathLst>
                <a:path w="1861" h="2786" extrusionOk="0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9"/>
            <p:cNvSpPr/>
            <p:nvPr/>
          </p:nvSpPr>
          <p:spPr>
            <a:xfrm>
              <a:off x="6923345" y="3627335"/>
              <a:ext cx="48992" cy="72951"/>
            </a:xfrm>
            <a:custGeom>
              <a:avLst/>
              <a:gdLst/>
              <a:ahLst/>
              <a:cxnLst/>
              <a:rect l="l" t="t" r="r" b="b"/>
              <a:pathLst>
                <a:path w="1871" h="2786" extrusionOk="0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5" name="Google Shape;12615;p69"/>
          <p:cNvGrpSpPr/>
          <p:nvPr/>
        </p:nvGrpSpPr>
        <p:grpSpPr>
          <a:xfrm>
            <a:off x="7163409" y="2880251"/>
            <a:ext cx="263316" cy="354414"/>
            <a:chOff x="7163409" y="2880251"/>
            <a:chExt cx="263316" cy="354414"/>
          </a:xfrm>
        </p:grpSpPr>
        <p:sp>
          <p:nvSpPr>
            <p:cNvPr id="12616" name="Google Shape;12616;p69"/>
            <p:cNvSpPr/>
            <p:nvPr/>
          </p:nvSpPr>
          <p:spPr>
            <a:xfrm>
              <a:off x="7163409" y="3125474"/>
              <a:ext cx="263316" cy="109191"/>
            </a:xfrm>
            <a:custGeom>
              <a:avLst/>
              <a:gdLst/>
              <a:ahLst/>
              <a:cxnLst/>
              <a:rect l="l" t="t" r="r" b="b"/>
              <a:pathLst>
                <a:path w="10056" h="4170" extrusionOk="0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9"/>
            <p:cNvSpPr/>
            <p:nvPr/>
          </p:nvSpPr>
          <p:spPr>
            <a:xfrm>
              <a:off x="7197633" y="2920131"/>
              <a:ext cx="194633" cy="291544"/>
            </a:xfrm>
            <a:custGeom>
              <a:avLst/>
              <a:gdLst/>
              <a:ahLst/>
              <a:cxnLst/>
              <a:rect l="l" t="t" r="r" b="b"/>
              <a:pathLst>
                <a:path w="7433" h="11134" extrusionOk="0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9"/>
            <p:cNvSpPr/>
            <p:nvPr/>
          </p:nvSpPr>
          <p:spPr>
            <a:xfrm>
              <a:off x="7240105" y="3114240"/>
              <a:ext cx="147657" cy="96204"/>
            </a:xfrm>
            <a:custGeom>
              <a:avLst/>
              <a:gdLst/>
              <a:ahLst/>
              <a:cxnLst/>
              <a:rect l="l" t="t" r="r" b="b"/>
              <a:pathLst>
                <a:path w="5639" h="3674" extrusionOk="0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9"/>
            <p:cNvSpPr/>
            <p:nvPr/>
          </p:nvSpPr>
          <p:spPr>
            <a:xfrm>
              <a:off x="7220623" y="3000074"/>
              <a:ext cx="148652" cy="125924"/>
            </a:xfrm>
            <a:custGeom>
              <a:avLst/>
              <a:gdLst/>
              <a:ahLst/>
              <a:cxnLst/>
              <a:rect l="l" t="t" r="r" b="b"/>
              <a:pathLst>
                <a:path w="5677" h="4809" extrusionOk="0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9"/>
            <p:cNvSpPr/>
            <p:nvPr/>
          </p:nvSpPr>
          <p:spPr>
            <a:xfrm>
              <a:off x="7220623" y="2954355"/>
              <a:ext cx="148914" cy="142918"/>
            </a:xfrm>
            <a:custGeom>
              <a:avLst/>
              <a:gdLst/>
              <a:ahLst/>
              <a:cxnLst/>
              <a:rect l="l" t="t" r="r" b="b"/>
              <a:pathLst>
                <a:path w="5687" h="5458" extrusionOk="0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9"/>
            <p:cNvSpPr/>
            <p:nvPr/>
          </p:nvSpPr>
          <p:spPr>
            <a:xfrm>
              <a:off x="7220387" y="2954355"/>
              <a:ext cx="148888" cy="143180"/>
            </a:xfrm>
            <a:custGeom>
              <a:avLst/>
              <a:gdLst/>
              <a:ahLst/>
              <a:cxnLst/>
              <a:rect l="l" t="t" r="r" b="b"/>
              <a:pathLst>
                <a:path w="5686" h="5468" extrusionOk="0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9"/>
            <p:cNvSpPr/>
            <p:nvPr/>
          </p:nvSpPr>
          <p:spPr>
            <a:xfrm>
              <a:off x="7269851" y="3045714"/>
              <a:ext cx="50747" cy="17361"/>
            </a:xfrm>
            <a:custGeom>
              <a:avLst/>
              <a:gdLst/>
              <a:ahLst/>
              <a:cxnLst/>
              <a:rect l="l" t="t" r="r" b="b"/>
              <a:pathLst>
                <a:path w="1938" h="663" extrusionOk="0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9"/>
            <p:cNvSpPr/>
            <p:nvPr/>
          </p:nvSpPr>
          <p:spPr>
            <a:xfrm>
              <a:off x="7255344" y="3005939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69"/>
            <p:cNvSpPr/>
            <p:nvPr/>
          </p:nvSpPr>
          <p:spPr>
            <a:xfrm>
              <a:off x="7323792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69"/>
            <p:cNvSpPr/>
            <p:nvPr/>
          </p:nvSpPr>
          <p:spPr>
            <a:xfrm>
              <a:off x="7247594" y="298857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9"/>
            <p:cNvSpPr/>
            <p:nvPr/>
          </p:nvSpPr>
          <p:spPr>
            <a:xfrm>
              <a:off x="7316303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9"/>
            <p:cNvSpPr/>
            <p:nvPr/>
          </p:nvSpPr>
          <p:spPr>
            <a:xfrm>
              <a:off x="7189646" y="2880251"/>
              <a:ext cx="208852" cy="285469"/>
            </a:xfrm>
            <a:custGeom>
              <a:avLst/>
              <a:gdLst/>
              <a:ahLst/>
              <a:cxnLst/>
              <a:rect l="l" t="t" r="r" b="b"/>
              <a:pathLst>
                <a:path w="7976" h="10902" extrusionOk="0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8" name="Google Shape;12628;p69"/>
          <p:cNvGrpSpPr/>
          <p:nvPr/>
        </p:nvGrpSpPr>
        <p:grpSpPr>
          <a:xfrm>
            <a:off x="6712032" y="2880172"/>
            <a:ext cx="263316" cy="354493"/>
            <a:chOff x="6712032" y="2880172"/>
            <a:chExt cx="263316" cy="354493"/>
          </a:xfrm>
        </p:grpSpPr>
        <p:sp>
          <p:nvSpPr>
            <p:cNvPr id="12629" name="Google Shape;12629;p69"/>
            <p:cNvSpPr/>
            <p:nvPr/>
          </p:nvSpPr>
          <p:spPr>
            <a:xfrm>
              <a:off x="6729995" y="2880172"/>
              <a:ext cx="227600" cy="209113"/>
            </a:xfrm>
            <a:custGeom>
              <a:avLst/>
              <a:gdLst/>
              <a:ahLst/>
              <a:cxnLst/>
              <a:rect l="l" t="t" r="r" b="b"/>
              <a:pathLst>
                <a:path w="8692" h="7986" extrusionOk="0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9"/>
            <p:cNvSpPr/>
            <p:nvPr/>
          </p:nvSpPr>
          <p:spPr>
            <a:xfrm>
              <a:off x="6843926" y="2880172"/>
              <a:ext cx="113669" cy="209009"/>
            </a:xfrm>
            <a:custGeom>
              <a:avLst/>
              <a:gdLst/>
              <a:ahLst/>
              <a:cxnLst/>
              <a:rect l="l" t="t" r="r" b="b"/>
              <a:pathLst>
                <a:path w="4341" h="7982" extrusionOk="0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69"/>
            <p:cNvSpPr/>
            <p:nvPr/>
          </p:nvSpPr>
          <p:spPr>
            <a:xfrm>
              <a:off x="6712032" y="3118980"/>
              <a:ext cx="263316" cy="115685"/>
            </a:xfrm>
            <a:custGeom>
              <a:avLst/>
              <a:gdLst/>
              <a:ahLst/>
              <a:cxnLst/>
              <a:rect l="l" t="t" r="r" b="b"/>
              <a:pathLst>
                <a:path w="10056" h="4418" extrusionOk="0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69"/>
            <p:cNvSpPr/>
            <p:nvPr/>
          </p:nvSpPr>
          <p:spPr>
            <a:xfrm>
              <a:off x="6768487" y="3118980"/>
              <a:ext cx="150407" cy="81802"/>
            </a:xfrm>
            <a:custGeom>
              <a:avLst/>
              <a:gdLst/>
              <a:ahLst/>
              <a:cxnLst/>
              <a:rect l="l" t="t" r="r" b="b"/>
              <a:pathLst>
                <a:path w="5744" h="3124" extrusionOk="0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9"/>
            <p:cNvSpPr/>
            <p:nvPr/>
          </p:nvSpPr>
          <p:spPr>
            <a:xfrm>
              <a:off x="6714755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9"/>
            <p:cNvSpPr/>
            <p:nvPr/>
          </p:nvSpPr>
          <p:spPr>
            <a:xfrm>
              <a:off x="6923842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9"/>
            <p:cNvSpPr/>
            <p:nvPr/>
          </p:nvSpPr>
          <p:spPr>
            <a:xfrm>
              <a:off x="6778961" y="3108741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9"/>
            <p:cNvSpPr/>
            <p:nvPr/>
          </p:nvSpPr>
          <p:spPr>
            <a:xfrm>
              <a:off x="6878149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9"/>
            <p:cNvSpPr/>
            <p:nvPr/>
          </p:nvSpPr>
          <p:spPr>
            <a:xfrm>
              <a:off x="6809440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9"/>
            <p:cNvSpPr/>
            <p:nvPr/>
          </p:nvSpPr>
          <p:spPr>
            <a:xfrm>
              <a:off x="6797945" y="3108741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9"/>
            <p:cNvSpPr/>
            <p:nvPr/>
          </p:nvSpPr>
          <p:spPr>
            <a:xfrm>
              <a:off x="6809440" y="3080252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9"/>
            <p:cNvSpPr/>
            <p:nvPr/>
          </p:nvSpPr>
          <p:spPr>
            <a:xfrm>
              <a:off x="6809440" y="3080252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9"/>
            <p:cNvSpPr/>
            <p:nvPr/>
          </p:nvSpPr>
          <p:spPr>
            <a:xfrm>
              <a:off x="6747251" y="2920131"/>
              <a:ext cx="192617" cy="177142"/>
            </a:xfrm>
            <a:custGeom>
              <a:avLst/>
              <a:gdLst/>
              <a:ahLst/>
              <a:cxnLst/>
              <a:rect l="l" t="t" r="r" b="b"/>
              <a:pathLst>
                <a:path w="7356" h="6765" extrusionOk="0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9"/>
            <p:cNvSpPr/>
            <p:nvPr/>
          </p:nvSpPr>
          <p:spPr>
            <a:xfrm>
              <a:off x="6751231" y="2920131"/>
              <a:ext cx="130689" cy="177377"/>
            </a:xfrm>
            <a:custGeom>
              <a:avLst/>
              <a:gdLst/>
              <a:ahLst/>
              <a:cxnLst/>
              <a:rect l="l" t="t" r="r" b="b"/>
              <a:pathLst>
                <a:path w="4991" h="6774" extrusionOk="0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9"/>
            <p:cNvSpPr/>
            <p:nvPr/>
          </p:nvSpPr>
          <p:spPr>
            <a:xfrm>
              <a:off x="6818474" y="3045714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9"/>
            <p:cNvSpPr/>
            <p:nvPr/>
          </p:nvSpPr>
          <p:spPr>
            <a:xfrm>
              <a:off x="6803705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69"/>
            <p:cNvSpPr/>
            <p:nvPr/>
          </p:nvSpPr>
          <p:spPr>
            <a:xfrm>
              <a:off x="6872389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69"/>
            <p:cNvSpPr/>
            <p:nvPr/>
          </p:nvSpPr>
          <p:spPr>
            <a:xfrm>
              <a:off x="6796217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9"/>
            <p:cNvSpPr/>
            <p:nvPr/>
          </p:nvSpPr>
          <p:spPr>
            <a:xfrm>
              <a:off x="6864900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9"/>
            <p:cNvSpPr/>
            <p:nvPr/>
          </p:nvSpPr>
          <p:spPr>
            <a:xfrm>
              <a:off x="6746491" y="2880172"/>
              <a:ext cx="137419" cy="120189"/>
            </a:xfrm>
            <a:custGeom>
              <a:avLst/>
              <a:gdLst/>
              <a:ahLst/>
              <a:cxnLst/>
              <a:rect l="l" t="t" r="r" b="b"/>
              <a:pathLst>
                <a:path w="5248" h="4590" extrusionOk="0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9"/>
            <p:cNvSpPr/>
            <p:nvPr/>
          </p:nvSpPr>
          <p:spPr>
            <a:xfrm>
              <a:off x="6762595" y="2940267"/>
              <a:ext cx="37628" cy="35612"/>
            </a:xfrm>
            <a:custGeom>
              <a:avLst/>
              <a:gdLst/>
              <a:ahLst/>
              <a:cxnLst/>
              <a:rect l="l" t="t" r="r" b="b"/>
              <a:pathLst>
                <a:path w="1437" h="1360" extrusionOk="0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0" name="Google Shape;12650;p69"/>
          <p:cNvGrpSpPr/>
          <p:nvPr/>
        </p:nvGrpSpPr>
        <p:grpSpPr>
          <a:xfrm>
            <a:off x="6261624" y="3345794"/>
            <a:ext cx="263316" cy="354754"/>
            <a:chOff x="6261624" y="3345794"/>
            <a:chExt cx="263316" cy="354754"/>
          </a:xfrm>
        </p:grpSpPr>
        <p:sp>
          <p:nvSpPr>
            <p:cNvPr id="12651" name="Google Shape;12651;p69"/>
            <p:cNvSpPr/>
            <p:nvPr/>
          </p:nvSpPr>
          <p:spPr>
            <a:xfrm>
              <a:off x="6267620" y="3345794"/>
              <a:ext cx="251585" cy="236922"/>
            </a:xfrm>
            <a:custGeom>
              <a:avLst/>
              <a:gdLst/>
              <a:ahLst/>
              <a:cxnLst/>
              <a:rect l="l" t="t" r="r" b="b"/>
              <a:pathLst>
                <a:path w="9608" h="9048" extrusionOk="0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69"/>
            <p:cNvSpPr/>
            <p:nvPr/>
          </p:nvSpPr>
          <p:spPr>
            <a:xfrm>
              <a:off x="6341802" y="3345794"/>
              <a:ext cx="177403" cy="205133"/>
            </a:xfrm>
            <a:custGeom>
              <a:avLst/>
              <a:gdLst/>
              <a:ahLst/>
              <a:cxnLst/>
              <a:rect l="l" t="t" r="r" b="b"/>
              <a:pathLst>
                <a:path w="6775" h="7834" extrusionOk="0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69"/>
            <p:cNvSpPr/>
            <p:nvPr/>
          </p:nvSpPr>
          <p:spPr>
            <a:xfrm>
              <a:off x="6261624" y="3574625"/>
              <a:ext cx="263316" cy="125662"/>
            </a:xfrm>
            <a:custGeom>
              <a:avLst/>
              <a:gdLst/>
              <a:ahLst/>
              <a:cxnLst/>
              <a:rect l="l" t="t" r="r" b="b"/>
              <a:pathLst>
                <a:path w="10056" h="4799" extrusionOk="0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9"/>
            <p:cNvSpPr/>
            <p:nvPr/>
          </p:nvSpPr>
          <p:spPr>
            <a:xfrm>
              <a:off x="6343818" y="3574625"/>
              <a:ext cx="99189" cy="62975"/>
            </a:xfrm>
            <a:custGeom>
              <a:avLst/>
              <a:gdLst/>
              <a:ahLst/>
              <a:cxnLst/>
              <a:rect l="l" t="t" r="r" b="b"/>
              <a:pathLst>
                <a:path w="3788" h="2405" extrusionOk="0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69"/>
            <p:cNvSpPr/>
            <p:nvPr/>
          </p:nvSpPr>
          <p:spPr>
            <a:xfrm>
              <a:off x="6307840" y="3614347"/>
              <a:ext cx="171145" cy="85939"/>
            </a:xfrm>
            <a:custGeom>
              <a:avLst/>
              <a:gdLst/>
              <a:ahLst/>
              <a:cxnLst/>
              <a:rect l="l" t="t" r="r" b="b"/>
              <a:pathLst>
                <a:path w="6536" h="3282" extrusionOk="0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69"/>
            <p:cNvSpPr/>
            <p:nvPr/>
          </p:nvSpPr>
          <p:spPr>
            <a:xfrm>
              <a:off x="6319073" y="3614347"/>
              <a:ext cx="148652" cy="80702"/>
            </a:xfrm>
            <a:custGeom>
              <a:avLst/>
              <a:gdLst/>
              <a:ahLst/>
              <a:cxnLst/>
              <a:rect l="l" t="t" r="r" b="b"/>
              <a:pathLst>
                <a:path w="5677" h="3082" extrusionOk="0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9"/>
            <p:cNvSpPr/>
            <p:nvPr/>
          </p:nvSpPr>
          <p:spPr>
            <a:xfrm>
              <a:off x="6359058" y="3574625"/>
              <a:ext cx="68709" cy="22755"/>
            </a:xfrm>
            <a:custGeom>
              <a:avLst/>
              <a:gdLst/>
              <a:ahLst/>
              <a:cxnLst/>
              <a:rect l="l" t="t" r="r" b="b"/>
              <a:pathLst>
                <a:path w="2624" h="869" extrusionOk="0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69"/>
            <p:cNvSpPr/>
            <p:nvPr/>
          </p:nvSpPr>
          <p:spPr>
            <a:xfrm>
              <a:off x="6297104" y="3431471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69"/>
            <p:cNvSpPr/>
            <p:nvPr/>
          </p:nvSpPr>
          <p:spPr>
            <a:xfrm>
              <a:off x="6301084" y="3431471"/>
              <a:ext cx="141661" cy="154465"/>
            </a:xfrm>
            <a:custGeom>
              <a:avLst/>
              <a:gdLst/>
              <a:ahLst/>
              <a:cxnLst/>
              <a:rect l="l" t="t" r="r" b="b"/>
              <a:pathLst>
                <a:path w="5410" h="5899" extrusionOk="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9"/>
            <p:cNvSpPr/>
            <p:nvPr/>
          </p:nvSpPr>
          <p:spPr>
            <a:xfrm>
              <a:off x="635329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9"/>
            <p:cNvSpPr/>
            <p:nvPr/>
          </p:nvSpPr>
          <p:spPr>
            <a:xfrm>
              <a:off x="642200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9"/>
            <p:cNvSpPr/>
            <p:nvPr/>
          </p:nvSpPr>
          <p:spPr>
            <a:xfrm>
              <a:off x="6368066" y="3540087"/>
              <a:ext cx="50694" cy="17334"/>
            </a:xfrm>
            <a:custGeom>
              <a:avLst/>
              <a:gdLst/>
              <a:ahLst/>
              <a:cxnLst/>
              <a:rect l="l" t="t" r="r" b="b"/>
              <a:pathLst>
                <a:path w="1936" h="662" extrusionOk="0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9"/>
            <p:cNvSpPr/>
            <p:nvPr/>
          </p:nvSpPr>
          <p:spPr>
            <a:xfrm>
              <a:off x="6305850" y="3482951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9"/>
            <p:cNvSpPr/>
            <p:nvPr/>
          </p:nvSpPr>
          <p:spPr>
            <a:xfrm>
              <a:off x="6442981" y="3482951"/>
              <a:ext cx="37994" cy="11521"/>
            </a:xfrm>
            <a:custGeom>
              <a:avLst/>
              <a:gdLst/>
              <a:ahLst/>
              <a:cxnLst/>
              <a:rect l="l" t="t" r="r" b="b"/>
              <a:pathLst>
                <a:path w="1451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9"/>
            <p:cNvSpPr/>
            <p:nvPr/>
          </p:nvSpPr>
          <p:spPr>
            <a:xfrm>
              <a:off x="6374298" y="3488686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69"/>
            <p:cNvSpPr/>
            <p:nvPr/>
          </p:nvSpPr>
          <p:spPr>
            <a:xfrm>
              <a:off x="6414492" y="3465957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69"/>
            <p:cNvSpPr/>
            <p:nvPr/>
          </p:nvSpPr>
          <p:spPr>
            <a:xfrm>
              <a:off x="6345808" y="3465957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9"/>
            <p:cNvSpPr/>
            <p:nvPr/>
          </p:nvSpPr>
          <p:spPr>
            <a:xfrm>
              <a:off x="6313575" y="3431471"/>
              <a:ext cx="119953" cy="40246"/>
            </a:xfrm>
            <a:custGeom>
              <a:avLst/>
              <a:gdLst/>
              <a:ahLst/>
              <a:cxnLst/>
              <a:rect l="l" t="t" r="r" b="b"/>
              <a:pathLst>
                <a:path w="4581" h="1537" extrusionOk="0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9"/>
            <p:cNvSpPr/>
            <p:nvPr/>
          </p:nvSpPr>
          <p:spPr>
            <a:xfrm>
              <a:off x="6295847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9"/>
            <p:cNvSpPr/>
            <p:nvPr/>
          </p:nvSpPr>
          <p:spPr>
            <a:xfrm>
              <a:off x="6467464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9"/>
            <p:cNvSpPr/>
            <p:nvPr/>
          </p:nvSpPr>
          <p:spPr>
            <a:xfrm>
              <a:off x="6319073" y="3408743"/>
              <a:ext cx="148652" cy="51506"/>
            </a:xfrm>
            <a:custGeom>
              <a:avLst/>
              <a:gdLst/>
              <a:ahLst/>
              <a:cxnLst/>
              <a:rect l="l" t="t" r="r" b="b"/>
              <a:pathLst>
                <a:path w="5677" h="1967" extrusionOk="0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9"/>
            <p:cNvSpPr/>
            <p:nvPr/>
          </p:nvSpPr>
          <p:spPr>
            <a:xfrm>
              <a:off x="6399016" y="3482951"/>
              <a:ext cx="57240" cy="45981"/>
            </a:xfrm>
            <a:custGeom>
              <a:avLst/>
              <a:gdLst/>
              <a:ahLst/>
              <a:cxnLst/>
              <a:rect l="l" t="t" r="r" b="b"/>
              <a:pathLst>
                <a:path w="2186" h="1756" extrusionOk="0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9"/>
            <p:cNvSpPr/>
            <p:nvPr/>
          </p:nvSpPr>
          <p:spPr>
            <a:xfrm>
              <a:off x="6330569" y="3482951"/>
              <a:ext cx="56979" cy="45981"/>
            </a:xfrm>
            <a:custGeom>
              <a:avLst/>
              <a:gdLst/>
              <a:ahLst/>
              <a:cxnLst/>
              <a:rect l="l" t="t" r="r" b="b"/>
              <a:pathLst>
                <a:path w="2176" h="1756" extrusionOk="0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9"/>
            <p:cNvSpPr/>
            <p:nvPr/>
          </p:nvSpPr>
          <p:spPr>
            <a:xfrm>
              <a:off x="6326327" y="3614347"/>
              <a:ext cx="134172" cy="80467"/>
            </a:xfrm>
            <a:custGeom>
              <a:avLst/>
              <a:gdLst/>
              <a:ahLst/>
              <a:cxnLst/>
              <a:rect l="l" t="t" r="r" b="b"/>
              <a:pathLst>
                <a:path w="5124" h="3073" extrusionOk="0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9"/>
            <p:cNvSpPr/>
            <p:nvPr/>
          </p:nvSpPr>
          <p:spPr>
            <a:xfrm>
              <a:off x="6336565" y="3599893"/>
              <a:ext cx="56979" cy="62635"/>
            </a:xfrm>
            <a:custGeom>
              <a:avLst/>
              <a:gdLst/>
              <a:ahLst/>
              <a:cxnLst/>
              <a:rect l="l" t="t" r="r" b="b"/>
              <a:pathLst>
                <a:path w="2176" h="2392" extrusionOk="0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9"/>
            <p:cNvSpPr/>
            <p:nvPr/>
          </p:nvSpPr>
          <p:spPr>
            <a:xfrm>
              <a:off x="6393282" y="3599658"/>
              <a:ext cx="56717" cy="62870"/>
            </a:xfrm>
            <a:custGeom>
              <a:avLst/>
              <a:gdLst/>
              <a:ahLst/>
              <a:cxnLst/>
              <a:rect l="l" t="t" r="r" b="b"/>
              <a:pathLst>
                <a:path w="2166" h="2401" extrusionOk="0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9"/>
            <p:cNvSpPr/>
            <p:nvPr/>
          </p:nvSpPr>
          <p:spPr>
            <a:xfrm>
              <a:off x="6265132" y="3644067"/>
              <a:ext cx="48468" cy="56481"/>
            </a:xfrm>
            <a:custGeom>
              <a:avLst/>
              <a:gdLst/>
              <a:ahLst/>
              <a:cxnLst/>
              <a:rect l="l" t="t" r="r" b="b"/>
              <a:pathLst>
                <a:path w="1851" h="2157" extrusionOk="0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9"/>
            <p:cNvSpPr/>
            <p:nvPr/>
          </p:nvSpPr>
          <p:spPr>
            <a:xfrm>
              <a:off x="6473198" y="3644067"/>
              <a:ext cx="48495" cy="56481"/>
            </a:xfrm>
            <a:custGeom>
              <a:avLst/>
              <a:gdLst/>
              <a:ahLst/>
              <a:cxnLst/>
              <a:rect l="l" t="t" r="r" b="b"/>
              <a:pathLst>
                <a:path w="1852" h="2157" extrusionOk="0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79" name="Google Shape;12679;p69"/>
          <p:cNvSpPr/>
          <p:nvPr/>
        </p:nvSpPr>
        <p:spPr>
          <a:xfrm>
            <a:off x="5880422" y="3363050"/>
            <a:ext cx="125924" cy="11260"/>
          </a:xfrm>
          <a:custGeom>
            <a:avLst/>
            <a:gdLst/>
            <a:ahLst/>
            <a:cxnLst/>
            <a:rect l="l" t="t" r="r" b="b"/>
            <a:pathLst>
              <a:path w="4809" h="430" extrusionOk="0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80" name="Google Shape;12680;p69"/>
          <p:cNvGrpSpPr/>
          <p:nvPr/>
        </p:nvGrpSpPr>
        <p:grpSpPr>
          <a:xfrm>
            <a:off x="5811739" y="3345794"/>
            <a:ext cx="263316" cy="354754"/>
            <a:chOff x="5811739" y="3345794"/>
            <a:chExt cx="263316" cy="354754"/>
          </a:xfrm>
        </p:grpSpPr>
        <p:sp>
          <p:nvSpPr>
            <p:cNvPr id="12681" name="Google Shape;12681;p69"/>
            <p:cNvSpPr/>
            <p:nvPr/>
          </p:nvSpPr>
          <p:spPr>
            <a:xfrm>
              <a:off x="5857694" y="3408743"/>
              <a:ext cx="171643" cy="57240"/>
            </a:xfrm>
            <a:custGeom>
              <a:avLst/>
              <a:gdLst/>
              <a:ahLst/>
              <a:cxnLst/>
              <a:rect l="l" t="t" r="r" b="b"/>
              <a:pathLst>
                <a:path w="6555" h="2186" extrusionOk="0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9"/>
            <p:cNvSpPr/>
            <p:nvPr/>
          </p:nvSpPr>
          <p:spPr>
            <a:xfrm>
              <a:off x="5854944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9"/>
            <p:cNvSpPr/>
            <p:nvPr/>
          </p:nvSpPr>
          <p:spPr>
            <a:xfrm>
              <a:off x="5971101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9"/>
            <p:cNvSpPr/>
            <p:nvPr/>
          </p:nvSpPr>
          <p:spPr>
            <a:xfrm>
              <a:off x="5811739" y="3563130"/>
              <a:ext cx="263316" cy="137157"/>
            </a:xfrm>
            <a:custGeom>
              <a:avLst/>
              <a:gdLst/>
              <a:ahLst/>
              <a:cxnLst/>
              <a:rect l="l" t="t" r="r" b="b"/>
              <a:pathLst>
                <a:path w="10056" h="5238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9"/>
            <p:cNvSpPr/>
            <p:nvPr/>
          </p:nvSpPr>
          <p:spPr>
            <a:xfrm>
              <a:off x="5811975" y="3602355"/>
              <a:ext cx="263081" cy="97932"/>
            </a:xfrm>
            <a:custGeom>
              <a:avLst/>
              <a:gdLst/>
              <a:ahLst/>
              <a:cxnLst/>
              <a:rect l="l" t="t" r="r" b="b"/>
              <a:pathLst>
                <a:path w="10047" h="3740" extrusionOk="0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9"/>
            <p:cNvSpPr/>
            <p:nvPr/>
          </p:nvSpPr>
          <p:spPr>
            <a:xfrm>
              <a:off x="5909147" y="3574625"/>
              <a:ext cx="68736" cy="22807"/>
            </a:xfrm>
            <a:custGeom>
              <a:avLst/>
              <a:gdLst/>
              <a:ahLst/>
              <a:cxnLst/>
              <a:rect l="l" t="t" r="r" b="b"/>
              <a:pathLst>
                <a:path w="2625" h="871" extrusionOk="0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9"/>
            <p:cNvSpPr/>
            <p:nvPr/>
          </p:nvSpPr>
          <p:spPr>
            <a:xfrm>
              <a:off x="5850938" y="3465957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9"/>
            <p:cNvSpPr/>
            <p:nvPr/>
          </p:nvSpPr>
          <p:spPr>
            <a:xfrm>
              <a:off x="5918129" y="3534483"/>
              <a:ext cx="50773" cy="17439"/>
            </a:xfrm>
            <a:custGeom>
              <a:avLst/>
              <a:gdLst/>
              <a:ahLst/>
              <a:cxnLst/>
              <a:rect l="l" t="t" r="r" b="b"/>
              <a:pathLst>
                <a:path w="1939" h="666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9"/>
            <p:cNvSpPr/>
            <p:nvPr/>
          </p:nvSpPr>
          <p:spPr>
            <a:xfrm>
              <a:off x="5903413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9"/>
            <p:cNvSpPr/>
            <p:nvPr/>
          </p:nvSpPr>
          <p:spPr>
            <a:xfrm>
              <a:off x="5972096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69"/>
            <p:cNvSpPr/>
            <p:nvPr/>
          </p:nvSpPr>
          <p:spPr>
            <a:xfrm>
              <a:off x="5847115" y="3465957"/>
              <a:ext cx="147998" cy="120163"/>
            </a:xfrm>
            <a:custGeom>
              <a:avLst/>
              <a:gdLst/>
              <a:ahLst/>
              <a:cxnLst/>
              <a:rect l="l" t="t" r="r" b="b"/>
              <a:pathLst>
                <a:path w="5652" h="4589" extrusionOk="0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69"/>
            <p:cNvSpPr/>
            <p:nvPr/>
          </p:nvSpPr>
          <p:spPr>
            <a:xfrm>
              <a:off x="5857694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69"/>
            <p:cNvSpPr/>
            <p:nvPr/>
          </p:nvSpPr>
          <p:spPr>
            <a:xfrm>
              <a:off x="6006320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9"/>
            <p:cNvSpPr/>
            <p:nvPr/>
          </p:nvSpPr>
          <p:spPr>
            <a:xfrm>
              <a:off x="5857694" y="3414504"/>
              <a:ext cx="23017" cy="51480"/>
            </a:xfrm>
            <a:custGeom>
              <a:avLst/>
              <a:gdLst/>
              <a:ahLst/>
              <a:cxnLst/>
              <a:rect l="l" t="t" r="r" b="b"/>
              <a:pathLst>
                <a:path w="87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9"/>
            <p:cNvSpPr/>
            <p:nvPr/>
          </p:nvSpPr>
          <p:spPr>
            <a:xfrm>
              <a:off x="5840464" y="3362788"/>
              <a:ext cx="205866" cy="57240"/>
            </a:xfrm>
            <a:custGeom>
              <a:avLst/>
              <a:gdLst/>
              <a:ahLst/>
              <a:cxnLst/>
              <a:rect l="l" t="t" r="r" b="b"/>
              <a:pathLst>
                <a:path w="7862" h="2186" extrusionOk="0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9"/>
            <p:cNvSpPr/>
            <p:nvPr/>
          </p:nvSpPr>
          <p:spPr>
            <a:xfrm>
              <a:off x="5857694" y="3437232"/>
              <a:ext cx="171643" cy="11521"/>
            </a:xfrm>
            <a:custGeom>
              <a:avLst/>
              <a:gdLst/>
              <a:ahLst/>
              <a:cxnLst/>
              <a:rect l="l" t="t" r="r" b="b"/>
              <a:pathLst>
                <a:path w="6555" h="440" extrusionOk="0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9"/>
            <p:cNvSpPr/>
            <p:nvPr/>
          </p:nvSpPr>
          <p:spPr>
            <a:xfrm>
              <a:off x="5857694" y="3437232"/>
              <a:ext cx="23017" cy="11521"/>
            </a:xfrm>
            <a:custGeom>
              <a:avLst/>
              <a:gdLst/>
              <a:ahLst/>
              <a:cxnLst/>
              <a:rect l="l" t="t" r="r" b="b"/>
              <a:pathLst>
                <a:path w="879" h="440" extrusionOk="0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69"/>
            <p:cNvSpPr/>
            <p:nvPr/>
          </p:nvSpPr>
          <p:spPr>
            <a:xfrm>
              <a:off x="5891918" y="3345794"/>
              <a:ext cx="103195" cy="74234"/>
            </a:xfrm>
            <a:custGeom>
              <a:avLst/>
              <a:gdLst/>
              <a:ahLst/>
              <a:cxnLst/>
              <a:rect l="l" t="t" r="r" b="b"/>
              <a:pathLst>
                <a:path w="3941" h="2835" extrusionOk="0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69"/>
            <p:cNvSpPr/>
            <p:nvPr/>
          </p:nvSpPr>
          <p:spPr>
            <a:xfrm>
              <a:off x="5882674" y="3602355"/>
              <a:ext cx="121682" cy="98194"/>
            </a:xfrm>
            <a:custGeom>
              <a:avLst/>
              <a:gdLst/>
              <a:ahLst/>
              <a:cxnLst/>
              <a:rect l="l" t="t" r="r" b="b"/>
              <a:pathLst>
                <a:path w="4647" h="3750" extrusionOk="0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69"/>
            <p:cNvSpPr/>
            <p:nvPr/>
          </p:nvSpPr>
          <p:spPr>
            <a:xfrm>
              <a:off x="5814489" y="3644827"/>
              <a:ext cx="48966" cy="55460"/>
            </a:xfrm>
            <a:custGeom>
              <a:avLst/>
              <a:gdLst/>
              <a:ahLst/>
              <a:cxnLst/>
              <a:rect l="l" t="t" r="r" b="b"/>
              <a:pathLst>
                <a:path w="1870" h="2118" extrusionOk="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9"/>
            <p:cNvSpPr/>
            <p:nvPr/>
          </p:nvSpPr>
          <p:spPr>
            <a:xfrm>
              <a:off x="6023550" y="3644827"/>
              <a:ext cx="48992" cy="55460"/>
            </a:xfrm>
            <a:custGeom>
              <a:avLst/>
              <a:gdLst/>
              <a:ahLst/>
              <a:cxnLst/>
              <a:rect l="l" t="t" r="r" b="b"/>
              <a:pathLst>
                <a:path w="1871" h="2118" extrusionOk="0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2" name="Google Shape;12702;p69"/>
          <p:cNvGrpSpPr/>
          <p:nvPr/>
        </p:nvGrpSpPr>
        <p:grpSpPr>
          <a:xfrm>
            <a:off x="5363818" y="3345794"/>
            <a:ext cx="259074" cy="354493"/>
            <a:chOff x="5363818" y="3345794"/>
            <a:chExt cx="259074" cy="354493"/>
          </a:xfrm>
        </p:grpSpPr>
        <p:sp>
          <p:nvSpPr>
            <p:cNvPr id="12703" name="Google Shape;12703;p69"/>
            <p:cNvSpPr/>
            <p:nvPr/>
          </p:nvSpPr>
          <p:spPr>
            <a:xfrm>
              <a:off x="5397807" y="3514661"/>
              <a:ext cx="191360" cy="123934"/>
            </a:xfrm>
            <a:custGeom>
              <a:avLst/>
              <a:gdLst/>
              <a:ahLst/>
              <a:cxnLst/>
              <a:rect l="l" t="t" r="r" b="b"/>
              <a:pathLst>
                <a:path w="7308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9"/>
            <p:cNvSpPr/>
            <p:nvPr/>
          </p:nvSpPr>
          <p:spPr>
            <a:xfrm>
              <a:off x="5397807" y="3514661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69"/>
            <p:cNvSpPr/>
            <p:nvPr/>
          </p:nvSpPr>
          <p:spPr>
            <a:xfrm>
              <a:off x="5363818" y="3565382"/>
              <a:ext cx="259074" cy="134905"/>
            </a:xfrm>
            <a:custGeom>
              <a:avLst/>
              <a:gdLst/>
              <a:ahLst/>
              <a:cxnLst/>
              <a:rect l="l" t="t" r="r" b="b"/>
              <a:pathLst>
                <a:path w="9894" h="5152" extrusionOk="0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69"/>
            <p:cNvSpPr/>
            <p:nvPr/>
          </p:nvSpPr>
          <p:spPr>
            <a:xfrm>
              <a:off x="5364080" y="3621836"/>
              <a:ext cx="258813" cy="78450"/>
            </a:xfrm>
            <a:custGeom>
              <a:avLst/>
              <a:gdLst/>
              <a:ahLst/>
              <a:cxnLst/>
              <a:rect l="l" t="t" r="r" b="b"/>
              <a:pathLst>
                <a:path w="9884" h="2996" extrusionOk="0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69"/>
            <p:cNvSpPr/>
            <p:nvPr/>
          </p:nvSpPr>
          <p:spPr>
            <a:xfrm>
              <a:off x="5459760" y="3570880"/>
              <a:ext cx="67479" cy="28175"/>
            </a:xfrm>
            <a:custGeom>
              <a:avLst/>
              <a:gdLst/>
              <a:ahLst/>
              <a:cxnLst/>
              <a:rect l="l" t="t" r="r" b="b"/>
              <a:pathLst>
                <a:path w="2577" h="1076" extrusionOk="0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69"/>
            <p:cNvSpPr/>
            <p:nvPr/>
          </p:nvSpPr>
          <p:spPr>
            <a:xfrm>
              <a:off x="5420273" y="3435740"/>
              <a:ext cx="146427" cy="152135"/>
            </a:xfrm>
            <a:custGeom>
              <a:avLst/>
              <a:gdLst/>
              <a:ahLst/>
              <a:cxnLst/>
              <a:rect l="l" t="t" r="r" b="b"/>
              <a:pathLst>
                <a:path w="5592" h="5810" extrusionOk="0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69"/>
            <p:cNvSpPr/>
            <p:nvPr/>
          </p:nvSpPr>
          <p:spPr>
            <a:xfrm>
              <a:off x="5420090" y="3435740"/>
              <a:ext cx="146610" cy="152109"/>
            </a:xfrm>
            <a:custGeom>
              <a:avLst/>
              <a:gdLst/>
              <a:ahLst/>
              <a:cxnLst/>
              <a:rect l="l" t="t" r="r" b="b"/>
              <a:pathLst>
                <a:path w="5599" h="5809" extrusionOk="0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9"/>
            <p:cNvSpPr/>
            <p:nvPr/>
          </p:nvSpPr>
          <p:spPr>
            <a:xfrm>
              <a:off x="5527213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9"/>
            <p:cNvSpPr/>
            <p:nvPr/>
          </p:nvSpPr>
          <p:spPr>
            <a:xfrm>
              <a:off x="5459760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9"/>
            <p:cNvSpPr/>
            <p:nvPr/>
          </p:nvSpPr>
          <p:spPr>
            <a:xfrm>
              <a:off x="5468506" y="3537180"/>
              <a:ext cx="50013" cy="16994"/>
            </a:xfrm>
            <a:custGeom>
              <a:avLst/>
              <a:gdLst/>
              <a:ahLst/>
              <a:cxnLst/>
              <a:rect l="l" t="t" r="r" b="b"/>
              <a:pathLst>
                <a:path w="1910" h="649" extrusionOk="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69"/>
            <p:cNvSpPr/>
            <p:nvPr/>
          </p:nvSpPr>
          <p:spPr>
            <a:xfrm>
              <a:off x="5454000" y="3497798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69"/>
            <p:cNvSpPr/>
            <p:nvPr/>
          </p:nvSpPr>
          <p:spPr>
            <a:xfrm>
              <a:off x="5521714" y="3497798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9"/>
            <p:cNvSpPr/>
            <p:nvPr/>
          </p:nvSpPr>
          <p:spPr>
            <a:xfrm>
              <a:off x="5513963" y="3480935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9"/>
            <p:cNvSpPr/>
            <p:nvPr/>
          </p:nvSpPr>
          <p:spPr>
            <a:xfrm>
              <a:off x="5446511" y="3480935"/>
              <a:ext cx="26264" cy="11286"/>
            </a:xfrm>
            <a:custGeom>
              <a:avLst/>
              <a:gdLst/>
              <a:ahLst/>
              <a:cxnLst/>
              <a:rect l="l" t="t" r="r" b="b"/>
              <a:pathLst>
                <a:path w="1003" h="431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9"/>
            <p:cNvSpPr/>
            <p:nvPr/>
          </p:nvSpPr>
          <p:spPr>
            <a:xfrm>
              <a:off x="5386573" y="3345794"/>
              <a:ext cx="213853" cy="202620"/>
            </a:xfrm>
            <a:custGeom>
              <a:avLst/>
              <a:gdLst/>
              <a:ahLst/>
              <a:cxnLst/>
              <a:rect l="l" t="t" r="r" b="b"/>
              <a:pathLst>
                <a:path w="8167" h="7738" extrusionOk="0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9"/>
            <p:cNvSpPr/>
            <p:nvPr/>
          </p:nvSpPr>
          <p:spPr>
            <a:xfrm>
              <a:off x="5409040" y="3373917"/>
              <a:ext cx="169155" cy="112543"/>
            </a:xfrm>
            <a:custGeom>
              <a:avLst/>
              <a:gdLst/>
              <a:ahLst/>
              <a:cxnLst/>
              <a:rect l="l" t="t" r="r" b="b"/>
              <a:pathLst>
                <a:path w="6460" h="4298" extrusionOk="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9"/>
            <p:cNvSpPr/>
            <p:nvPr/>
          </p:nvSpPr>
          <p:spPr>
            <a:xfrm>
              <a:off x="5454759" y="3373917"/>
              <a:ext cx="123410" cy="112543"/>
            </a:xfrm>
            <a:custGeom>
              <a:avLst/>
              <a:gdLst/>
              <a:ahLst/>
              <a:cxnLst/>
              <a:rect l="l" t="t" r="r" b="b"/>
              <a:pathLst>
                <a:path w="4713" h="4298" extrusionOk="0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9"/>
            <p:cNvSpPr/>
            <p:nvPr/>
          </p:nvSpPr>
          <p:spPr>
            <a:xfrm>
              <a:off x="5369579" y="3647314"/>
              <a:ext cx="45483" cy="52972"/>
            </a:xfrm>
            <a:custGeom>
              <a:avLst/>
              <a:gdLst/>
              <a:ahLst/>
              <a:cxnLst/>
              <a:rect l="l" t="t" r="r" b="b"/>
              <a:pathLst>
                <a:path w="1737" h="2023" extrusionOk="0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9"/>
            <p:cNvSpPr/>
            <p:nvPr/>
          </p:nvSpPr>
          <p:spPr>
            <a:xfrm>
              <a:off x="5572173" y="3647314"/>
              <a:ext cx="45745" cy="52972"/>
            </a:xfrm>
            <a:custGeom>
              <a:avLst/>
              <a:gdLst/>
              <a:ahLst/>
              <a:cxnLst/>
              <a:rect l="l" t="t" r="r" b="b"/>
              <a:pathLst>
                <a:path w="1747" h="2023" extrusionOk="0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9"/>
            <p:cNvSpPr/>
            <p:nvPr/>
          </p:nvSpPr>
          <p:spPr>
            <a:xfrm>
              <a:off x="5432528" y="3621836"/>
              <a:ext cx="122179" cy="55984"/>
            </a:xfrm>
            <a:custGeom>
              <a:avLst/>
              <a:gdLst/>
              <a:ahLst/>
              <a:cxnLst/>
              <a:rect l="l" t="t" r="r" b="b"/>
              <a:pathLst>
                <a:path w="4666" h="2138" extrusionOk="0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9"/>
            <p:cNvSpPr/>
            <p:nvPr/>
          </p:nvSpPr>
          <p:spPr>
            <a:xfrm>
              <a:off x="5392046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69"/>
            <p:cNvSpPr/>
            <p:nvPr/>
          </p:nvSpPr>
          <p:spPr>
            <a:xfrm>
              <a:off x="5409040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69"/>
            <p:cNvSpPr/>
            <p:nvPr/>
          </p:nvSpPr>
          <p:spPr>
            <a:xfrm>
              <a:off x="5566674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9"/>
            <p:cNvSpPr/>
            <p:nvPr/>
          </p:nvSpPr>
          <p:spPr>
            <a:xfrm>
              <a:off x="5566674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9"/>
            <p:cNvSpPr/>
            <p:nvPr/>
          </p:nvSpPr>
          <p:spPr>
            <a:xfrm>
              <a:off x="5442766" y="3537154"/>
              <a:ext cx="17020" cy="11260"/>
            </a:xfrm>
            <a:custGeom>
              <a:avLst/>
              <a:gdLst/>
              <a:ahLst/>
              <a:cxnLst/>
              <a:rect l="l" t="t" r="r" b="b"/>
              <a:pathLst>
                <a:path w="650" h="430" extrusionOk="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8" name="Google Shape;12728;p69"/>
          <p:cNvGrpSpPr/>
          <p:nvPr/>
        </p:nvGrpSpPr>
        <p:grpSpPr>
          <a:xfrm>
            <a:off x="4912939" y="3345663"/>
            <a:ext cx="261326" cy="354885"/>
            <a:chOff x="4912939" y="3345663"/>
            <a:chExt cx="261326" cy="354885"/>
          </a:xfrm>
        </p:grpSpPr>
        <p:sp>
          <p:nvSpPr>
            <p:cNvPr id="12729" name="Google Shape;12729;p69"/>
            <p:cNvSpPr/>
            <p:nvPr/>
          </p:nvSpPr>
          <p:spPr>
            <a:xfrm>
              <a:off x="4916683" y="3471692"/>
              <a:ext cx="253837" cy="40011"/>
            </a:xfrm>
            <a:custGeom>
              <a:avLst/>
              <a:gdLst/>
              <a:ahLst/>
              <a:cxnLst/>
              <a:rect l="l" t="t" r="r" b="b"/>
              <a:pathLst>
                <a:path w="9694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9"/>
            <p:cNvSpPr/>
            <p:nvPr/>
          </p:nvSpPr>
          <p:spPr>
            <a:xfrm>
              <a:off x="4912939" y="3586120"/>
              <a:ext cx="261326" cy="114428"/>
            </a:xfrm>
            <a:custGeom>
              <a:avLst/>
              <a:gdLst/>
              <a:ahLst/>
              <a:cxnLst/>
              <a:rect l="l" t="t" r="r" b="b"/>
              <a:pathLst>
                <a:path w="9980" h="4370" extrusionOk="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9"/>
            <p:cNvSpPr/>
            <p:nvPr/>
          </p:nvSpPr>
          <p:spPr>
            <a:xfrm>
              <a:off x="4912939" y="3630582"/>
              <a:ext cx="261326" cy="69966"/>
            </a:xfrm>
            <a:custGeom>
              <a:avLst/>
              <a:gdLst/>
              <a:ahLst/>
              <a:cxnLst/>
              <a:rect l="l" t="t" r="r" b="b"/>
              <a:pathLst>
                <a:path w="9980" h="2672" extrusionOk="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9"/>
            <p:cNvSpPr/>
            <p:nvPr/>
          </p:nvSpPr>
          <p:spPr>
            <a:xfrm>
              <a:off x="5037841" y="3654568"/>
              <a:ext cx="11521" cy="45719"/>
            </a:xfrm>
            <a:custGeom>
              <a:avLst/>
              <a:gdLst/>
              <a:ahLst/>
              <a:cxnLst/>
              <a:rect l="l" t="t" r="r" b="b"/>
              <a:pathLst>
                <a:path w="440" h="1746" extrusionOk="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69"/>
            <p:cNvSpPr/>
            <p:nvPr/>
          </p:nvSpPr>
          <p:spPr>
            <a:xfrm>
              <a:off x="5009352" y="3586120"/>
              <a:ext cx="68736" cy="34171"/>
            </a:xfrm>
            <a:custGeom>
              <a:avLst/>
              <a:gdLst/>
              <a:ahLst/>
              <a:cxnLst/>
              <a:rect l="l" t="t" r="r" b="b"/>
              <a:pathLst>
                <a:path w="2625" h="1305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69"/>
            <p:cNvSpPr/>
            <p:nvPr/>
          </p:nvSpPr>
          <p:spPr>
            <a:xfrm>
              <a:off x="4952164" y="3534405"/>
              <a:ext cx="57214" cy="165882"/>
            </a:xfrm>
            <a:custGeom>
              <a:avLst/>
              <a:gdLst/>
              <a:ahLst/>
              <a:cxnLst/>
              <a:rect l="l" t="t" r="r" b="b"/>
              <a:pathLst>
                <a:path w="2185" h="6335" extrusionOk="0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9"/>
            <p:cNvSpPr/>
            <p:nvPr/>
          </p:nvSpPr>
          <p:spPr>
            <a:xfrm>
              <a:off x="4952164" y="3626078"/>
              <a:ext cx="28489" cy="22755"/>
            </a:xfrm>
            <a:custGeom>
              <a:avLst/>
              <a:gdLst/>
              <a:ahLst/>
              <a:cxnLst/>
              <a:rect l="l" t="t" r="r" b="b"/>
              <a:pathLst>
                <a:path w="1088" h="869" extrusionOk="0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9"/>
            <p:cNvSpPr/>
            <p:nvPr/>
          </p:nvSpPr>
          <p:spPr>
            <a:xfrm>
              <a:off x="5077800" y="3534405"/>
              <a:ext cx="57240" cy="165882"/>
            </a:xfrm>
            <a:custGeom>
              <a:avLst/>
              <a:gdLst/>
              <a:ahLst/>
              <a:cxnLst/>
              <a:rect l="l" t="t" r="r" b="b"/>
              <a:pathLst>
                <a:path w="2186" h="6335" extrusionOk="0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9"/>
            <p:cNvSpPr/>
            <p:nvPr/>
          </p:nvSpPr>
          <p:spPr>
            <a:xfrm>
              <a:off x="5032081" y="3637574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9"/>
            <p:cNvSpPr/>
            <p:nvPr/>
          </p:nvSpPr>
          <p:spPr>
            <a:xfrm>
              <a:off x="5106525" y="3626078"/>
              <a:ext cx="28751" cy="22755"/>
            </a:xfrm>
            <a:custGeom>
              <a:avLst/>
              <a:gdLst/>
              <a:ahLst/>
              <a:cxnLst/>
              <a:rect l="l" t="t" r="r" b="b"/>
              <a:pathLst>
                <a:path w="1098" h="869" extrusionOk="0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69"/>
            <p:cNvSpPr/>
            <p:nvPr/>
          </p:nvSpPr>
          <p:spPr>
            <a:xfrm>
              <a:off x="5025351" y="3345663"/>
              <a:ext cx="65960" cy="57109"/>
            </a:xfrm>
            <a:custGeom>
              <a:avLst/>
              <a:gdLst/>
              <a:ahLst/>
              <a:cxnLst/>
              <a:rect l="l" t="t" r="r" b="b"/>
              <a:pathLst>
                <a:path w="2519" h="2181" extrusionOk="0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69"/>
            <p:cNvSpPr/>
            <p:nvPr/>
          </p:nvSpPr>
          <p:spPr>
            <a:xfrm>
              <a:off x="4986388" y="3345794"/>
              <a:ext cx="114428" cy="102959"/>
            </a:xfrm>
            <a:custGeom>
              <a:avLst/>
              <a:gdLst/>
              <a:ahLst/>
              <a:cxnLst/>
              <a:rect l="l" t="t" r="r" b="b"/>
              <a:pathLst>
                <a:path w="4370" h="3932" extrusionOk="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9"/>
            <p:cNvSpPr/>
            <p:nvPr/>
          </p:nvSpPr>
          <p:spPr>
            <a:xfrm>
              <a:off x="4947163" y="3511676"/>
              <a:ext cx="192617" cy="97199"/>
            </a:xfrm>
            <a:custGeom>
              <a:avLst/>
              <a:gdLst/>
              <a:ahLst/>
              <a:cxnLst/>
              <a:rect l="l" t="t" r="r" b="b"/>
              <a:pathLst>
                <a:path w="7356" h="3712" extrusionOk="0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69"/>
            <p:cNvSpPr/>
            <p:nvPr/>
          </p:nvSpPr>
          <p:spPr>
            <a:xfrm>
              <a:off x="4951143" y="3511650"/>
              <a:ext cx="149673" cy="97434"/>
            </a:xfrm>
            <a:custGeom>
              <a:avLst/>
              <a:gdLst/>
              <a:ahLst/>
              <a:cxnLst/>
              <a:rect l="l" t="t" r="r" b="b"/>
              <a:pathLst>
                <a:path w="5716" h="3721" extrusionOk="0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69"/>
            <p:cNvSpPr/>
            <p:nvPr/>
          </p:nvSpPr>
          <p:spPr>
            <a:xfrm>
              <a:off x="5018124" y="3557317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9"/>
            <p:cNvSpPr/>
            <p:nvPr/>
          </p:nvSpPr>
          <p:spPr>
            <a:xfrm>
              <a:off x="5003487" y="3517358"/>
              <a:ext cx="11390" cy="17073"/>
            </a:xfrm>
            <a:custGeom>
              <a:avLst/>
              <a:gdLst/>
              <a:ahLst/>
              <a:cxnLst/>
              <a:rect l="l" t="t" r="r" b="b"/>
              <a:pathLst>
                <a:path w="435" h="652" extrusionOk="0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9"/>
            <p:cNvSpPr/>
            <p:nvPr/>
          </p:nvSpPr>
          <p:spPr>
            <a:xfrm>
              <a:off x="5072065" y="3517358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9"/>
            <p:cNvSpPr/>
            <p:nvPr/>
          </p:nvSpPr>
          <p:spPr>
            <a:xfrm>
              <a:off x="4980627" y="3448727"/>
              <a:ext cx="125924" cy="22990"/>
            </a:xfrm>
            <a:custGeom>
              <a:avLst/>
              <a:gdLst/>
              <a:ahLst/>
              <a:cxnLst/>
              <a:rect l="l" t="t" r="r" b="b"/>
              <a:pathLst>
                <a:path w="4809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9"/>
            <p:cNvSpPr/>
            <p:nvPr/>
          </p:nvSpPr>
          <p:spPr>
            <a:xfrm>
              <a:off x="4986388" y="3346789"/>
              <a:ext cx="55722" cy="101964"/>
            </a:xfrm>
            <a:custGeom>
              <a:avLst/>
              <a:gdLst/>
              <a:ahLst/>
              <a:cxnLst/>
              <a:rect l="l" t="t" r="r" b="b"/>
              <a:pathLst>
                <a:path w="2128" h="3894" extrusionOk="0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9"/>
            <p:cNvSpPr/>
            <p:nvPr/>
          </p:nvSpPr>
          <p:spPr>
            <a:xfrm>
              <a:off x="4980627" y="3448727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9"/>
            <p:cNvSpPr/>
            <p:nvPr/>
          </p:nvSpPr>
          <p:spPr>
            <a:xfrm>
              <a:off x="4916683" y="3471692"/>
              <a:ext cx="92695" cy="40011"/>
            </a:xfrm>
            <a:custGeom>
              <a:avLst/>
              <a:gdLst/>
              <a:ahLst/>
              <a:cxnLst/>
              <a:rect l="l" t="t" r="r" b="b"/>
              <a:pathLst>
                <a:path w="3540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0" name="Google Shape;12750;p69"/>
          <p:cNvGrpSpPr/>
          <p:nvPr/>
        </p:nvGrpSpPr>
        <p:grpSpPr>
          <a:xfrm>
            <a:off x="5809723" y="2879911"/>
            <a:ext cx="263081" cy="355016"/>
            <a:chOff x="5809723" y="2879911"/>
            <a:chExt cx="263081" cy="355016"/>
          </a:xfrm>
        </p:grpSpPr>
        <p:sp>
          <p:nvSpPr>
            <p:cNvPr id="12751" name="Google Shape;12751;p69"/>
            <p:cNvSpPr/>
            <p:nvPr/>
          </p:nvSpPr>
          <p:spPr>
            <a:xfrm>
              <a:off x="5809723" y="3136969"/>
              <a:ext cx="263081" cy="97696"/>
            </a:xfrm>
            <a:custGeom>
              <a:avLst/>
              <a:gdLst/>
              <a:ahLst/>
              <a:cxnLst/>
              <a:rect l="l" t="t" r="r" b="b"/>
              <a:pathLst>
                <a:path w="10047" h="3731" extrusionOk="0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9"/>
            <p:cNvSpPr/>
            <p:nvPr/>
          </p:nvSpPr>
          <p:spPr>
            <a:xfrm>
              <a:off x="5865942" y="3136969"/>
              <a:ext cx="150642" cy="75937"/>
            </a:xfrm>
            <a:custGeom>
              <a:avLst/>
              <a:gdLst/>
              <a:ahLst/>
              <a:cxnLst/>
              <a:rect l="l" t="t" r="r" b="b"/>
              <a:pathLst>
                <a:path w="5753" h="2900" extrusionOk="0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9"/>
            <p:cNvSpPr/>
            <p:nvPr/>
          </p:nvSpPr>
          <p:spPr>
            <a:xfrm>
              <a:off x="5876416" y="31207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9"/>
            <p:cNvSpPr/>
            <p:nvPr/>
          </p:nvSpPr>
          <p:spPr>
            <a:xfrm>
              <a:off x="5895400" y="3120734"/>
              <a:ext cx="91726" cy="62477"/>
            </a:xfrm>
            <a:custGeom>
              <a:avLst/>
              <a:gdLst/>
              <a:ahLst/>
              <a:cxnLst/>
              <a:rect l="l" t="t" r="r" b="b"/>
              <a:pathLst>
                <a:path w="3503" h="2386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9"/>
            <p:cNvSpPr/>
            <p:nvPr/>
          </p:nvSpPr>
          <p:spPr>
            <a:xfrm>
              <a:off x="5906895" y="3091747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9"/>
            <p:cNvSpPr/>
            <p:nvPr/>
          </p:nvSpPr>
          <p:spPr>
            <a:xfrm>
              <a:off x="5906895" y="3091747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9"/>
            <p:cNvSpPr/>
            <p:nvPr/>
          </p:nvSpPr>
          <p:spPr>
            <a:xfrm>
              <a:off x="5906895" y="2879911"/>
              <a:ext cx="68736" cy="46007"/>
            </a:xfrm>
            <a:custGeom>
              <a:avLst/>
              <a:gdLst/>
              <a:ahLst/>
              <a:cxnLst/>
              <a:rect l="l" t="t" r="r" b="b"/>
              <a:pathLst>
                <a:path w="2625" h="1757" extrusionOk="0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9"/>
            <p:cNvSpPr/>
            <p:nvPr/>
          </p:nvSpPr>
          <p:spPr>
            <a:xfrm>
              <a:off x="5838212" y="2914134"/>
              <a:ext cx="206102" cy="137419"/>
            </a:xfrm>
            <a:custGeom>
              <a:avLst/>
              <a:gdLst/>
              <a:ahLst/>
              <a:cxnLst/>
              <a:rect l="l" t="t" r="r" b="b"/>
              <a:pathLst>
                <a:path w="7871" h="5248" extrusionOk="0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9"/>
            <p:cNvSpPr/>
            <p:nvPr/>
          </p:nvSpPr>
          <p:spPr>
            <a:xfrm>
              <a:off x="5861203" y="2948620"/>
              <a:ext cx="160147" cy="91438"/>
            </a:xfrm>
            <a:custGeom>
              <a:avLst/>
              <a:gdLst/>
              <a:ahLst/>
              <a:cxnLst/>
              <a:rect l="l" t="t" r="r" b="b"/>
              <a:pathLst>
                <a:path w="6116" h="3492" extrusionOk="0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9"/>
            <p:cNvSpPr/>
            <p:nvPr/>
          </p:nvSpPr>
          <p:spPr>
            <a:xfrm>
              <a:off x="5848712" y="2960115"/>
              <a:ext cx="184630" cy="148652"/>
            </a:xfrm>
            <a:custGeom>
              <a:avLst/>
              <a:gdLst/>
              <a:ahLst/>
              <a:cxnLst/>
              <a:rect l="l" t="t" r="r" b="b"/>
              <a:pathLst>
                <a:path w="7051" h="5677" extrusionOk="0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9"/>
            <p:cNvSpPr/>
            <p:nvPr/>
          </p:nvSpPr>
          <p:spPr>
            <a:xfrm>
              <a:off x="5848948" y="2960115"/>
              <a:ext cx="132418" cy="148626"/>
            </a:xfrm>
            <a:custGeom>
              <a:avLst/>
              <a:gdLst/>
              <a:ahLst/>
              <a:cxnLst/>
              <a:rect l="l" t="t" r="r" b="b"/>
              <a:pathLst>
                <a:path w="5057" h="5676" extrusionOk="0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9"/>
            <p:cNvSpPr/>
            <p:nvPr/>
          </p:nvSpPr>
          <p:spPr>
            <a:xfrm>
              <a:off x="5889666" y="3005808"/>
              <a:ext cx="34512" cy="22781"/>
            </a:xfrm>
            <a:custGeom>
              <a:avLst/>
              <a:gdLst/>
              <a:ahLst/>
              <a:cxnLst/>
              <a:rect l="l" t="t" r="r" b="b"/>
              <a:pathLst>
                <a:path w="1318" h="870" extrusionOk="0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9"/>
            <p:cNvSpPr/>
            <p:nvPr/>
          </p:nvSpPr>
          <p:spPr>
            <a:xfrm>
              <a:off x="5958375" y="3005808"/>
              <a:ext cx="34486" cy="22781"/>
            </a:xfrm>
            <a:custGeom>
              <a:avLst/>
              <a:gdLst/>
              <a:ahLst/>
              <a:cxnLst/>
              <a:rect l="l" t="t" r="r" b="b"/>
              <a:pathLst>
                <a:path w="1317" h="870" extrusionOk="0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9"/>
            <p:cNvSpPr/>
            <p:nvPr/>
          </p:nvSpPr>
          <p:spPr>
            <a:xfrm>
              <a:off x="5915929" y="3057707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9"/>
            <p:cNvSpPr/>
            <p:nvPr/>
          </p:nvSpPr>
          <p:spPr>
            <a:xfrm>
              <a:off x="5901161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9"/>
            <p:cNvSpPr/>
            <p:nvPr/>
          </p:nvSpPr>
          <p:spPr>
            <a:xfrm>
              <a:off x="5969844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69"/>
            <p:cNvSpPr/>
            <p:nvPr/>
          </p:nvSpPr>
          <p:spPr>
            <a:xfrm>
              <a:off x="5922135" y="3011569"/>
              <a:ext cx="38256" cy="11260"/>
            </a:xfrm>
            <a:custGeom>
              <a:avLst/>
              <a:gdLst/>
              <a:ahLst/>
              <a:cxnLst/>
              <a:rect l="l" t="t" r="r" b="b"/>
              <a:pathLst>
                <a:path w="1461" h="430" extrusionOk="0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69"/>
            <p:cNvSpPr/>
            <p:nvPr/>
          </p:nvSpPr>
          <p:spPr>
            <a:xfrm>
              <a:off x="5933630" y="321164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9"/>
            <p:cNvSpPr/>
            <p:nvPr/>
          </p:nvSpPr>
          <p:spPr>
            <a:xfrm>
              <a:off x="5868691" y="2994156"/>
              <a:ext cx="66955" cy="57398"/>
            </a:xfrm>
            <a:custGeom>
              <a:avLst/>
              <a:gdLst/>
              <a:ahLst/>
              <a:cxnLst/>
              <a:rect l="l" t="t" r="r" b="b"/>
              <a:pathLst>
                <a:path w="2557" h="2192" extrusionOk="0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9"/>
            <p:cNvSpPr/>
            <p:nvPr/>
          </p:nvSpPr>
          <p:spPr>
            <a:xfrm>
              <a:off x="5937375" y="2994156"/>
              <a:ext cx="66719" cy="57398"/>
            </a:xfrm>
            <a:custGeom>
              <a:avLst/>
              <a:gdLst/>
              <a:ahLst/>
              <a:cxnLst/>
              <a:rect l="l" t="t" r="r" b="b"/>
              <a:pathLst>
                <a:path w="2548" h="2192" extrusionOk="0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9"/>
            <p:cNvSpPr/>
            <p:nvPr/>
          </p:nvSpPr>
          <p:spPr>
            <a:xfrm>
              <a:off x="5811477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9"/>
            <p:cNvSpPr/>
            <p:nvPr/>
          </p:nvSpPr>
          <p:spPr>
            <a:xfrm>
              <a:off x="6021324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3" name="Google Shape;12773;p69"/>
          <p:cNvGrpSpPr/>
          <p:nvPr/>
        </p:nvGrpSpPr>
        <p:grpSpPr>
          <a:xfrm>
            <a:off x="7616069" y="4268056"/>
            <a:ext cx="263316" cy="354754"/>
            <a:chOff x="7616069" y="4268056"/>
            <a:chExt cx="263316" cy="354754"/>
          </a:xfrm>
        </p:grpSpPr>
        <p:sp>
          <p:nvSpPr>
            <p:cNvPr id="12774" name="Google Shape;12774;p69"/>
            <p:cNvSpPr/>
            <p:nvPr/>
          </p:nvSpPr>
          <p:spPr>
            <a:xfrm>
              <a:off x="7616069" y="4513881"/>
              <a:ext cx="263316" cy="108930"/>
            </a:xfrm>
            <a:custGeom>
              <a:avLst/>
              <a:gdLst/>
              <a:ahLst/>
              <a:cxnLst/>
              <a:rect l="l" t="t" r="r" b="b"/>
              <a:pathLst>
                <a:path w="10056" h="4160" extrusionOk="0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9"/>
            <p:cNvSpPr/>
            <p:nvPr/>
          </p:nvSpPr>
          <p:spPr>
            <a:xfrm>
              <a:off x="7719238" y="4514116"/>
              <a:ext cx="57214" cy="108694"/>
            </a:xfrm>
            <a:custGeom>
              <a:avLst/>
              <a:gdLst/>
              <a:ahLst/>
              <a:cxnLst/>
              <a:rect l="l" t="t" r="r" b="b"/>
              <a:pathLst>
                <a:path w="2185" h="4151" extrusionOk="0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9"/>
            <p:cNvSpPr/>
            <p:nvPr/>
          </p:nvSpPr>
          <p:spPr>
            <a:xfrm>
              <a:off x="7719238" y="4514116"/>
              <a:ext cx="57214" cy="34433"/>
            </a:xfrm>
            <a:custGeom>
              <a:avLst/>
              <a:gdLst/>
              <a:ahLst/>
              <a:cxnLst/>
              <a:rect l="l" t="t" r="r" b="b"/>
              <a:pathLst>
                <a:path w="2185" h="1315" extrusionOk="0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9"/>
            <p:cNvSpPr/>
            <p:nvPr/>
          </p:nvSpPr>
          <p:spPr>
            <a:xfrm>
              <a:off x="7642542" y="4268082"/>
              <a:ext cx="210344" cy="208852"/>
            </a:xfrm>
            <a:custGeom>
              <a:avLst/>
              <a:gdLst/>
              <a:ahLst/>
              <a:cxnLst/>
              <a:rect l="l" t="t" r="r" b="b"/>
              <a:pathLst>
                <a:path w="8033" h="7976" extrusionOk="0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9"/>
            <p:cNvSpPr/>
            <p:nvPr/>
          </p:nvSpPr>
          <p:spPr>
            <a:xfrm>
              <a:off x="7713477" y="4462663"/>
              <a:ext cx="68736" cy="74470"/>
            </a:xfrm>
            <a:custGeom>
              <a:avLst/>
              <a:gdLst/>
              <a:ahLst/>
              <a:cxnLst/>
              <a:rect l="l" t="t" r="r" b="b"/>
              <a:pathLst>
                <a:path w="2625" h="2844" extrusionOk="0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9"/>
            <p:cNvSpPr/>
            <p:nvPr/>
          </p:nvSpPr>
          <p:spPr>
            <a:xfrm>
              <a:off x="7713477" y="4462663"/>
              <a:ext cx="68736" cy="28620"/>
            </a:xfrm>
            <a:custGeom>
              <a:avLst/>
              <a:gdLst/>
              <a:ahLst/>
              <a:cxnLst/>
              <a:rect l="l" t="t" r="r" b="b"/>
              <a:pathLst>
                <a:path w="2625" h="1093" extrusionOk="0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9"/>
            <p:cNvSpPr/>
            <p:nvPr/>
          </p:nvSpPr>
          <p:spPr>
            <a:xfrm>
              <a:off x="7673257" y="4319771"/>
              <a:ext cx="148914" cy="160147"/>
            </a:xfrm>
            <a:custGeom>
              <a:avLst/>
              <a:gdLst/>
              <a:ahLst/>
              <a:cxnLst/>
              <a:rect l="l" t="t" r="r" b="b"/>
              <a:pathLst>
                <a:path w="5687" h="6116" extrusionOk="0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9"/>
            <p:cNvSpPr/>
            <p:nvPr/>
          </p:nvSpPr>
          <p:spPr>
            <a:xfrm>
              <a:off x="7673047" y="4319771"/>
              <a:ext cx="149124" cy="160174"/>
            </a:xfrm>
            <a:custGeom>
              <a:avLst/>
              <a:gdLst/>
              <a:ahLst/>
              <a:cxnLst/>
              <a:rect l="l" t="t" r="r" b="b"/>
              <a:pathLst>
                <a:path w="5695" h="6117" extrusionOk="0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9"/>
            <p:cNvSpPr/>
            <p:nvPr/>
          </p:nvSpPr>
          <p:spPr>
            <a:xfrm>
              <a:off x="7699992" y="4371251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9"/>
            <p:cNvSpPr/>
            <p:nvPr/>
          </p:nvSpPr>
          <p:spPr>
            <a:xfrm>
              <a:off x="7768701" y="4371251"/>
              <a:ext cx="26735" cy="11260"/>
            </a:xfrm>
            <a:custGeom>
              <a:avLst/>
              <a:gdLst/>
              <a:ahLst/>
              <a:cxnLst/>
              <a:rect l="l" t="t" r="r" b="b"/>
              <a:pathLst>
                <a:path w="102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9"/>
            <p:cNvSpPr/>
            <p:nvPr/>
          </p:nvSpPr>
          <p:spPr>
            <a:xfrm>
              <a:off x="7814394" y="4571278"/>
              <a:ext cx="43991" cy="40115"/>
            </a:xfrm>
            <a:custGeom>
              <a:avLst/>
              <a:gdLst/>
              <a:ahLst/>
              <a:cxnLst/>
              <a:rect l="l" t="t" r="r" b="b"/>
              <a:pathLst>
                <a:path w="1680" h="1532" extrusionOk="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9"/>
            <p:cNvSpPr/>
            <p:nvPr/>
          </p:nvSpPr>
          <p:spPr>
            <a:xfrm>
              <a:off x="7644794" y="4588560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9"/>
            <p:cNvSpPr/>
            <p:nvPr/>
          </p:nvSpPr>
          <p:spPr>
            <a:xfrm>
              <a:off x="7667653" y="4571278"/>
              <a:ext cx="11390" cy="28568"/>
            </a:xfrm>
            <a:custGeom>
              <a:avLst/>
              <a:gdLst/>
              <a:ahLst/>
              <a:cxnLst/>
              <a:rect l="l" t="t" r="r" b="b"/>
              <a:pathLst>
                <a:path w="435" h="1091" extrusionOk="0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69"/>
            <p:cNvSpPr/>
            <p:nvPr/>
          </p:nvSpPr>
          <p:spPr>
            <a:xfrm>
              <a:off x="7707743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69"/>
            <p:cNvSpPr/>
            <p:nvPr/>
          </p:nvSpPr>
          <p:spPr>
            <a:xfrm>
              <a:off x="7776426" y="4388350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9"/>
            <p:cNvSpPr/>
            <p:nvPr/>
          </p:nvSpPr>
          <p:spPr>
            <a:xfrm>
              <a:off x="7721987" y="4425454"/>
              <a:ext cx="51480" cy="22886"/>
            </a:xfrm>
            <a:custGeom>
              <a:avLst/>
              <a:gdLst/>
              <a:ahLst/>
              <a:cxnLst/>
              <a:rect l="l" t="t" r="r" b="b"/>
              <a:pathLst>
                <a:path w="1966" h="874" extrusionOk="0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9"/>
            <p:cNvSpPr/>
            <p:nvPr/>
          </p:nvSpPr>
          <p:spPr>
            <a:xfrm>
              <a:off x="7650528" y="4268056"/>
              <a:ext cx="194371" cy="108956"/>
            </a:xfrm>
            <a:custGeom>
              <a:avLst/>
              <a:gdLst/>
              <a:ahLst/>
              <a:cxnLst/>
              <a:rect l="l" t="t" r="r" b="b"/>
              <a:pathLst>
                <a:path w="7423" h="4161" extrusionOk="0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69"/>
            <p:cNvSpPr/>
            <p:nvPr/>
          </p:nvSpPr>
          <p:spPr>
            <a:xfrm>
              <a:off x="7747701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69"/>
            <p:cNvSpPr/>
            <p:nvPr/>
          </p:nvSpPr>
          <p:spPr>
            <a:xfrm>
              <a:off x="7682003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9"/>
            <p:cNvSpPr/>
            <p:nvPr/>
          </p:nvSpPr>
          <p:spPr>
            <a:xfrm>
              <a:off x="7715231" y="4268082"/>
              <a:ext cx="129668" cy="92931"/>
            </a:xfrm>
            <a:custGeom>
              <a:avLst/>
              <a:gdLst/>
              <a:ahLst/>
              <a:cxnLst/>
              <a:rect l="l" t="t" r="r" b="b"/>
              <a:pathLst>
                <a:path w="4952" h="3549" extrusionOk="0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9"/>
            <p:cNvSpPr/>
            <p:nvPr/>
          </p:nvSpPr>
          <p:spPr>
            <a:xfrm>
              <a:off x="7644794" y="4605554"/>
              <a:ext cx="57214" cy="17256"/>
            </a:xfrm>
            <a:custGeom>
              <a:avLst/>
              <a:gdLst/>
              <a:ahLst/>
              <a:cxnLst/>
              <a:rect l="l" t="t" r="r" b="b"/>
              <a:pathLst>
                <a:path w="2185" h="659" extrusionOk="0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5" name="Google Shape;12795;p69"/>
          <p:cNvGrpSpPr/>
          <p:nvPr/>
        </p:nvGrpSpPr>
        <p:grpSpPr>
          <a:xfrm>
            <a:off x="7164404" y="4268318"/>
            <a:ext cx="263316" cy="354493"/>
            <a:chOff x="7164404" y="4268318"/>
            <a:chExt cx="263316" cy="354493"/>
          </a:xfrm>
        </p:grpSpPr>
        <p:sp>
          <p:nvSpPr>
            <p:cNvPr id="12796" name="Google Shape;12796;p69"/>
            <p:cNvSpPr/>
            <p:nvPr/>
          </p:nvSpPr>
          <p:spPr>
            <a:xfrm>
              <a:off x="7170898" y="4268318"/>
              <a:ext cx="250590" cy="280049"/>
            </a:xfrm>
            <a:custGeom>
              <a:avLst/>
              <a:gdLst/>
              <a:ahLst/>
              <a:cxnLst/>
              <a:rect l="l" t="t" r="r" b="b"/>
              <a:pathLst>
                <a:path w="9570" h="10695" extrusionOk="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9"/>
            <p:cNvSpPr/>
            <p:nvPr/>
          </p:nvSpPr>
          <p:spPr>
            <a:xfrm>
              <a:off x="7164404" y="4474158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9"/>
            <p:cNvSpPr/>
            <p:nvPr/>
          </p:nvSpPr>
          <p:spPr>
            <a:xfrm>
              <a:off x="7164666" y="4547607"/>
              <a:ext cx="263055" cy="75203"/>
            </a:xfrm>
            <a:custGeom>
              <a:avLst/>
              <a:gdLst/>
              <a:ahLst/>
              <a:cxnLst/>
              <a:rect l="l" t="t" r="r" b="b"/>
              <a:pathLst>
                <a:path w="10046" h="2872" extrusionOk="0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9"/>
            <p:cNvSpPr/>
            <p:nvPr/>
          </p:nvSpPr>
          <p:spPr>
            <a:xfrm>
              <a:off x="7175166" y="4547607"/>
              <a:ext cx="242080" cy="46740"/>
            </a:xfrm>
            <a:custGeom>
              <a:avLst/>
              <a:gdLst/>
              <a:ahLst/>
              <a:cxnLst/>
              <a:rect l="l" t="t" r="r" b="b"/>
              <a:pathLst>
                <a:path w="9245" h="1785" extrusionOk="0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9"/>
            <p:cNvSpPr/>
            <p:nvPr/>
          </p:nvSpPr>
          <p:spPr>
            <a:xfrm>
              <a:off x="7261838" y="4474158"/>
              <a:ext cx="68709" cy="22833"/>
            </a:xfrm>
            <a:custGeom>
              <a:avLst/>
              <a:gdLst/>
              <a:ahLst/>
              <a:cxnLst/>
              <a:rect l="l" t="t" r="r" b="b"/>
              <a:pathLst>
                <a:path w="2624" h="872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9"/>
            <p:cNvSpPr/>
            <p:nvPr/>
          </p:nvSpPr>
          <p:spPr>
            <a:xfrm>
              <a:off x="7221618" y="4291046"/>
              <a:ext cx="148914" cy="194371"/>
            </a:xfrm>
            <a:custGeom>
              <a:avLst/>
              <a:gdLst/>
              <a:ahLst/>
              <a:cxnLst/>
              <a:rect l="l" t="t" r="r" b="b"/>
              <a:pathLst>
                <a:path w="5687" h="7423" extrusionOk="0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9"/>
            <p:cNvSpPr/>
            <p:nvPr/>
          </p:nvSpPr>
          <p:spPr>
            <a:xfrm>
              <a:off x="7221382" y="4291046"/>
              <a:ext cx="148888" cy="194397"/>
            </a:xfrm>
            <a:custGeom>
              <a:avLst/>
              <a:gdLst/>
              <a:ahLst/>
              <a:cxnLst/>
              <a:rect l="l" t="t" r="r" b="b"/>
              <a:pathLst>
                <a:path w="5686" h="7424" extrusionOk="0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69"/>
            <p:cNvSpPr/>
            <p:nvPr/>
          </p:nvSpPr>
          <p:spPr>
            <a:xfrm>
              <a:off x="7270767" y="4433755"/>
              <a:ext cx="50799" cy="17465"/>
            </a:xfrm>
            <a:custGeom>
              <a:avLst/>
              <a:gdLst/>
              <a:ahLst/>
              <a:cxnLst/>
              <a:rect l="l" t="t" r="r" b="b"/>
              <a:pathLst>
                <a:path w="1940" h="667" extrusionOk="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9"/>
            <p:cNvSpPr/>
            <p:nvPr/>
          </p:nvSpPr>
          <p:spPr>
            <a:xfrm>
              <a:off x="7256104" y="439408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9"/>
            <p:cNvSpPr/>
            <p:nvPr/>
          </p:nvSpPr>
          <p:spPr>
            <a:xfrm>
              <a:off x="7324787" y="4394084"/>
              <a:ext cx="11260" cy="17151"/>
            </a:xfrm>
            <a:custGeom>
              <a:avLst/>
              <a:gdLst/>
              <a:ahLst/>
              <a:cxnLst/>
              <a:rect l="l" t="t" r="r" b="b"/>
              <a:pathLst>
                <a:path w="430" h="655" extrusionOk="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69"/>
            <p:cNvSpPr/>
            <p:nvPr/>
          </p:nvSpPr>
          <p:spPr>
            <a:xfrm>
              <a:off x="7248353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69"/>
            <p:cNvSpPr/>
            <p:nvPr/>
          </p:nvSpPr>
          <p:spPr>
            <a:xfrm>
              <a:off x="7317036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9"/>
            <p:cNvSpPr/>
            <p:nvPr/>
          </p:nvSpPr>
          <p:spPr>
            <a:xfrm>
              <a:off x="7266840" y="4580836"/>
              <a:ext cx="23750" cy="41975"/>
            </a:xfrm>
            <a:custGeom>
              <a:avLst/>
              <a:gdLst/>
              <a:ahLst/>
              <a:cxnLst/>
              <a:rect l="l" t="t" r="r" b="b"/>
              <a:pathLst>
                <a:path w="907" h="1603" extrusionOk="0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9"/>
            <p:cNvSpPr/>
            <p:nvPr/>
          </p:nvSpPr>
          <p:spPr>
            <a:xfrm>
              <a:off x="7301797" y="4580836"/>
              <a:ext cx="24012" cy="41975"/>
            </a:xfrm>
            <a:custGeom>
              <a:avLst/>
              <a:gdLst/>
              <a:ahLst/>
              <a:cxnLst/>
              <a:rect l="l" t="t" r="r" b="b"/>
              <a:pathLst>
                <a:path w="917" h="1603" extrusionOk="0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69"/>
            <p:cNvSpPr/>
            <p:nvPr/>
          </p:nvSpPr>
          <p:spPr>
            <a:xfrm>
              <a:off x="7222377" y="4291046"/>
              <a:ext cx="147657" cy="66719"/>
            </a:xfrm>
            <a:custGeom>
              <a:avLst/>
              <a:gdLst/>
              <a:ahLst/>
              <a:cxnLst/>
              <a:rect l="l" t="t" r="r" b="b"/>
              <a:pathLst>
                <a:path w="5639" h="2548" extrusionOk="0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69"/>
            <p:cNvSpPr/>
            <p:nvPr/>
          </p:nvSpPr>
          <p:spPr>
            <a:xfrm>
              <a:off x="7222377" y="4291099"/>
              <a:ext cx="85206" cy="66667"/>
            </a:xfrm>
            <a:custGeom>
              <a:avLst/>
              <a:gdLst/>
              <a:ahLst/>
              <a:cxnLst/>
              <a:rect l="l" t="t" r="r" b="b"/>
              <a:pathLst>
                <a:path w="3254" h="2546" extrusionOk="0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2" name="Google Shape;12812;p69"/>
          <p:cNvGrpSpPr/>
          <p:nvPr/>
        </p:nvGrpSpPr>
        <p:grpSpPr>
          <a:xfrm>
            <a:off x="5358346" y="2879911"/>
            <a:ext cx="263316" cy="354754"/>
            <a:chOff x="5358346" y="2879911"/>
            <a:chExt cx="263316" cy="354754"/>
          </a:xfrm>
        </p:grpSpPr>
        <p:sp>
          <p:nvSpPr>
            <p:cNvPr id="12813" name="Google Shape;12813;p69"/>
            <p:cNvSpPr/>
            <p:nvPr/>
          </p:nvSpPr>
          <p:spPr>
            <a:xfrm>
              <a:off x="5392805" y="3120237"/>
              <a:ext cx="194371" cy="51480"/>
            </a:xfrm>
            <a:custGeom>
              <a:avLst/>
              <a:gdLst/>
              <a:ahLst/>
              <a:cxnLst/>
              <a:rect l="l" t="t" r="r" b="b"/>
              <a:pathLst>
                <a:path w="7423" h="1966" extrusionOk="0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9"/>
            <p:cNvSpPr/>
            <p:nvPr/>
          </p:nvSpPr>
          <p:spPr>
            <a:xfrm>
              <a:off x="5450020" y="2879911"/>
              <a:ext cx="79969" cy="46007"/>
            </a:xfrm>
            <a:custGeom>
              <a:avLst/>
              <a:gdLst/>
              <a:ahLst/>
              <a:cxnLst/>
              <a:rect l="l" t="t" r="r" b="b"/>
              <a:pathLst>
                <a:path w="3054" h="1757" extrusionOk="0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9"/>
            <p:cNvSpPr/>
            <p:nvPr/>
          </p:nvSpPr>
          <p:spPr>
            <a:xfrm>
              <a:off x="5358346" y="3091512"/>
              <a:ext cx="263316" cy="143153"/>
            </a:xfrm>
            <a:custGeom>
              <a:avLst/>
              <a:gdLst/>
              <a:ahLst/>
              <a:cxnLst/>
              <a:rect l="l" t="t" r="r" b="b"/>
              <a:pathLst>
                <a:path w="10056" h="5467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69"/>
            <p:cNvSpPr/>
            <p:nvPr/>
          </p:nvSpPr>
          <p:spPr>
            <a:xfrm>
              <a:off x="5358346" y="3144955"/>
              <a:ext cx="263316" cy="89710"/>
            </a:xfrm>
            <a:custGeom>
              <a:avLst/>
              <a:gdLst/>
              <a:ahLst/>
              <a:cxnLst/>
              <a:rect l="l" t="t" r="r" b="b"/>
              <a:pathLst>
                <a:path w="10056" h="3426" extrusionOk="0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69"/>
            <p:cNvSpPr/>
            <p:nvPr/>
          </p:nvSpPr>
          <p:spPr>
            <a:xfrm>
              <a:off x="5423546" y="3144955"/>
              <a:ext cx="132915" cy="54988"/>
            </a:xfrm>
            <a:custGeom>
              <a:avLst/>
              <a:gdLst/>
              <a:ahLst/>
              <a:cxnLst/>
              <a:rect l="l" t="t" r="r" b="b"/>
              <a:pathLst>
                <a:path w="5076" h="2100" extrusionOk="0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9"/>
            <p:cNvSpPr/>
            <p:nvPr/>
          </p:nvSpPr>
          <p:spPr>
            <a:xfrm>
              <a:off x="5455754" y="3091512"/>
              <a:ext cx="68736" cy="34564"/>
            </a:xfrm>
            <a:custGeom>
              <a:avLst/>
              <a:gdLst/>
              <a:ahLst/>
              <a:cxnLst/>
              <a:rect l="l" t="t" r="r" b="b"/>
              <a:pathLst>
                <a:path w="2625" h="1320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9"/>
            <p:cNvSpPr/>
            <p:nvPr/>
          </p:nvSpPr>
          <p:spPr>
            <a:xfrm>
              <a:off x="5397545" y="2994339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9"/>
            <p:cNvSpPr/>
            <p:nvPr/>
          </p:nvSpPr>
          <p:spPr>
            <a:xfrm>
              <a:off x="5397807" y="2982844"/>
              <a:ext cx="143651" cy="131632"/>
            </a:xfrm>
            <a:custGeom>
              <a:avLst/>
              <a:gdLst/>
              <a:ahLst/>
              <a:cxnLst/>
              <a:rect l="l" t="t" r="r" b="b"/>
              <a:pathLst>
                <a:path w="5486" h="5027" extrusionOk="0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9"/>
            <p:cNvSpPr/>
            <p:nvPr/>
          </p:nvSpPr>
          <p:spPr>
            <a:xfrm>
              <a:off x="5410035" y="3139613"/>
              <a:ext cx="28515" cy="95052"/>
            </a:xfrm>
            <a:custGeom>
              <a:avLst/>
              <a:gdLst/>
              <a:ahLst/>
              <a:cxnLst/>
              <a:rect l="l" t="t" r="r" b="b"/>
              <a:pathLst>
                <a:path w="1089" h="3630" extrusionOk="0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9"/>
            <p:cNvSpPr/>
            <p:nvPr/>
          </p:nvSpPr>
          <p:spPr>
            <a:xfrm>
              <a:off x="5464709" y="3062970"/>
              <a:ext cx="50563" cy="17334"/>
            </a:xfrm>
            <a:custGeom>
              <a:avLst/>
              <a:gdLst/>
              <a:ahLst/>
              <a:cxnLst/>
              <a:rect l="l" t="t" r="r" b="b"/>
              <a:pathLst>
                <a:path w="1931" h="662" extrusionOk="0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69"/>
            <p:cNvSpPr/>
            <p:nvPr/>
          </p:nvSpPr>
          <p:spPr>
            <a:xfrm>
              <a:off x="5450020" y="302293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69"/>
            <p:cNvSpPr/>
            <p:nvPr/>
          </p:nvSpPr>
          <p:spPr>
            <a:xfrm>
              <a:off x="5518572" y="3022933"/>
              <a:ext cx="11417" cy="17125"/>
            </a:xfrm>
            <a:custGeom>
              <a:avLst/>
              <a:gdLst/>
              <a:ahLst/>
              <a:cxnLst/>
              <a:rect l="l" t="t" r="r" b="b"/>
              <a:pathLst>
                <a:path w="436" h="654" extrusionOk="0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9"/>
            <p:cNvSpPr/>
            <p:nvPr/>
          </p:nvSpPr>
          <p:spPr>
            <a:xfrm>
              <a:off x="5398566" y="2920131"/>
              <a:ext cx="183112" cy="111443"/>
            </a:xfrm>
            <a:custGeom>
              <a:avLst/>
              <a:gdLst/>
              <a:ahLst/>
              <a:cxnLst/>
              <a:rect l="l" t="t" r="r" b="b"/>
              <a:pathLst>
                <a:path w="6993" h="4256" extrusionOk="0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9"/>
            <p:cNvSpPr/>
            <p:nvPr/>
          </p:nvSpPr>
          <p:spPr>
            <a:xfrm>
              <a:off x="5455754" y="2921126"/>
              <a:ext cx="125924" cy="73239"/>
            </a:xfrm>
            <a:custGeom>
              <a:avLst/>
              <a:gdLst/>
              <a:ahLst/>
              <a:cxnLst/>
              <a:rect l="l" t="t" r="r" b="b"/>
              <a:pathLst>
                <a:path w="4809" h="2797" extrusionOk="0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9"/>
            <p:cNvSpPr/>
            <p:nvPr/>
          </p:nvSpPr>
          <p:spPr>
            <a:xfrm>
              <a:off x="5410035" y="3144222"/>
              <a:ext cx="11286" cy="90443"/>
            </a:xfrm>
            <a:custGeom>
              <a:avLst/>
              <a:gdLst/>
              <a:ahLst/>
              <a:cxnLst/>
              <a:rect l="l" t="t" r="r" b="b"/>
              <a:pathLst>
                <a:path w="431" h="3454" extrusionOk="0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9"/>
            <p:cNvSpPr/>
            <p:nvPr/>
          </p:nvSpPr>
          <p:spPr>
            <a:xfrm>
              <a:off x="5541431" y="3139613"/>
              <a:ext cx="28751" cy="95052"/>
            </a:xfrm>
            <a:custGeom>
              <a:avLst/>
              <a:gdLst/>
              <a:ahLst/>
              <a:cxnLst/>
              <a:rect l="l" t="t" r="r" b="b"/>
              <a:pathLst>
                <a:path w="1098" h="3630" extrusionOk="0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9"/>
            <p:cNvSpPr/>
            <p:nvPr/>
          </p:nvSpPr>
          <p:spPr>
            <a:xfrm>
              <a:off x="5558687" y="3144222"/>
              <a:ext cx="11260" cy="90443"/>
            </a:xfrm>
            <a:custGeom>
              <a:avLst/>
              <a:gdLst/>
              <a:ahLst/>
              <a:cxnLst/>
              <a:rect l="l" t="t" r="r" b="b"/>
              <a:pathLst>
                <a:path w="430" h="3454" extrusionOk="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9"/>
            <p:cNvSpPr/>
            <p:nvPr/>
          </p:nvSpPr>
          <p:spPr>
            <a:xfrm>
              <a:off x="5410035" y="3177425"/>
              <a:ext cx="28515" cy="17282"/>
            </a:xfrm>
            <a:custGeom>
              <a:avLst/>
              <a:gdLst/>
              <a:ahLst/>
              <a:cxnLst/>
              <a:rect l="l" t="t" r="r" b="b"/>
              <a:pathLst>
                <a:path w="1089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69"/>
            <p:cNvSpPr/>
            <p:nvPr/>
          </p:nvSpPr>
          <p:spPr>
            <a:xfrm>
              <a:off x="5410035" y="3177425"/>
              <a:ext cx="11286" cy="17282"/>
            </a:xfrm>
            <a:custGeom>
              <a:avLst/>
              <a:gdLst/>
              <a:ahLst/>
              <a:cxnLst/>
              <a:rect l="l" t="t" r="r" b="b"/>
              <a:pathLst>
                <a:path w="431" h="660" extrusionOk="0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9"/>
            <p:cNvSpPr/>
            <p:nvPr/>
          </p:nvSpPr>
          <p:spPr>
            <a:xfrm>
              <a:off x="5541431" y="3177425"/>
              <a:ext cx="28751" cy="17282"/>
            </a:xfrm>
            <a:custGeom>
              <a:avLst/>
              <a:gdLst/>
              <a:ahLst/>
              <a:cxnLst/>
              <a:rect l="l" t="t" r="r" b="b"/>
              <a:pathLst>
                <a:path w="1098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9"/>
            <p:cNvSpPr/>
            <p:nvPr/>
          </p:nvSpPr>
          <p:spPr>
            <a:xfrm>
              <a:off x="5558687" y="3177425"/>
              <a:ext cx="11495" cy="17282"/>
            </a:xfrm>
            <a:custGeom>
              <a:avLst/>
              <a:gdLst/>
              <a:ahLst/>
              <a:cxnLst/>
              <a:rect l="l" t="t" r="r" b="b"/>
              <a:pathLst>
                <a:path w="439" h="660" extrusionOk="0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9"/>
          <p:cNvGrpSpPr/>
          <p:nvPr/>
        </p:nvGrpSpPr>
        <p:grpSpPr>
          <a:xfrm>
            <a:off x="8061450" y="3345742"/>
            <a:ext cx="263316" cy="354807"/>
            <a:chOff x="8061450" y="3345742"/>
            <a:chExt cx="263316" cy="354807"/>
          </a:xfrm>
        </p:grpSpPr>
        <p:sp>
          <p:nvSpPr>
            <p:cNvPr id="12835" name="Google Shape;12835;p69"/>
            <p:cNvSpPr/>
            <p:nvPr/>
          </p:nvSpPr>
          <p:spPr>
            <a:xfrm>
              <a:off x="8075956" y="3345794"/>
              <a:ext cx="234591" cy="303039"/>
            </a:xfrm>
            <a:custGeom>
              <a:avLst/>
              <a:gdLst/>
              <a:ahLst/>
              <a:cxnLst/>
              <a:rect l="l" t="t" r="r" b="b"/>
              <a:pathLst>
                <a:path w="8959" h="11573" extrusionOk="0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9"/>
            <p:cNvSpPr/>
            <p:nvPr/>
          </p:nvSpPr>
          <p:spPr>
            <a:xfrm>
              <a:off x="8158884" y="3345742"/>
              <a:ext cx="151166" cy="301599"/>
            </a:xfrm>
            <a:custGeom>
              <a:avLst/>
              <a:gdLst/>
              <a:ahLst/>
              <a:cxnLst/>
              <a:rect l="l" t="t" r="r" b="b"/>
              <a:pathLst>
                <a:path w="5773" h="11518" extrusionOk="0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9"/>
            <p:cNvSpPr/>
            <p:nvPr/>
          </p:nvSpPr>
          <p:spPr>
            <a:xfrm>
              <a:off x="8061450" y="3545900"/>
              <a:ext cx="263316" cy="154649"/>
            </a:xfrm>
            <a:custGeom>
              <a:avLst/>
              <a:gdLst/>
              <a:ahLst/>
              <a:cxnLst/>
              <a:rect l="l" t="t" r="r" b="b"/>
              <a:pathLst>
                <a:path w="10056" h="5906" extrusionOk="0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9"/>
            <p:cNvSpPr/>
            <p:nvPr/>
          </p:nvSpPr>
          <p:spPr>
            <a:xfrm>
              <a:off x="8061711" y="3604842"/>
              <a:ext cx="263055" cy="95706"/>
            </a:xfrm>
            <a:custGeom>
              <a:avLst/>
              <a:gdLst/>
              <a:ahLst/>
              <a:cxnLst/>
              <a:rect l="l" t="t" r="r" b="b"/>
              <a:pathLst>
                <a:path w="10046" h="3655" extrusionOk="0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9"/>
            <p:cNvSpPr/>
            <p:nvPr/>
          </p:nvSpPr>
          <p:spPr>
            <a:xfrm>
              <a:off x="8110913" y="3604842"/>
              <a:ext cx="164651" cy="55486"/>
            </a:xfrm>
            <a:custGeom>
              <a:avLst/>
              <a:gdLst/>
              <a:ahLst/>
              <a:cxnLst/>
              <a:rect l="l" t="t" r="r" b="b"/>
              <a:pathLst>
                <a:path w="6288" h="2119" extrusionOk="0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9"/>
            <p:cNvSpPr/>
            <p:nvPr/>
          </p:nvSpPr>
          <p:spPr>
            <a:xfrm>
              <a:off x="8158884" y="3545900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9"/>
            <p:cNvSpPr/>
            <p:nvPr/>
          </p:nvSpPr>
          <p:spPr>
            <a:xfrm>
              <a:off x="8100937" y="3408743"/>
              <a:ext cx="184630" cy="148678"/>
            </a:xfrm>
            <a:custGeom>
              <a:avLst/>
              <a:gdLst/>
              <a:ahLst/>
              <a:cxnLst/>
              <a:rect l="l" t="t" r="r" b="b"/>
              <a:pathLst>
                <a:path w="7051" h="5678" extrusionOk="0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9"/>
            <p:cNvSpPr/>
            <p:nvPr/>
          </p:nvSpPr>
          <p:spPr>
            <a:xfrm>
              <a:off x="8153149" y="3460642"/>
              <a:ext cx="11495" cy="17073"/>
            </a:xfrm>
            <a:custGeom>
              <a:avLst/>
              <a:gdLst/>
              <a:ahLst/>
              <a:cxnLst/>
              <a:rect l="l" t="t" r="r" b="b"/>
              <a:pathLst>
                <a:path w="439" h="652" extrusionOk="0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9"/>
            <p:cNvSpPr/>
            <p:nvPr/>
          </p:nvSpPr>
          <p:spPr>
            <a:xfrm>
              <a:off x="8221833" y="346064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9"/>
            <p:cNvSpPr/>
            <p:nvPr/>
          </p:nvSpPr>
          <p:spPr>
            <a:xfrm>
              <a:off x="8167368" y="3500181"/>
              <a:ext cx="51480" cy="23017"/>
            </a:xfrm>
            <a:custGeom>
              <a:avLst/>
              <a:gdLst/>
              <a:ahLst/>
              <a:cxnLst/>
              <a:rect l="l" t="t" r="r" b="b"/>
              <a:pathLst>
                <a:path w="1966" h="879" extrusionOk="0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9"/>
            <p:cNvSpPr/>
            <p:nvPr/>
          </p:nvSpPr>
          <p:spPr>
            <a:xfrm>
              <a:off x="8119659" y="3358494"/>
              <a:ext cx="63970" cy="28385"/>
            </a:xfrm>
            <a:custGeom>
              <a:avLst/>
              <a:gdLst/>
              <a:ahLst/>
              <a:cxnLst/>
              <a:rect l="l" t="t" r="r" b="b"/>
              <a:pathLst>
                <a:path w="2443" h="1084" extrusionOk="0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9"/>
            <p:cNvSpPr/>
            <p:nvPr/>
          </p:nvSpPr>
          <p:spPr>
            <a:xfrm>
              <a:off x="8202587" y="3358494"/>
              <a:ext cx="63996" cy="28385"/>
            </a:xfrm>
            <a:custGeom>
              <a:avLst/>
              <a:gdLst/>
              <a:ahLst/>
              <a:cxnLst/>
              <a:rect l="l" t="t" r="r" b="b"/>
              <a:pathLst>
                <a:path w="2444" h="1084" extrusionOk="0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69"/>
            <p:cNvSpPr/>
            <p:nvPr/>
          </p:nvSpPr>
          <p:spPr>
            <a:xfrm>
              <a:off x="8100937" y="3408743"/>
              <a:ext cx="120922" cy="148652"/>
            </a:xfrm>
            <a:custGeom>
              <a:avLst/>
              <a:gdLst/>
              <a:ahLst/>
              <a:cxnLst/>
              <a:rect l="l" t="t" r="r" b="b"/>
              <a:pathLst>
                <a:path w="4618" h="5677" extrusionOk="0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69"/>
            <p:cNvSpPr/>
            <p:nvPr/>
          </p:nvSpPr>
          <p:spPr>
            <a:xfrm>
              <a:off x="8145137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69"/>
            <p:cNvSpPr/>
            <p:nvPr/>
          </p:nvSpPr>
          <p:spPr>
            <a:xfrm>
              <a:off x="8213401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9"/>
            <p:cNvSpPr/>
            <p:nvPr/>
          </p:nvSpPr>
          <p:spPr>
            <a:xfrm>
              <a:off x="8181613" y="3368523"/>
              <a:ext cx="23017" cy="23017"/>
            </a:xfrm>
            <a:custGeom>
              <a:avLst/>
              <a:gdLst/>
              <a:ahLst/>
              <a:cxnLst/>
              <a:rect l="l" t="t" r="r" b="b"/>
              <a:pathLst>
                <a:path w="879" h="879" extrusionOk="0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1" name="Google Shape;12851;p69"/>
          <p:cNvGrpSpPr/>
          <p:nvPr/>
        </p:nvGrpSpPr>
        <p:grpSpPr>
          <a:xfrm>
            <a:off x="8065953" y="2879911"/>
            <a:ext cx="263081" cy="354754"/>
            <a:chOff x="8065953" y="2879911"/>
            <a:chExt cx="263081" cy="354754"/>
          </a:xfrm>
        </p:grpSpPr>
        <p:sp>
          <p:nvSpPr>
            <p:cNvPr id="12852" name="Google Shape;12852;p69"/>
            <p:cNvSpPr/>
            <p:nvPr/>
          </p:nvSpPr>
          <p:spPr>
            <a:xfrm>
              <a:off x="8065953" y="3074518"/>
              <a:ext cx="263081" cy="160147"/>
            </a:xfrm>
            <a:custGeom>
              <a:avLst/>
              <a:gdLst/>
              <a:ahLst/>
              <a:cxnLst/>
              <a:rect l="l" t="t" r="r" b="b"/>
              <a:pathLst>
                <a:path w="10047" h="6116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69"/>
            <p:cNvSpPr/>
            <p:nvPr/>
          </p:nvSpPr>
          <p:spPr>
            <a:xfrm>
              <a:off x="8065953" y="3129715"/>
              <a:ext cx="263081" cy="104949"/>
            </a:xfrm>
            <a:custGeom>
              <a:avLst/>
              <a:gdLst/>
              <a:ahLst/>
              <a:cxnLst/>
              <a:rect l="l" t="t" r="r" b="b"/>
              <a:pathLst>
                <a:path w="10047" h="4008" extrusionOk="0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9"/>
            <p:cNvSpPr/>
            <p:nvPr/>
          </p:nvSpPr>
          <p:spPr>
            <a:xfrm>
              <a:off x="8163126" y="3074518"/>
              <a:ext cx="68736" cy="22755"/>
            </a:xfrm>
            <a:custGeom>
              <a:avLst/>
              <a:gdLst/>
              <a:ahLst/>
              <a:cxnLst/>
              <a:rect l="l" t="t" r="r" b="b"/>
              <a:pathLst>
                <a:path w="2625" h="869" extrusionOk="0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9"/>
            <p:cNvSpPr/>
            <p:nvPr/>
          </p:nvSpPr>
          <p:spPr>
            <a:xfrm>
              <a:off x="8101172" y="2931390"/>
              <a:ext cx="192617" cy="154649"/>
            </a:xfrm>
            <a:custGeom>
              <a:avLst/>
              <a:gdLst/>
              <a:ahLst/>
              <a:cxnLst/>
              <a:rect l="l" t="t" r="r" b="b"/>
              <a:pathLst>
                <a:path w="7356" h="590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9"/>
            <p:cNvSpPr/>
            <p:nvPr/>
          </p:nvSpPr>
          <p:spPr>
            <a:xfrm>
              <a:off x="8208845" y="2988578"/>
              <a:ext cx="51742" cy="11521"/>
            </a:xfrm>
            <a:custGeom>
              <a:avLst/>
              <a:gdLst/>
              <a:ahLst/>
              <a:cxnLst/>
              <a:rect l="l" t="t" r="r" b="b"/>
              <a:pathLst>
                <a:path w="1976" h="440" extrusionOk="0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9"/>
            <p:cNvSpPr/>
            <p:nvPr/>
          </p:nvSpPr>
          <p:spPr>
            <a:xfrm>
              <a:off x="8176166" y="2988526"/>
              <a:ext cx="42682" cy="23828"/>
            </a:xfrm>
            <a:custGeom>
              <a:avLst/>
              <a:gdLst/>
              <a:ahLst/>
              <a:cxnLst/>
              <a:rect l="l" t="t" r="r" b="b"/>
              <a:pathLst>
                <a:path w="1630" h="910" extrusionOk="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9"/>
            <p:cNvSpPr/>
            <p:nvPr/>
          </p:nvSpPr>
          <p:spPr>
            <a:xfrm>
              <a:off x="8105179" y="2931390"/>
              <a:ext cx="142158" cy="154596"/>
            </a:xfrm>
            <a:custGeom>
              <a:avLst/>
              <a:gdLst/>
              <a:ahLst/>
              <a:cxnLst/>
              <a:rect l="l" t="t" r="r" b="b"/>
              <a:pathLst>
                <a:path w="5429" h="5904" extrusionOk="0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69"/>
            <p:cNvSpPr/>
            <p:nvPr/>
          </p:nvSpPr>
          <p:spPr>
            <a:xfrm>
              <a:off x="8172134" y="3034350"/>
              <a:ext cx="50720" cy="17230"/>
            </a:xfrm>
            <a:custGeom>
              <a:avLst/>
              <a:gdLst/>
              <a:ahLst/>
              <a:cxnLst/>
              <a:rect l="l" t="t" r="r" b="b"/>
              <a:pathLst>
                <a:path w="1937" h="658" extrusionOk="0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69"/>
            <p:cNvSpPr/>
            <p:nvPr/>
          </p:nvSpPr>
          <p:spPr>
            <a:xfrm>
              <a:off x="8157391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9"/>
            <p:cNvSpPr/>
            <p:nvPr/>
          </p:nvSpPr>
          <p:spPr>
            <a:xfrm>
              <a:off x="8226075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9"/>
            <p:cNvSpPr/>
            <p:nvPr/>
          </p:nvSpPr>
          <p:spPr>
            <a:xfrm>
              <a:off x="8128405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9"/>
            <p:cNvSpPr/>
            <p:nvPr/>
          </p:nvSpPr>
          <p:spPr>
            <a:xfrm>
              <a:off x="8220340" y="2891406"/>
              <a:ext cx="62975" cy="105945"/>
            </a:xfrm>
            <a:custGeom>
              <a:avLst/>
              <a:gdLst/>
              <a:ahLst/>
              <a:cxnLst/>
              <a:rect l="l" t="t" r="r" b="b"/>
              <a:pathLst>
                <a:path w="2405" h="4046" extrusionOk="0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69"/>
            <p:cNvSpPr/>
            <p:nvPr/>
          </p:nvSpPr>
          <p:spPr>
            <a:xfrm>
              <a:off x="8101513" y="2879911"/>
              <a:ext cx="141085" cy="145143"/>
            </a:xfrm>
            <a:custGeom>
              <a:avLst/>
              <a:gdLst/>
              <a:ahLst/>
              <a:cxnLst/>
              <a:rect l="l" t="t" r="r" b="b"/>
              <a:pathLst>
                <a:path w="5388" h="5543" extrusionOk="0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69"/>
            <p:cNvSpPr/>
            <p:nvPr/>
          </p:nvSpPr>
          <p:spPr>
            <a:xfrm>
              <a:off x="8277528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9"/>
            <p:cNvSpPr/>
            <p:nvPr/>
          </p:nvSpPr>
          <p:spPr>
            <a:xfrm>
              <a:off x="8070693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9"/>
            <p:cNvSpPr/>
            <p:nvPr/>
          </p:nvSpPr>
          <p:spPr>
            <a:xfrm>
              <a:off x="8202849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9"/>
          <p:cNvGrpSpPr/>
          <p:nvPr/>
        </p:nvGrpSpPr>
        <p:grpSpPr>
          <a:xfrm>
            <a:off x="8064199" y="4268318"/>
            <a:ext cx="270308" cy="354493"/>
            <a:chOff x="8064199" y="4268318"/>
            <a:chExt cx="270308" cy="354493"/>
          </a:xfrm>
        </p:grpSpPr>
        <p:sp>
          <p:nvSpPr>
            <p:cNvPr id="12869" name="Google Shape;12869;p69"/>
            <p:cNvSpPr/>
            <p:nvPr/>
          </p:nvSpPr>
          <p:spPr>
            <a:xfrm>
              <a:off x="8064199" y="4470911"/>
              <a:ext cx="270308" cy="151899"/>
            </a:xfrm>
            <a:custGeom>
              <a:avLst/>
              <a:gdLst/>
              <a:ahLst/>
              <a:cxnLst/>
              <a:rect l="l" t="t" r="r" b="b"/>
              <a:pathLst>
                <a:path w="10323" h="5801" extrusionOk="0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9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9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69"/>
            <p:cNvSpPr/>
            <p:nvPr/>
          </p:nvSpPr>
          <p:spPr>
            <a:xfrm>
              <a:off x="8238827" y="4498877"/>
              <a:ext cx="95680" cy="123934"/>
            </a:xfrm>
            <a:custGeom>
              <a:avLst/>
              <a:gdLst/>
              <a:ahLst/>
              <a:cxnLst/>
              <a:rect l="l" t="t" r="r" b="b"/>
              <a:pathLst>
                <a:path w="3654" h="4733" extrusionOk="0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69"/>
            <p:cNvSpPr/>
            <p:nvPr/>
          </p:nvSpPr>
          <p:spPr>
            <a:xfrm>
              <a:off x="8238827" y="4497384"/>
              <a:ext cx="44226" cy="125426"/>
            </a:xfrm>
            <a:custGeom>
              <a:avLst/>
              <a:gdLst/>
              <a:ahLst/>
              <a:cxnLst/>
              <a:rect l="l" t="t" r="r" b="b"/>
              <a:pathLst>
                <a:path w="1689" h="4790" extrusionOk="0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9"/>
            <p:cNvSpPr/>
            <p:nvPr/>
          </p:nvSpPr>
          <p:spPr>
            <a:xfrm>
              <a:off x="8064199" y="4498877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9"/>
            <p:cNvSpPr/>
            <p:nvPr/>
          </p:nvSpPr>
          <p:spPr>
            <a:xfrm>
              <a:off x="8115417" y="4497384"/>
              <a:ext cx="44488" cy="125426"/>
            </a:xfrm>
            <a:custGeom>
              <a:avLst/>
              <a:gdLst/>
              <a:ahLst/>
              <a:cxnLst/>
              <a:rect l="l" t="t" r="r" b="b"/>
              <a:pathLst>
                <a:path w="1699" h="4790" extrusionOk="0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9"/>
            <p:cNvSpPr/>
            <p:nvPr/>
          </p:nvSpPr>
          <p:spPr>
            <a:xfrm>
              <a:off x="8160141" y="4541113"/>
              <a:ext cx="78712" cy="81697"/>
            </a:xfrm>
            <a:custGeom>
              <a:avLst/>
              <a:gdLst/>
              <a:ahLst/>
              <a:cxnLst/>
              <a:rect l="l" t="t" r="r" b="b"/>
              <a:pathLst>
                <a:path w="3006" h="3120" extrusionOk="0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69"/>
            <p:cNvSpPr/>
            <p:nvPr/>
          </p:nvSpPr>
          <p:spPr>
            <a:xfrm>
              <a:off x="8159879" y="4525114"/>
              <a:ext cx="78974" cy="41372"/>
            </a:xfrm>
            <a:custGeom>
              <a:avLst/>
              <a:gdLst/>
              <a:ahLst/>
              <a:cxnLst/>
              <a:rect l="l" t="t" r="r" b="b"/>
              <a:pathLst>
                <a:path w="3016" h="1580" extrusionOk="0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69"/>
            <p:cNvSpPr/>
            <p:nvPr/>
          </p:nvSpPr>
          <p:spPr>
            <a:xfrm>
              <a:off x="8075459" y="4268318"/>
              <a:ext cx="247815" cy="196885"/>
            </a:xfrm>
            <a:custGeom>
              <a:avLst/>
              <a:gdLst/>
              <a:ahLst/>
              <a:cxnLst/>
              <a:rect l="l" t="t" r="r" b="b"/>
              <a:pathLst>
                <a:path w="9464" h="7519" extrusionOk="0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9"/>
            <p:cNvSpPr/>
            <p:nvPr/>
          </p:nvSpPr>
          <p:spPr>
            <a:xfrm>
              <a:off x="8108164" y="4335770"/>
              <a:ext cx="181881" cy="146400"/>
            </a:xfrm>
            <a:custGeom>
              <a:avLst/>
              <a:gdLst/>
              <a:ahLst/>
              <a:cxnLst/>
              <a:rect l="l" t="t" r="r" b="b"/>
              <a:pathLst>
                <a:path w="6946" h="5591" extrusionOk="0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9"/>
            <p:cNvSpPr/>
            <p:nvPr/>
          </p:nvSpPr>
          <p:spPr>
            <a:xfrm>
              <a:off x="8108425" y="4335770"/>
              <a:ext cx="141661" cy="146400"/>
            </a:xfrm>
            <a:custGeom>
              <a:avLst/>
              <a:gdLst/>
              <a:ahLst/>
              <a:cxnLst/>
              <a:rect l="l" t="t" r="r" b="b"/>
              <a:pathLst>
                <a:path w="5410" h="5591" extrusionOk="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9"/>
            <p:cNvSpPr/>
            <p:nvPr/>
          </p:nvSpPr>
          <p:spPr>
            <a:xfrm>
              <a:off x="8174569" y="4431241"/>
              <a:ext cx="49830" cy="17230"/>
            </a:xfrm>
            <a:custGeom>
              <a:avLst/>
              <a:gdLst/>
              <a:ahLst/>
              <a:cxnLst/>
              <a:rect l="l" t="t" r="r" b="b"/>
              <a:pathLst>
                <a:path w="1903" h="658" extrusionOk="0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69"/>
            <p:cNvSpPr/>
            <p:nvPr/>
          </p:nvSpPr>
          <p:spPr>
            <a:xfrm>
              <a:off x="8134375" y="4380730"/>
              <a:ext cx="130218" cy="43572"/>
            </a:xfrm>
            <a:custGeom>
              <a:avLst/>
              <a:gdLst/>
              <a:ahLst/>
              <a:cxnLst/>
              <a:rect l="l" t="t" r="r" b="b"/>
              <a:pathLst>
                <a:path w="4973" h="1664" extrusionOk="0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69"/>
            <p:cNvSpPr/>
            <p:nvPr/>
          </p:nvSpPr>
          <p:spPr>
            <a:xfrm>
              <a:off x="8148646" y="4391963"/>
              <a:ext cx="33752" cy="21000"/>
            </a:xfrm>
            <a:custGeom>
              <a:avLst/>
              <a:gdLst/>
              <a:ahLst/>
              <a:cxnLst/>
              <a:rect l="l" t="t" r="r" b="b"/>
              <a:pathLst>
                <a:path w="1289" h="802" extrusionOk="0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9"/>
            <p:cNvSpPr/>
            <p:nvPr/>
          </p:nvSpPr>
          <p:spPr>
            <a:xfrm>
              <a:off x="8216334" y="4391963"/>
              <a:ext cx="33752" cy="21079"/>
            </a:xfrm>
            <a:custGeom>
              <a:avLst/>
              <a:gdLst/>
              <a:ahLst/>
              <a:cxnLst/>
              <a:rect l="l" t="t" r="r" b="b"/>
              <a:pathLst>
                <a:path w="1289" h="805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9"/>
            <p:cNvSpPr/>
            <p:nvPr/>
          </p:nvSpPr>
          <p:spPr>
            <a:xfrm>
              <a:off x="8159879" y="4391963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9"/>
            <p:cNvSpPr/>
            <p:nvPr/>
          </p:nvSpPr>
          <p:spPr>
            <a:xfrm>
              <a:off x="8227567" y="4391963"/>
              <a:ext cx="11286" cy="11286"/>
            </a:xfrm>
            <a:custGeom>
              <a:avLst/>
              <a:gdLst/>
              <a:ahLst/>
              <a:cxnLst/>
              <a:rect l="l" t="t" r="r" b="b"/>
              <a:pathLst>
                <a:path w="431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34"/>
          <p:cNvGrpSpPr/>
          <p:nvPr/>
        </p:nvGrpSpPr>
        <p:grpSpPr>
          <a:xfrm>
            <a:off x="5755523" y="1943415"/>
            <a:ext cx="1589730" cy="1612939"/>
            <a:chOff x="3605950" y="3926100"/>
            <a:chExt cx="657375" cy="667000"/>
          </a:xfrm>
        </p:grpSpPr>
        <p:sp>
          <p:nvSpPr>
            <p:cNvPr id="390" name="Google Shape;390;p34"/>
            <p:cNvSpPr/>
            <p:nvPr/>
          </p:nvSpPr>
          <p:spPr>
            <a:xfrm>
              <a:off x="3911275" y="4247025"/>
              <a:ext cx="344325" cy="233925"/>
            </a:xfrm>
            <a:custGeom>
              <a:avLst/>
              <a:gdLst/>
              <a:ahLst/>
              <a:cxnLst/>
              <a:rect l="l" t="t" r="r" b="b"/>
              <a:pathLst>
                <a:path w="13773" h="9357" extrusionOk="0">
                  <a:moveTo>
                    <a:pt x="774" y="1"/>
                  </a:moveTo>
                  <a:lnTo>
                    <a:pt x="1" y="1366"/>
                  </a:lnTo>
                  <a:lnTo>
                    <a:pt x="6371" y="4993"/>
                  </a:lnTo>
                  <a:lnTo>
                    <a:pt x="6371" y="4993"/>
                  </a:lnTo>
                  <a:lnTo>
                    <a:pt x="6345" y="4522"/>
                  </a:lnTo>
                  <a:lnTo>
                    <a:pt x="6429" y="4561"/>
                  </a:lnTo>
                  <a:lnTo>
                    <a:pt x="10919" y="7041"/>
                  </a:lnTo>
                  <a:cubicBezTo>
                    <a:pt x="10919" y="7041"/>
                    <a:pt x="10236" y="8606"/>
                    <a:pt x="10841" y="9167"/>
                  </a:cubicBezTo>
                  <a:cubicBezTo>
                    <a:pt x="10983" y="9300"/>
                    <a:pt x="11139" y="9357"/>
                    <a:pt x="11302" y="9357"/>
                  </a:cubicBezTo>
                  <a:cubicBezTo>
                    <a:pt x="12184" y="9357"/>
                    <a:pt x="13267" y="7698"/>
                    <a:pt x="13321" y="7627"/>
                  </a:cubicBezTo>
                  <a:cubicBezTo>
                    <a:pt x="13457" y="7350"/>
                    <a:pt x="13560" y="7060"/>
                    <a:pt x="13637" y="6758"/>
                  </a:cubicBezTo>
                  <a:lnTo>
                    <a:pt x="13637" y="6751"/>
                  </a:lnTo>
                  <a:cubicBezTo>
                    <a:pt x="13669" y="6616"/>
                    <a:pt x="13695" y="6474"/>
                    <a:pt x="13708" y="6332"/>
                  </a:cubicBezTo>
                  <a:cubicBezTo>
                    <a:pt x="13772" y="5714"/>
                    <a:pt x="13630" y="5205"/>
                    <a:pt x="13270" y="5006"/>
                  </a:cubicBezTo>
                  <a:cubicBezTo>
                    <a:pt x="13153" y="4939"/>
                    <a:pt x="13021" y="4907"/>
                    <a:pt x="12879" y="4907"/>
                  </a:cubicBezTo>
                  <a:cubicBezTo>
                    <a:pt x="12381" y="4907"/>
                    <a:pt x="11761" y="5302"/>
                    <a:pt x="11234" y="5959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>
              <a:off x="4205975" y="4437000"/>
              <a:ext cx="22550" cy="18000"/>
            </a:xfrm>
            <a:custGeom>
              <a:avLst/>
              <a:gdLst/>
              <a:ahLst/>
              <a:cxnLst/>
              <a:rect l="l" t="t" r="r" b="b"/>
              <a:pathLst>
                <a:path w="902" h="720" extrusionOk="0">
                  <a:moveTo>
                    <a:pt x="512" y="1"/>
                  </a:moveTo>
                  <a:cubicBezTo>
                    <a:pt x="439" y="1"/>
                    <a:pt x="361" y="20"/>
                    <a:pt x="290" y="60"/>
                  </a:cubicBezTo>
                  <a:cubicBezTo>
                    <a:pt x="90" y="170"/>
                    <a:pt x="0" y="389"/>
                    <a:pt x="90" y="556"/>
                  </a:cubicBezTo>
                  <a:cubicBezTo>
                    <a:pt x="147" y="662"/>
                    <a:pt x="263" y="719"/>
                    <a:pt x="390" y="719"/>
                  </a:cubicBezTo>
                  <a:cubicBezTo>
                    <a:pt x="464" y="719"/>
                    <a:pt x="541" y="700"/>
                    <a:pt x="612" y="659"/>
                  </a:cubicBezTo>
                  <a:cubicBezTo>
                    <a:pt x="812" y="556"/>
                    <a:pt x="902" y="331"/>
                    <a:pt x="812" y="163"/>
                  </a:cubicBezTo>
                  <a:cubicBezTo>
                    <a:pt x="755" y="58"/>
                    <a:pt x="639" y="1"/>
                    <a:pt x="5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>
              <a:off x="4060075" y="4338325"/>
              <a:ext cx="184575" cy="150325"/>
            </a:xfrm>
            <a:custGeom>
              <a:avLst/>
              <a:gdLst/>
              <a:ahLst/>
              <a:cxnLst/>
              <a:rect l="l" t="t" r="r" b="b"/>
              <a:pathLst>
                <a:path w="7383" h="6013" extrusionOk="0">
                  <a:moveTo>
                    <a:pt x="1224" y="1"/>
                  </a:moveTo>
                  <a:lnTo>
                    <a:pt x="1224" y="1"/>
                  </a:lnTo>
                  <a:cubicBezTo>
                    <a:pt x="0" y="297"/>
                    <a:pt x="426" y="1341"/>
                    <a:pt x="426" y="1341"/>
                  </a:cubicBezTo>
                  <a:lnTo>
                    <a:pt x="4503" y="3666"/>
                  </a:lnTo>
                  <a:cubicBezTo>
                    <a:pt x="4123" y="4684"/>
                    <a:pt x="4187" y="5611"/>
                    <a:pt x="4728" y="5914"/>
                  </a:cubicBezTo>
                  <a:cubicBezTo>
                    <a:pt x="4845" y="5981"/>
                    <a:pt x="4976" y="6013"/>
                    <a:pt x="5117" y="6013"/>
                  </a:cubicBezTo>
                  <a:cubicBezTo>
                    <a:pt x="5764" y="6013"/>
                    <a:pt x="6621" y="5341"/>
                    <a:pt x="7208" y="4304"/>
                  </a:cubicBezTo>
                  <a:cubicBezTo>
                    <a:pt x="7273" y="4194"/>
                    <a:pt x="7331" y="4085"/>
                    <a:pt x="7382" y="3975"/>
                  </a:cubicBezTo>
                  <a:lnTo>
                    <a:pt x="7382" y="3975"/>
                  </a:lnTo>
                  <a:cubicBezTo>
                    <a:pt x="7331" y="4027"/>
                    <a:pt x="6583" y="5128"/>
                    <a:pt x="5843" y="5540"/>
                  </a:cubicBezTo>
                  <a:cubicBezTo>
                    <a:pt x="5888" y="5476"/>
                    <a:pt x="5933" y="5399"/>
                    <a:pt x="5959" y="5321"/>
                  </a:cubicBezTo>
                  <a:cubicBezTo>
                    <a:pt x="6094" y="4954"/>
                    <a:pt x="5952" y="4561"/>
                    <a:pt x="5637" y="4445"/>
                  </a:cubicBezTo>
                  <a:cubicBezTo>
                    <a:pt x="5581" y="4426"/>
                    <a:pt x="5525" y="4417"/>
                    <a:pt x="5468" y="4417"/>
                  </a:cubicBezTo>
                  <a:cubicBezTo>
                    <a:pt x="5206" y="4417"/>
                    <a:pt x="4943" y="4614"/>
                    <a:pt x="4831" y="4916"/>
                  </a:cubicBezTo>
                  <a:cubicBezTo>
                    <a:pt x="4773" y="5083"/>
                    <a:pt x="4767" y="5257"/>
                    <a:pt x="4818" y="5425"/>
                  </a:cubicBezTo>
                  <a:cubicBezTo>
                    <a:pt x="4361" y="4793"/>
                    <a:pt x="4973" y="3383"/>
                    <a:pt x="4973" y="3383"/>
                  </a:cubicBezTo>
                  <a:lnTo>
                    <a:pt x="1469" y="1450"/>
                  </a:lnTo>
                  <a:lnTo>
                    <a:pt x="1276" y="1347"/>
                  </a:lnTo>
                  <a:cubicBezTo>
                    <a:pt x="509" y="838"/>
                    <a:pt x="1224" y="1"/>
                    <a:pt x="1224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>
              <a:off x="4192125" y="4369600"/>
              <a:ext cx="63625" cy="35750"/>
            </a:xfrm>
            <a:custGeom>
              <a:avLst/>
              <a:gdLst/>
              <a:ahLst/>
              <a:cxnLst/>
              <a:rect l="l" t="t" r="r" b="b"/>
              <a:pathLst>
                <a:path w="2545" h="1430" extrusionOk="0">
                  <a:moveTo>
                    <a:pt x="1654" y="0"/>
                  </a:moveTo>
                  <a:cubicBezTo>
                    <a:pt x="1158" y="0"/>
                    <a:pt x="534" y="395"/>
                    <a:pt x="0" y="1049"/>
                  </a:cubicBezTo>
                  <a:cubicBezTo>
                    <a:pt x="90" y="970"/>
                    <a:pt x="906" y="226"/>
                    <a:pt x="1559" y="226"/>
                  </a:cubicBezTo>
                  <a:cubicBezTo>
                    <a:pt x="1750" y="226"/>
                    <a:pt x="1927" y="289"/>
                    <a:pt x="2068" y="450"/>
                  </a:cubicBezTo>
                  <a:cubicBezTo>
                    <a:pt x="2390" y="824"/>
                    <a:pt x="2474" y="1172"/>
                    <a:pt x="2480" y="1429"/>
                  </a:cubicBezTo>
                  <a:cubicBezTo>
                    <a:pt x="2545" y="805"/>
                    <a:pt x="2396" y="302"/>
                    <a:pt x="2036" y="96"/>
                  </a:cubicBezTo>
                  <a:cubicBezTo>
                    <a:pt x="1922" y="31"/>
                    <a:pt x="1793" y="0"/>
                    <a:pt x="16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4"/>
            <p:cNvSpPr/>
            <p:nvPr/>
          </p:nvSpPr>
          <p:spPr>
            <a:xfrm>
              <a:off x="3938175" y="4030200"/>
              <a:ext cx="325150" cy="290125"/>
            </a:xfrm>
            <a:custGeom>
              <a:avLst/>
              <a:gdLst/>
              <a:ahLst/>
              <a:cxnLst/>
              <a:rect l="l" t="t" r="r" b="b"/>
              <a:pathLst>
                <a:path w="13006" h="11605" extrusionOk="0">
                  <a:moveTo>
                    <a:pt x="9324" y="0"/>
                  </a:moveTo>
                  <a:cubicBezTo>
                    <a:pt x="9095" y="0"/>
                    <a:pt x="8897" y="63"/>
                    <a:pt x="8748" y="197"/>
                  </a:cubicBezTo>
                  <a:cubicBezTo>
                    <a:pt x="8290" y="596"/>
                    <a:pt x="8419" y="1517"/>
                    <a:pt x="8992" y="2432"/>
                  </a:cubicBezTo>
                  <a:lnTo>
                    <a:pt x="8992" y="2438"/>
                  </a:lnTo>
                  <a:lnTo>
                    <a:pt x="0" y="10432"/>
                  </a:lnTo>
                  <a:lnTo>
                    <a:pt x="1044" y="11604"/>
                  </a:lnTo>
                  <a:lnTo>
                    <a:pt x="6525" y="6728"/>
                  </a:lnTo>
                  <a:lnTo>
                    <a:pt x="6068" y="6606"/>
                  </a:lnTo>
                  <a:lnTo>
                    <a:pt x="6132" y="6535"/>
                  </a:lnTo>
                  <a:lnTo>
                    <a:pt x="9913" y="3076"/>
                  </a:lnTo>
                  <a:cubicBezTo>
                    <a:pt x="9913" y="3076"/>
                    <a:pt x="10843" y="3916"/>
                    <a:pt x="11567" y="3916"/>
                  </a:cubicBezTo>
                  <a:cubicBezTo>
                    <a:pt x="11689" y="3916"/>
                    <a:pt x="11805" y="3892"/>
                    <a:pt x="11910" y="3836"/>
                  </a:cubicBezTo>
                  <a:cubicBezTo>
                    <a:pt x="13005" y="3244"/>
                    <a:pt x="11298" y="1079"/>
                    <a:pt x="11247" y="989"/>
                  </a:cubicBezTo>
                  <a:cubicBezTo>
                    <a:pt x="11028" y="770"/>
                    <a:pt x="10783" y="577"/>
                    <a:pt x="10525" y="409"/>
                  </a:cubicBezTo>
                  <a:lnTo>
                    <a:pt x="10519" y="409"/>
                  </a:lnTo>
                  <a:cubicBezTo>
                    <a:pt x="10397" y="339"/>
                    <a:pt x="10274" y="268"/>
                    <a:pt x="10145" y="210"/>
                  </a:cubicBezTo>
                  <a:cubicBezTo>
                    <a:pt x="9852" y="73"/>
                    <a:pt x="9570" y="0"/>
                    <a:pt x="932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4"/>
            <p:cNvSpPr/>
            <p:nvPr/>
          </p:nvSpPr>
          <p:spPr>
            <a:xfrm>
              <a:off x="4209200" y="4073000"/>
              <a:ext cx="18850" cy="20525"/>
            </a:xfrm>
            <a:custGeom>
              <a:avLst/>
              <a:gdLst/>
              <a:ahLst/>
              <a:cxnLst/>
              <a:rect l="l" t="t" r="r" b="b"/>
              <a:pathLst>
                <a:path w="754" h="821" extrusionOk="0">
                  <a:moveTo>
                    <a:pt x="359" y="1"/>
                  </a:moveTo>
                  <a:cubicBezTo>
                    <a:pt x="342" y="1"/>
                    <a:pt x="326" y="2"/>
                    <a:pt x="309" y="5"/>
                  </a:cubicBezTo>
                  <a:cubicBezTo>
                    <a:pt x="116" y="37"/>
                    <a:pt x="0" y="243"/>
                    <a:pt x="39" y="469"/>
                  </a:cubicBezTo>
                  <a:cubicBezTo>
                    <a:pt x="74" y="674"/>
                    <a:pt x="227" y="821"/>
                    <a:pt x="395" y="821"/>
                  </a:cubicBezTo>
                  <a:cubicBezTo>
                    <a:pt x="411" y="821"/>
                    <a:pt x="428" y="820"/>
                    <a:pt x="445" y="817"/>
                  </a:cubicBezTo>
                  <a:cubicBezTo>
                    <a:pt x="631" y="784"/>
                    <a:pt x="754" y="578"/>
                    <a:pt x="715" y="353"/>
                  </a:cubicBezTo>
                  <a:cubicBezTo>
                    <a:pt x="680" y="147"/>
                    <a:pt x="527" y="1"/>
                    <a:pt x="359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>
              <a:off x="4073375" y="4054925"/>
              <a:ext cx="184625" cy="143500"/>
            </a:xfrm>
            <a:custGeom>
              <a:avLst/>
              <a:gdLst/>
              <a:ahLst/>
              <a:cxnLst/>
              <a:rect l="l" t="t" r="r" b="b"/>
              <a:pathLst>
                <a:path w="7385" h="5740" extrusionOk="0">
                  <a:moveTo>
                    <a:pt x="5839" y="0"/>
                  </a:moveTo>
                  <a:lnTo>
                    <a:pt x="5839" y="0"/>
                  </a:lnTo>
                  <a:cubicBezTo>
                    <a:pt x="5878" y="65"/>
                    <a:pt x="6683" y="1127"/>
                    <a:pt x="6831" y="1965"/>
                  </a:cubicBezTo>
                  <a:cubicBezTo>
                    <a:pt x="6786" y="1894"/>
                    <a:pt x="6728" y="1830"/>
                    <a:pt x="6663" y="1778"/>
                  </a:cubicBezTo>
                  <a:cubicBezTo>
                    <a:pt x="6515" y="1660"/>
                    <a:pt x="6341" y="1602"/>
                    <a:pt x="6178" y="1602"/>
                  </a:cubicBezTo>
                  <a:cubicBezTo>
                    <a:pt x="6002" y="1602"/>
                    <a:pt x="5839" y="1670"/>
                    <a:pt x="5736" y="1804"/>
                  </a:cubicBezTo>
                  <a:cubicBezTo>
                    <a:pt x="5530" y="2061"/>
                    <a:pt x="5613" y="2474"/>
                    <a:pt x="5923" y="2712"/>
                  </a:cubicBezTo>
                  <a:cubicBezTo>
                    <a:pt x="6051" y="2821"/>
                    <a:pt x="6219" y="2879"/>
                    <a:pt x="6393" y="2886"/>
                  </a:cubicBezTo>
                  <a:cubicBezTo>
                    <a:pt x="6318" y="2909"/>
                    <a:pt x="6239" y="2920"/>
                    <a:pt x="6157" y="2920"/>
                  </a:cubicBezTo>
                  <a:cubicBezTo>
                    <a:pt x="5433" y="2920"/>
                    <a:pt x="4512" y="2087"/>
                    <a:pt x="4512" y="2087"/>
                  </a:cubicBezTo>
                  <a:lnTo>
                    <a:pt x="1555" y="4786"/>
                  </a:lnTo>
                  <a:lnTo>
                    <a:pt x="1394" y="4934"/>
                  </a:lnTo>
                  <a:cubicBezTo>
                    <a:pt x="1227" y="5063"/>
                    <a:pt x="1069" y="5112"/>
                    <a:pt x="923" y="5112"/>
                  </a:cubicBezTo>
                  <a:cubicBezTo>
                    <a:pt x="436" y="5112"/>
                    <a:pt x="100" y="4554"/>
                    <a:pt x="100" y="4554"/>
                  </a:cubicBezTo>
                  <a:lnTo>
                    <a:pt x="100" y="4554"/>
                  </a:lnTo>
                  <a:cubicBezTo>
                    <a:pt x="0" y="5687"/>
                    <a:pt x="917" y="5740"/>
                    <a:pt x="1090" y="5740"/>
                  </a:cubicBezTo>
                  <a:cubicBezTo>
                    <a:pt x="1108" y="5740"/>
                    <a:pt x="1117" y="5739"/>
                    <a:pt x="1117" y="5739"/>
                  </a:cubicBezTo>
                  <a:lnTo>
                    <a:pt x="4634" y="2615"/>
                  </a:lnTo>
                  <a:cubicBezTo>
                    <a:pt x="5194" y="3076"/>
                    <a:pt x="5783" y="3335"/>
                    <a:pt x="6248" y="3335"/>
                  </a:cubicBezTo>
                  <a:cubicBezTo>
                    <a:pt x="6479" y="3335"/>
                    <a:pt x="6679" y="3272"/>
                    <a:pt x="6831" y="3137"/>
                  </a:cubicBezTo>
                  <a:cubicBezTo>
                    <a:pt x="7385" y="2635"/>
                    <a:pt x="7063" y="1353"/>
                    <a:pt x="6097" y="271"/>
                  </a:cubicBezTo>
                  <a:cubicBezTo>
                    <a:pt x="6013" y="174"/>
                    <a:pt x="5929" y="84"/>
                    <a:pt x="583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4"/>
            <p:cNvSpPr/>
            <p:nvPr/>
          </p:nvSpPr>
          <p:spPr>
            <a:xfrm>
              <a:off x="4143475" y="4030025"/>
              <a:ext cx="48350" cy="60825"/>
            </a:xfrm>
            <a:custGeom>
              <a:avLst/>
              <a:gdLst/>
              <a:ahLst/>
              <a:cxnLst/>
              <a:rect l="l" t="t" r="r" b="b"/>
              <a:pathLst>
                <a:path w="1934" h="2433" extrusionOk="0">
                  <a:moveTo>
                    <a:pt x="1112" y="1"/>
                  </a:moveTo>
                  <a:cubicBezTo>
                    <a:pt x="883" y="1"/>
                    <a:pt x="685" y="64"/>
                    <a:pt x="536" y="197"/>
                  </a:cubicBezTo>
                  <a:cubicBezTo>
                    <a:pt x="78" y="603"/>
                    <a:pt x="207" y="1524"/>
                    <a:pt x="780" y="2433"/>
                  </a:cubicBezTo>
                  <a:cubicBezTo>
                    <a:pt x="722" y="2291"/>
                    <a:pt x="1" y="642"/>
                    <a:pt x="877" y="288"/>
                  </a:cubicBezTo>
                  <a:cubicBezTo>
                    <a:pt x="1126" y="186"/>
                    <a:pt x="1344" y="149"/>
                    <a:pt x="1531" y="149"/>
                  </a:cubicBezTo>
                  <a:cubicBezTo>
                    <a:pt x="1687" y="149"/>
                    <a:pt x="1822" y="175"/>
                    <a:pt x="1933" y="210"/>
                  </a:cubicBezTo>
                  <a:cubicBezTo>
                    <a:pt x="1640" y="74"/>
                    <a:pt x="1358" y="1"/>
                    <a:pt x="111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4"/>
            <p:cNvSpPr/>
            <p:nvPr/>
          </p:nvSpPr>
          <p:spPr>
            <a:xfrm>
              <a:off x="3816750" y="4293575"/>
              <a:ext cx="108075" cy="299525"/>
            </a:xfrm>
            <a:custGeom>
              <a:avLst/>
              <a:gdLst/>
              <a:ahLst/>
              <a:cxnLst/>
              <a:rect l="l" t="t" r="r" b="b"/>
              <a:pathLst>
                <a:path w="4323" h="11981" extrusionOk="0">
                  <a:moveTo>
                    <a:pt x="3028" y="0"/>
                  </a:moveTo>
                  <a:lnTo>
                    <a:pt x="2191" y="5920"/>
                  </a:lnTo>
                  <a:lnTo>
                    <a:pt x="2191" y="5920"/>
                  </a:lnTo>
                  <a:lnTo>
                    <a:pt x="2538" y="5759"/>
                  </a:lnTo>
                  <a:lnTo>
                    <a:pt x="2538" y="5836"/>
                  </a:lnTo>
                  <a:lnTo>
                    <a:pt x="2010" y="9978"/>
                  </a:lnTo>
                  <a:cubicBezTo>
                    <a:pt x="2010" y="9978"/>
                    <a:pt x="1983" y="9977"/>
                    <a:pt x="1935" y="9977"/>
                  </a:cubicBezTo>
                  <a:cubicBezTo>
                    <a:pt x="1642" y="9977"/>
                    <a:pt x="585" y="10015"/>
                    <a:pt x="374" y="10558"/>
                  </a:cubicBezTo>
                  <a:cubicBezTo>
                    <a:pt x="1" y="11498"/>
                    <a:pt x="2203" y="11942"/>
                    <a:pt x="2281" y="11975"/>
                  </a:cubicBezTo>
                  <a:cubicBezTo>
                    <a:pt x="2360" y="11979"/>
                    <a:pt x="2440" y="11981"/>
                    <a:pt x="2519" y="11981"/>
                  </a:cubicBezTo>
                  <a:cubicBezTo>
                    <a:pt x="2691" y="11981"/>
                    <a:pt x="2863" y="11971"/>
                    <a:pt x="3034" y="11949"/>
                  </a:cubicBezTo>
                  <a:cubicBezTo>
                    <a:pt x="3150" y="11930"/>
                    <a:pt x="3266" y="11910"/>
                    <a:pt x="3376" y="11878"/>
                  </a:cubicBezTo>
                  <a:cubicBezTo>
                    <a:pt x="3865" y="11743"/>
                    <a:pt x="4207" y="11485"/>
                    <a:pt x="4252" y="11150"/>
                  </a:cubicBezTo>
                  <a:cubicBezTo>
                    <a:pt x="4323" y="10661"/>
                    <a:pt x="3756" y="10152"/>
                    <a:pt x="2918" y="9894"/>
                  </a:cubicBezTo>
                  <a:lnTo>
                    <a:pt x="2912" y="9894"/>
                  </a:lnTo>
                  <a:lnTo>
                    <a:pt x="4290" y="187"/>
                  </a:lnTo>
                  <a:lnTo>
                    <a:pt x="3028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3850400" y="4567250"/>
              <a:ext cx="17750" cy="15150"/>
            </a:xfrm>
            <a:custGeom>
              <a:avLst/>
              <a:gdLst/>
              <a:ahLst/>
              <a:cxnLst/>
              <a:rect l="l" t="t" r="r" b="b"/>
              <a:pathLst>
                <a:path w="710" h="606" extrusionOk="0">
                  <a:moveTo>
                    <a:pt x="299" y="0"/>
                  </a:moveTo>
                  <a:cubicBezTo>
                    <a:pt x="220" y="0"/>
                    <a:pt x="146" y="29"/>
                    <a:pt x="97" y="87"/>
                  </a:cubicBezTo>
                  <a:cubicBezTo>
                    <a:pt x="1" y="210"/>
                    <a:pt x="39" y="396"/>
                    <a:pt x="181" y="519"/>
                  </a:cubicBezTo>
                  <a:cubicBezTo>
                    <a:pt x="252" y="577"/>
                    <a:pt x="336" y="606"/>
                    <a:pt x="414" y="606"/>
                  </a:cubicBezTo>
                  <a:cubicBezTo>
                    <a:pt x="492" y="606"/>
                    <a:pt x="564" y="577"/>
                    <a:pt x="613" y="519"/>
                  </a:cubicBezTo>
                  <a:cubicBezTo>
                    <a:pt x="709" y="396"/>
                    <a:pt x="677" y="210"/>
                    <a:pt x="535" y="87"/>
                  </a:cubicBezTo>
                  <a:cubicBezTo>
                    <a:pt x="465" y="29"/>
                    <a:pt x="379" y="0"/>
                    <a:pt x="299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3815150" y="4435825"/>
              <a:ext cx="87775" cy="156975"/>
            </a:xfrm>
            <a:custGeom>
              <a:avLst/>
              <a:gdLst/>
              <a:ahLst/>
              <a:cxnLst/>
              <a:rect l="l" t="t" r="r" b="b"/>
              <a:pathLst>
                <a:path w="3511" h="6279" extrusionOk="0">
                  <a:moveTo>
                    <a:pt x="2820" y="0"/>
                  </a:moveTo>
                  <a:cubicBezTo>
                    <a:pt x="2498" y="0"/>
                    <a:pt x="2255" y="230"/>
                    <a:pt x="2255" y="230"/>
                  </a:cubicBezTo>
                  <a:lnTo>
                    <a:pt x="1720" y="4017"/>
                  </a:lnTo>
                  <a:cubicBezTo>
                    <a:pt x="838" y="4037"/>
                    <a:pt x="148" y="4365"/>
                    <a:pt x="84" y="4855"/>
                  </a:cubicBezTo>
                  <a:cubicBezTo>
                    <a:pt x="0" y="5460"/>
                    <a:pt x="876" y="6085"/>
                    <a:pt x="2048" y="6252"/>
                  </a:cubicBezTo>
                  <a:cubicBezTo>
                    <a:pt x="2152" y="6265"/>
                    <a:pt x="2248" y="6272"/>
                    <a:pt x="2351" y="6278"/>
                  </a:cubicBezTo>
                  <a:cubicBezTo>
                    <a:pt x="2293" y="6259"/>
                    <a:pt x="1230" y="6027"/>
                    <a:pt x="696" y="5583"/>
                  </a:cubicBezTo>
                  <a:lnTo>
                    <a:pt x="696" y="5583"/>
                  </a:lnTo>
                  <a:cubicBezTo>
                    <a:pt x="754" y="5598"/>
                    <a:pt x="808" y="5610"/>
                    <a:pt x="865" y="5610"/>
                  </a:cubicBezTo>
                  <a:cubicBezTo>
                    <a:pt x="877" y="5610"/>
                    <a:pt x="889" y="5609"/>
                    <a:pt x="902" y="5608"/>
                  </a:cubicBezTo>
                  <a:cubicBezTo>
                    <a:pt x="1224" y="5602"/>
                    <a:pt x="1475" y="5376"/>
                    <a:pt x="1462" y="5106"/>
                  </a:cubicBezTo>
                  <a:cubicBezTo>
                    <a:pt x="1456" y="4843"/>
                    <a:pt x="1207" y="4642"/>
                    <a:pt x="898" y="4642"/>
                  </a:cubicBezTo>
                  <a:cubicBezTo>
                    <a:pt x="889" y="4642"/>
                    <a:pt x="879" y="4642"/>
                    <a:pt x="870" y="4642"/>
                  </a:cubicBezTo>
                  <a:cubicBezTo>
                    <a:pt x="728" y="4642"/>
                    <a:pt x="593" y="4694"/>
                    <a:pt x="483" y="4777"/>
                  </a:cubicBezTo>
                  <a:cubicBezTo>
                    <a:pt x="776" y="4310"/>
                    <a:pt x="1772" y="4281"/>
                    <a:pt x="2019" y="4281"/>
                  </a:cubicBezTo>
                  <a:cubicBezTo>
                    <a:pt x="2054" y="4281"/>
                    <a:pt x="2074" y="4281"/>
                    <a:pt x="2074" y="4281"/>
                  </a:cubicBezTo>
                  <a:lnTo>
                    <a:pt x="2486" y="1054"/>
                  </a:lnTo>
                  <a:lnTo>
                    <a:pt x="2512" y="874"/>
                  </a:lnTo>
                  <a:cubicBezTo>
                    <a:pt x="2595" y="464"/>
                    <a:pt x="2897" y="373"/>
                    <a:pt x="3147" y="373"/>
                  </a:cubicBezTo>
                  <a:cubicBezTo>
                    <a:pt x="3345" y="373"/>
                    <a:pt x="3511" y="429"/>
                    <a:pt x="3511" y="429"/>
                  </a:cubicBezTo>
                  <a:cubicBezTo>
                    <a:pt x="3278" y="100"/>
                    <a:pt x="3032" y="0"/>
                    <a:pt x="282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3889850" y="4540750"/>
              <a:ext cx="35775" cy="49800"/>
            </a:xfrm>
            <a:custGeom>
              <a:avLst/>
              <a:gdLst/>
              <a:ahLst/>
              <a:cxnLst/>
              <a:rect l="l" t="t" r="r" b="b"/>
              <a:pathLst>
                <a:path w="1431" h="1992" extrusionOk="0">
                  <a:moveTo>
                    <a:pt x="1" y="1"/>
                  </a:moveTo>
                  <a:cubicBezTo>
                    <a:pt x="110" y="59"/>
                    <a:pt x="1431" y="703"/>
                    <a:pt x="1070" y="1386"/>
                  </a:cubicBezTo>
                  <a:cubicBezTo>
                    <a:pt x="890" y="1740"/>
                    <a:pt x="651" y="1914"/>
                    <a:pt x="458" y="1991"/>
                  </a:cubicBezTo>
                  <a:cubicBezTo>
                    <a:pt x="948" y="1856"/>
                    <a:pt x="1283" y="1592"/>
                    <a:pt x="1328" y="1257"/>
                  </a:cubicBezTo>
                  <a:cubicBezTo>
                    <a:pt x="1399" y="767"/>
                    <a:pt x="838" y="265"/>
                    <a:pt x="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3950400" y="4358775"/>
              <a:ext cx="121300" cy="174050"/>
            </a:xfrm>
            <a:custGeom>
              <a:avLst/>
              <a:gdLst/>
              <a:ahLst/>
              <a:cxnLst/>
              <a:rect l="l" t="t" r="r" b="b"/>
              <a:pathLst>
                <a:path w="4852" h="6962" extrusionOk="0">
                  <a:moveTo>
                    <a:pt x="697" y="1"/>
                  </a:moveTo>
                  <a:lnTo>
                    <a:pt x="1" y="375"/>
                  </a:lnTo>
                  <a:lnTo>
                    <a:pt x="1772" y="3673"/>
                  </a:lnTo>
                  <a:lnTo>
                    <a:pt x="1882" y="3460"/>
                  </a:lnTo>
                  <a:lnTo>
                    <a:pt x="1914" y="3499"/>
                  </a:lnTo>
                  <a:lnTo>
                    <a:pt x="3183" y="5785"/>
                  </a:lnTo>
                  <a:cubicBezTo>
                    <a:pt x="3183" y="5785"/>
                    <a:pt x="2461" y="6275"/>
                    <a:pt x="2571" y="6681"/>
                  </a:cubicBezTo>
                  <a:cubicBezTo>
                    <a:pt x="2626" y="6891"/>
                    <a:pt x="2810" y="6962"/>
                    <a:pt x="3032" y="6962"/>
                  </a:cubicBezTo>
                  <a:cubicBezTo>
                    <a:pt x="3459" y="6962"/>
                    <a:pt x="4025" y="6700"/>
                    <a:pt x="4059" y="6687"/>
                  </a:cubicBezTo>
                  <a:cubicBezTo>
                    <a:pt x="4194" y="6603"/>
                    <a:pt x="4317" y="6507"/>
                    <a:pt x="4432" y="6397"/>
                  </a:cubicBezTo>
                  <a:cubicBezTo>
                    <a:pt x="4484" y="6346"/>
                    <a:pt x="4536" y="6288"/>
                    <a:pt x="4581" y="6236"/>
                  </a:cubicBezTo>
                  <a:cubicBezTo>
                    <a:pt x="4774" y="5985"/>
                    <a:pt x="4851" y="5727"/>
                    <a:pt x="4748" y="5540"/>
                  </a:cubicBezTo>
                  <a:cubicBezTo>
                    <a:pt x="4659" y="5378"/>
                    <a:pt x="4453" y="5294"/>
                    <a:pt x="4190" y="5294"/>
                  </a:cubicBezTo>
                  <a:cubicBezTo>
                    <a:pt x="4015" y="5294"/>
                    <a:pt x="3816" y="5331"/>
                    <a:pt x="3608" y="5405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4"/>
            <p:cNvSpPr/>
            <p:nvPr/>
          </p:nvSpPr>
          <p:spPr>
            <a:xfrm>
              <a:off x="4033025" y="4517825"/>
              <a:ext cx="10400" cy="8825"/>
            </a:xfrm>
            <a:custGeom>
              <a:avLst/>
              <a:gdLst/>
              <a:ahLst/>
              <a:cxnLst/>
              <a:rect l="l" t="t" r="r" b="b"/>
              <a:pathLst>
                <a:path w="416" h="353" extrusionOk="0">
                  <a:moveTo>
                    <a:pt x="227" y="0"/>
                  </a:moveTo>
                  <a:cubicBezTo>
                    <a:pt x="192" y="0"/>
                    <a:pt x="155" y="11"/>
                    <a:pt x="123" y="35"/>
                  </a:cubicBezTo>
                  <a:cubicBezTo>
                    <a:pt x="0" y="125"/>
                    <a:pt x="39" y="319"/>
                    <a:pt x="187" y="351"/>
                  </a:cubicBezTo>
                  <a:cubicBezTo>
                    <a:pt x="195" y="352"/>
                    <a:pt x="203" y="352"/>
                    <a:pt x="211" y="352"/>
                  </a:cubicBezTo>
                  <a:cubicBezTo>
                    <a:pt x="305" y="352"/>
                    <a:pt x="388" y="285"/>
                    <a:pt x="406" y="190"/>
                  </a:cubicBezTo>
                  <a:cubicBezTo>
                    <a:pt x="415" y="81"/>
                    <a:pt x="325" y="0"/>
                    <a:pt x="22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4"/>
            <p:cNvSpPr/>
            <p:nvPr/>
          </p:nvSpPr>
          <p:spPr>
            <a:xfrm>
              <a:off x="3994700" y="4440325"/>
              <a:ext cx="57175" cy="94850"/>
            </a:xfrm>
            <a:custGeom>
              <a:avLst/>
              <a:gdLst/>
              <a:ahLst/>
              <a:cxnLst/>
              <a:rect l="l" t="t" r="r" b="b"/>
              <a:pathLst>
                <a:path w="2287" h="3794" extrusionOk="0">
                  <a:moveTo>
                    <a:pt x="467" y="1"/>
                  </a:moveTo>
                  <a:cubicBezTo>
                    <a:pt x="70" y="1"/>
                    <a:pt x="0" y="411"/>
                    <a:pt x="0" y="411"/>
                  </a:cubicBezTo>
                  <a:lnTo>
                    <a:pt x="1134" y="2517"/>
                  </a:lnTo>
                  <a:cubicBezTo>
                    <a:pt x="696" y="2852"/>
                    <a:pt x="470" y="3270"/>
                    <a:pt x="619" y="3547"/>
                  </a:cubicBezTo>
                  <a:cubicBezTo>
                    <a:pt x="707" y="3711"/>
                    <a:pt x="913" y="3793"/>
                    <a:pt x="1177" y="3793"/>
                  </a:cubicBezTo>
                  <a:cubicBezTo>
                    <a:pt x="1453" y="3793"/>
                    <a:pt x="1793" y="3703"/>
                    <a:pt x="2126" y="3522"/>
                  </a:cubicBezTo>
                  <a:cubicBezTo>
                    <a:pt x="2184" y="3489"/>
                    <a:pt x="2235" y="3457"/>
                    <a:pt x="2287" y="3425"/>
                  </a:cubicBezTo>
                  <a:lnTo>
                    <a:pt x="2287" y="3425"/>
                  </a:lnTo>
                  <a:cubicBezTo>
                    <a:pt x="2256" y="3437"/>
                    <a:pt x="1672" y="3690"/>
                    <a:pt x="1244" y="3690"/>
                  </a:cubicBezTo>
                  <a:cubicBezTo>
                    <a:pt x="1228" y="3690"/>
                    <a:pt x="1213" y="3690"/>
                    <a:pt x="1198" y="3689"/>
                  </a:cubicBezTo>
                  <a:cubicBezTo>
                    <a:pt x="1237" y="3670"/>
                    <a:pt x="1276" y="3650"/>
                    <a:pt x="1314" y="3625"/>
                  </a:cubicBezTo>
                  <a:cubicBezTo>
                    <a:pt x="1469" y="3502"/>
                    <a:pt x="1514" y="3296"/>
                    <a:pt x="1411" y="3161"/>
                  </a:cubicBezTo>
                  <a:cubicBezTo>
                    <a:pt x="1357" y="3094"/>
                    <a:pt x="1274" y="3060"/>
                    <a:pt x="1184" y="3060"/>
                  </a:cubicBezTo>
                  <a:cubicBezTo>
                    <a:pt x="1101" y="3060"/>
                    <a:pt x="1012" y="3089"/>
                    <a:pt x="934" y="3148"/>
                  </a:cubicBezTo>
                  <a:cubicBezTo>
                    <a:pt x="863" y="3200"/>
                    <a:pt x="818" y="3277"/>
                    <a:pt x="792" y="3361"/>
                  </a:cubicBezTo>
                  <a:cubicBezTo>
                    <a:pt x="767" y="2968"/>
                    <a:pt x="1411" y="2523"/>
                    <a:pt x="1411" y="2523"/>
                  </a:cubicBezTo>
                  <a:lnTo>
                    <a:pt x="419" y="739"/>
                  </a:lnTo>
                  <a:lnTo>
                    <a:pt x="367" y="642"/>
                  </a:lnTo>
                  <a:cubicBezTo>
                    <a:pt x="174" y="211"/>
                    <a:pt x="709" y="43"/>
                    <a:pt x="709" y="43"/>
                  </a:cubicBezTo>
                  <a:cubicBezTo>
                    <a:pt x="617" y="13"/>
                    <a:pt x="537" y="1"/>
                    <a:pt x="467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4"/>
            <p:cNvSpPr/>
            <p:nvPr/>
          </p:nvSpPr>
          <p:spPr>
            <a:xfrm>
              <a:off x="4040750" y="4491150"/>
              <a:ext cx="30950" cy="23550"/>
            </a:xfrm>
            <a:custGeom>
              <a:avLst/>
              <a:gdLst/>
              <a:ahLst/>
              <a:cxnLst/>
              <a:rect l="l" t="t" r="r" b="b"/>
              <a:pathLst>
                <a:path w="1238" h="942" extrusionOk="0">
                  <a:moveTo>
                    <a:pt x="577" y="1"/>
                  </a:moveTo>
                  <a:cubicBezTo>
                    <a:pt x="404" y="1"/>
                    <a:pt x="206" y="35"/>
                    <a:pt x="0" y="104"/>
                  </a:cubicBezTo>
                  <a:cubicBezTo>
                    <a:pt x="33" y="98"/>
                    <a:pt x="208" y="67"/>
                    <a:pt x="406" y="67"/>
                  </a:cubicBezTo>
                  <a:cubicBezTo>
                    <a:pt x="685" y="67"/>
                    <a:pt x="1009" y="128"/>
                    <a:pt x="1050" y="407"/>
                  </a:cubicBezTo>
                  <a:cubicBezTo>
                    <a:pt x="1089" y="587"/>
                    <a:pt x="1057" y="774"/>
                    <a:pt x="967" y="941"/>
                  </a:cubicBezTo>
                  <a:cubicBezTo>
                    <a:pt x="1166" y="690"/>
                    <a:pt x="1237" y="432"/>
                    <a:pt x="1134" y="245"/>
                  </a:cubicBezTo>
                  <a:cubicBezTo>
                    <a:pt x="1048" y="82"/>
                    <a:pt x="842" y="1"/>
                    <a:pt x="57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4"/>
            <p:cNvSpPr/>
            <p:nvPr/>
          </p:nvSpPr>
          <p:spPr>
            <a:xfrm>
              <a:off x="4042025" y="4241875"/>
              <a:ext cx="187325" cy="67300"/>
            </a:xfrm>
            <a:custGeom>
              <a:avLst/>
              <a:gdLst/>
              <a:ahLst/>
              <a:cxnLst/>
              <a:rect l="l" t="t" r="r" b="b"/>
              <a:pathLst>
                <a:path w="7493" h="2692" extrusionOk="0">
                  <a:moveTo>
                    <a:pt x="136" y="1"/>
                  </a:moveTo>
                  <a:lnTo>
                    <a:pt x="1" y="786"/>
                  </a:lnTo>
                  <a:lnTo>
                    <a:pt x="3685" y="1431"/>
                  </a:lnTo>
                  <a:lnTo>
                    <a:pt x="3589" y="1212"/>
                  </a:lnTo>
                  <a:lnTo>
                    <a:pt x="3634" y="1212"/>
                  </a:lnTo>
                  <a:lnTo>
                    <a:pt x="6217" y="1624"/>
                  </a:lnTo>
                  <a:cubicBezTo>
                    <a:pt x="6217" y="1624"/>
                    <a:pt x="6159" y="2493"/>
                    <a:pt x="6545" y="2661"/>
                  </a:cubicBezTo>
                  <a:cubicBezTo>
                    <a:pt x="6595" y="2682"/>
                    <a:pt x="6642" y="2692"/>
                    <a:pt x="6688" y="2692"/>
                  </a:cubicBezTo>
                  <a:cubicBezTo>
                    <a:pt x="7184" y="2692"/>
                    <a:pt x="7455" y="1542"/>
                    <a:pt x="7473" y="1495"/>
                  </a:cubicBezTo>
                  <a:cubicBezTo>
                    <a:pt x="7492" y="1340"/>
                    <a:pt x="7492" y="1179"/>
                    <a:pt x="7473" y="1025"/>
                  </a:cubicBezTo>
                  <a:cubicBezTo>
                    <a:pt x="7466" y="954"/>
                    <a:pt x="7454" y="877"/>
                    <a:pt x="7434" y="812"/>
                  </a:cubicBezTo>
                  <a:cubicBezTo>
                    <a:pt x="7363" y="503"/>
                    <a:pt x="7202" y="284"/>
                    <a:pt x="6996" y="245"/>
                  </a:cubicBezTo>
                  <a:cubicBezTo>
                    <a:pt x="6976" y="242"/>
                    <a:pt x="6956" y="240"/>
                    <a:pt x="6935" y="240"/>
                  </a:cubicBezTo>
                  <a:cubicBezTo>
                    <a:pt x="6650" y="240"/>
                    <a:pt x="6353" y="570"/>
                    <a:pt x="6185" y="1050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4"/>
            <p:cNvSpPr/>
            <p:nvPr/>
          </p:nvSpPr>
          <p:spPr>
            <a:xfrm>
              <a:off x="4213250" y="4282900"/>
              <a:ext cx="9325" cy="8950"/>
            </a:xfrm>
            <a:custGeom>
              <a:avLst/>
              <a:gdLst/>
              <a:ahLst/>
              <a:cxnLst/>
              <a:rect l="l" t="t" r="r" b="b"/>
              <a:pathLst>
                <a:path w="373" h="358" extrusionOk="0">
                  <a:moveTo>
                    <a:pt x="182" y="0"/>
                  </a:moveTo>
                  <a:cubicBezTo>
                    <a:pt x="93" y="0"/>
                    <a:pt x="10" y="70"/>
                    <a:pt x="6" y="176"/>
                  </a:cubicBezTo>
                  <a:cubicBezTo>
                    <a:pt x="1" y="282"/>
                    <a:pt x="88" y="358"/>
                    <a:pt x="183" y="358"/>
                  </a:cubicBezTo>
                  <a:cubicBezTo>
                    <a:pt x="221" y="358"/>
                    <a:pt x="260" y="345"/>
                    <a:pt x="295" y="318"/>
                  </a:cubicBezTo>
                  <a:cubicBezTo>
                    <a:pt x="366" y="247"/>
                    <a:pt x="373" y="124"/>
                    <a:pt x="302" y="47"/>
                  </a:cubicBezTo>
                  <a:cubicBezTo>
                    <a:pt x="265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4"/>
            <p:cNvSpPr/>
            <p:nvPr/>
          </p:nvSpPr>
          <p:spPr>
            <a:xfrm>
              <a:off x="4124650" y="4257975"/>
              <a:ext cx="104200" cy="56200"/>
            </a:xfrm>
            <a:custGeom>
              <a:avLst/>
              <a:gdLst/>
              <a:ahLst/>
              <a:cxnLst/>
              <a:rect l="l" t="t" r="r" b="b"/>
              <a:pathLst>
                <a:path w="4168" h="2248" extrusionOk="0">
                  <a:moveTo>
                    <a:pt x="535" y="1"/>
                  </a:moveTo>
                  <a:lnTo>
                    <a:pt x="535" y="1"/>
                  </a:lnTo>
                  <a:cubicBezTo>
                    <a:pt x="0" y="355"/>
                    <a:pt x="380" y="787"/>
                    <a:pt x="380" y="787"/>
                  </a:cubicBezTo>
                  <a:lnTo>
                    <a:pt x="2738" y="1199"/>
                  </a:lnTo>
                  <a:cubicBezTo>
                    <a:pt x="2731" y="1753"/>
                    <a:pt x="2925" y="2184"/>
                    <a:pt x="3227" y="2242"/>
                  </a:cubicBezTo>
                  <a:cubicBezTo>
                    <a:pt x="3248" y="2246"/>
                    <a:pt x="3269" y="2247"/>
                    <a:pt x="3289" y="2247"/>
                  </a:cubicBezTo>
                  <a:cubicBezTo>
                    <a:pt x="3651" y="2247"/>
                    <a:pt x="4020" y="1726"/>
                    <a:pt x="4142" y="1038"/>
                  </a:cubicBezTo>
                  <a:cubicBezTo>
                    <a:pt x="4155" y="973"/>
                    <a:pt x="4161" y="915"/>
                    <a:pt x="4168" y="851"/>
                  </a:cubicBezTo>
                  <a:lnTo>
                    <a:pt x="4168" y="851"/>
                  </a:lnTo>
                  <a:cubicBezTo>
                    <a:pt x="4155" y="890"/>
                    <a:pt x="3988" y="1547"/>
                    <a:pt x="3698" y="1869"/>
                  </a:cubicBezTo>
                  <a:cubicBezTo>
                    <a:pt x="3711" y="1830"/>
                    <a:pt x="3717" y="1785"/>
                    <a:pt x="3717" y="1746"/>
                  </a:cubicBezTo>
                  <a:cubicBezTo>
                    <a:pt x="3717" y="1540"/>
                    <a:pt x="3582" y="1379"/>
                    <a:pt x="3414" y="1379"/>
                  </a:cubicBezTo>
                  <a:cubicBezTo>
                    <a:pt x="3247" y="1379"/>
                    <a:pt x="3112" y="1540"/>
                    <a:pt x="3112" y="1746"/>
                  </a:cubicBezTo>
                  <a:cubicBezTo>
                    <a:pt x="3112" y="1830"/>
                    <a:pt x="3137" y="1914"/>
                    <a:pt x="3189" y="1985"/>
                  </a:cubicBezTo>
                  <a:cubicBezTo>
                    <a:pt x="2860" y="1766"/>
                    <a:pt x="2912" y="980"/>
                    <a:pt x="2912" y="980"/>
                  </a:cubicBezTo>
                  <a:lnTo>
                    <a:pt x="902" y="658"/>
                  </a:lnTo>
                  <a:lnTo>
                    <a:pt x="793" y="638"/>
                  </a:lnTo>
                  <a:cubicBezTo>
                    <a:pt x="335" y="529"/>
                    <a:pt x="535" y="1"/>
                    <a:pt x="53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4"/>
            <p:cNvSpPr/>
            <p:nvPr/>
          </p:nvSpPr>
          <p:spPr>
            <a:xfrm>
              <a:off x="4196625" y="4247875"/>
              <a:ext cx="31275" cy="20275"/>
            </a:xfrm>
            <a:custGeom>
              <a:avLst/>
              <a:gdLst/>
              <a:ahLst/>
              <a:cxnLst/>
              <a:rect l="l" t="t" r="r" b="b"/>
              <a:pathLst>
                <a:path w="1251" h="811" extrusionOk="0">
                  <a:moveTo>
                    <a:pt x="751" y="0"/>
                  </a:moveTo>
                  <a:cubicBezTo>
                    <a:pt x="466" y="0"/>
                    <a:pt x="169" y="330"/>
                    <a:pt x="1" y="810"/>
                  </a:cubicBezTo>
                  <a:cubicBezTo>
                    <a:pt x="29" y="754"/>
                    <a:pt x="363" y="125"/>
                    <a:pt x="727" y="125"/>
                  </a:cubicBezTo>
                  <a:cubicBezTo>
                    <a:pt x="779" y="125"/>
                    <a:pt x="831" y="138"/>
                    <a:pt x="883" y="166"/>
                  </a:cubicBezTo>
                  <a:cubicBezTo>
                    <a:pt x="1051" y="250"/>
                    <a:pt x="1179" y="392"/>
                    <a:pt x="1250" y="566"/>
                  </a:cubicBezTo>
                  <a:cubicBezTo>
                    <a:pt x="1179" y="257"/>
                    <a:pt x="1018" y="44"/>
                    <a:pt x="812" y="5"/>
                  </a:cubicBezTo>
                  <a:cubicBezTo>
                    <a:pt x="792" y="2"/>
                    <a:pt x="772" y="0"/>
                    <a:pt x="751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4"/>
            <p:cNvSpPr/>
            <p:nvPr/>
          </p:nvSpPr>
          <p:spPr>
            <a:xfrm>
              <a:off x="3634450" y="4091550"/>
              <a:ext cx="226300" cy="136975"/>
            </a:xfrm>
            <a:custGeom>
              <a:avLst/>
              <a:gdLst/>
              <a:ahLst/>
              <a:cxnLst/>
              <a:rect l="l" t="t" r="r" b="b"/>
              <a:pathLst>
                <a:path w="9052" h="5479" extrusionOk="0">
                  <a:moveTo>
                    <a:pt x="1444" y="0"/>
                  </a:moveTo>
                  <a:cubicBezTo>
                    <a:pt x="869" y="0"/>
                    <a:pt x="234" y="1158"/>
                    <a:pt x="201" y="1208"/>
                  </a:cubicBezTo>
                  <a:cubicBezTo>
                    <a:pt x="123" y="1395"/>
                    <a:pt x="72" y="1582"/>
                    <a:pt x="40" y="1782"/>
                  </a:cubicBezTo>
                  <a:cubicBezTo>
                    <a:pt x="20" y="1872"/>
                    <a:pt x="14" y="1962"/>
                    <a:pt x="7" y="2052"/>
                  </a:cubicBezTo>
                  <a:cubicBezTo>
                    <a:pt x="1" y="2458"/>
                    <a:pt x="117" y="2774"/>
                    <a:pt x="355" y="2883"/>
                  </a:cubicBezTo>
                  <a:cubicBezTo>
                    <a:pt x="421" y="2914"/>
                    <a:pt x="492" y="2929"/>
                    <a:pt x="567" y="2929"/>
                  </a:cubicBezTo>
                  <a:cubicBezTo>
                    <a:pt x="896" y="2929"/>
                    <a:pt x="1298" y="2642"/>
                    <a:pt x="1618" y="2175"/>
                  </a:cubicBezTo>
                  <a:lnTo>
                    <a:pt x="8613" y="5479"/>
                  </a:lnTo>
                  <a:lnTo>
                    <a:pt x="9051" y="4564"/>
                  </a:lnTo>
                  <a:lnTo>
                    <a:pt x="4780" y="2555"/>
                  </a:lnTo>
                  <a:lnTo>
                    <a:pt x="4826" y="2851"/>
                  </a:lnTo>
                  <a:lnTo>
                    <a:pt x="4768" y="2838"/>
                  </a:lnTo>
                  <a:lnTo>
                    <a:pt x="1766" y="1466"/>
                  </a:lnTo>
                  <a:cubicBezTo>
                    <a:pt x="1766" y="1466"/>
                    <a:pt x="2127" y="429"/>
                    <a:pt x="1714" y="100"/>
                  </a:cubicBezTo>
                  <a:cubicBezTo>
                    <a:pt x="1628" y="31"/>
                    <a:pt x="1536" y="0"/>
                    <a:pt x="1444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4"/>
            <p:cNvSpPr/>
            <p:nvPr/>
          </p:nvSpPr>
          <p:spPr>
            <a:xfrm>
              <a:off x="3649275" y="4109900"/>
              <a:ext cx="12825" cy="11250"/>
            </a:xfrm>
            <a:custGeom>
              <a:avLst/>
              <a:gdLst/>
              <a:ahLst/>
              <a:cxnLst/>
              <a:rect l="l" t="t" r="r" b="b"/>
              <a:pathLst>
                <a:path w="513" h="450" extrusionOk="0">
                  <a:moveTo>
                    <a:pt x="245" y="0"/>
                  </a:moveTo>
                  <a:cubicBezTo>
                    <a:pt x="218" y="0"/>
                    <a:pt x="190" y="6"/>
                    <a:pt x="162" y="17"/>
                  </a:cubicBezTo>
                  <a:cubicBezTo>
                    <a:pt x="46" y="81"/>
                    <a:pt x="1" y="230"/>
                    <a:pt x="65" y="346"/>
                  </a:cubicBezTo>
                  <a:cubicBezTo>
                    <a:pt x="110" y="416"/>
                    <a:pt x="182" y="450"/>
                    <a:pt x="252" y="450"/>
                  </a:cubicBezTo>
                  <a:cubicBezTo>
                    <a:pt x="343" y="450"/>
                    <a:pt x="432" y="395"/>
                    <a:pt x="464" y="294"/>
                  </a:cubicBezTo>
                  <a:cubicBezTo>
                    <a:pt x="513" y="143"/>
                    <a:pt x="389" y="0"/>
                    <a:pt x="245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4"/>
            <p:cNvSpPr/>
            <p:nvPr/>
          </p:nvSpPr>
          <p:spPr>
            <a:xfrm>
              <a:off x="3639625" y="4086000"/>
              <a:ext cx="122550" cy="91800"/>
            </a:xfrm>
            <a:custGeom>
              <a:avLst/>
              <a:gdLst/>
              <a:ahLst/>
              <a:cxnLst/>
              <a:rect l="l" t="t" r="r" b="b"/>
              <a:pathLst>
                <a:path w="4902" h="3672" extrusionOk="0">
                  <a:moveTo>
                    <a:pt x="1396" y="0"/>
                  </a:moveTo>
                  <a:cubicBezTo>
                    <a:pt x="972" y="0"/>
                    <a:pt x="431" y="486"/>
                    <a:pt x="90" y="1205"/>
                  </a:cubicBezTo>
                  <a:cubicBezTo>
                    <a:pt x="58" y="1276"/>
                    <a:pt x="26" y="1347"/>
                    <a:pt x="0" y="1424"/>
                  </a:cubicBezTo>
                  <a:cubicBezTo>
                    <a:pt x="19" y="1385"/>
                    <a:pt x="451" y="638"/>
                    <a:pt x="908" y="342"/>
                  </a:cubicBezTo>
                  <a:lnTo>
                    <a:pt x="908" y="342"/>
                  </a:lnTo>
                  <a:cubicBezTo>
                    <a:pt x="876" y="387"/>
                    <a:pt x="857" y="432"/>
                    <a:pt x="844" y="490"/>
                  </a:cubicBezTo>
                  <a:cubicBezTo>
                    <a:pt x="773" y="735"/>
                    <a:pt x="889" y="973"/>
                    <a:pt x="1089" y="1031"/>
                  </a:cubicBezTo>
                  <a:cubicBezTo>
                    <a:pt x="1118" y="1039"/>
                    <a:pt x="1148" y="1043"/>
                    <a:pt x="1177" y="1043"/>
                  </a:cubicBezTo>
                  <a:cubicBezTo>
                    <a:pt x="1354" y="1043"/>
                    <a:pt x="1523" y="900"/>
                    <a:pt x="1578" y="690"/>
                  </a:cubicBezTo>
                  <a:cubicBezTo>
                    <a:pt x="1610" y="587"/>
                    <a:pt x="1604" y="471"/>
                    <a:pt x="1565" y="368"/>
                  </a:cubicBezTo>
                  <a:lnTo>
                    <a:pt x="1565" y="368"/>
                  </a:lnTo>
                  <a:cubicBezTo>
                    <a:pt x="1887" y="748"/>
                    <a:pt x="1565" y="1682"/>
                    <a:pt x="1565" y="1682"/>
                  </a:cubicBezTo>
                  <a:lnTo>
                    <a:pt x="3904" y="2751"/>
                  </a:lnTo>
                  <a:lnTo>
                    <a:pt x="4032" y="2809"/>
                  </a:lnTo>
                  <a:cubicBezTo>
                    <a:pt x="4554" y="3099"/>
                    <a:pt x="4135" y="3672"/>
                    <a:pt x="4135" y="3672"/>
                  </a:cubicBezTo>
                  <a:cubicBezTo>
                    <a:pt x="4902" y="3421"/>
                    <a:pt x="4580" y="2770"/>
                    <a:pt x="4580" y="2770"/>
                  </a:cubicBezTo>
                  <a:lnTo>
                    <a:pt x="1842" y="1482"/>
                  </a:lnTo>
                  <a:cubicBezTo>
                    <a:pt x="2036" y="812"/>
                    <a:pt x="1952" y="219"/>
                    <a:pt x="1604" y="45"/>
                  </a:cubicBezTo>
                  <a:cubicBezTo>
                    <a:pt x="1539" y="15"/>
                    <a:pt x="1469" y="0"/>
                    <a:pt x="139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4"/>
            <p:cNvSpPr/>
            <p:nvPr/>
          </p:nvSpPr>
          <p:spPr>
            <a:xfrm>
              <a:off x="3634450" y="4142850"/>
              <a:ext cx="40450" cy="22000"/>
            </a:xfrm>
            <a:custGeom>
              <a:avLst/>
              <a:gdLst/>
              <a:ahLst/>
              <a:cxnLst/>
              <a:rect l="l" t="t" r="r" b="b"/>
              <a:pathLst>
                <a:path w="1618" h="880" extrusionOk="0">
                  <a:moveTo>
                    <a:pt x="14" y="0"/>
                  </a:moveTo>
                  <a:lnTo>
                    <a:pt x="14" y="0"/>
                  </a:lnTo>
                  <a:cubicBezTo>
                    <a:pt x="1" y="406"/>
                    <a:pt x="117" y="715"/>
                    <a:pt x="362" y="831"/>
                  </a:cubicBezTo>
                  <a:cubicBezTo>
                    <a:pt x="427" y="864"/>
                    <a:pt x="498" y="879"/>
                    <a:pt x="574" y="879"/>
                  </a:cubicBezTo>
                  <a:cubicBezTo>
                    <a:pt x="899" y="879"/>
                    <a:pt x="1299" y="588"/>
                    <a:pt x="1618" y="123"/>
                  </a:cubicBezTo>
                  <a:lnTo>
                    <a:pt x="1618" y="123"/>
                  </a:lnTo>
                  <a:cubicBezTo>
                    <a:pt x="1566" y="179"/>
                    <a:pt x="1047" y="728"/>
                    <a:pt x="620" y="728"/>
                  </a:cubicBezTo>
                  <a:cubicBezTo>
                    <a:pt x="512" y="728"/>
                    <a:pt x="410" y="693"/>
                    <a:pt x="323" y="606"/>
                  </a:cubicBezTo>
                  <a:cubicBezTo>
                    <a:pt x="149" y="451"/>
                    <a:pt x="40" y="232"/>
                    <a:pt x="1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4"/>
            <p:cNvSpPr/>
            <p:nvPr/>
          </p:nvSpPr>
          <p:spPr>
            <a:xfrm>
              <a:off x="3605950" y="4212400"/>
              <a:ext cx="352225" cy="211775"/>
            </a:xfrm>
            <a:custGeom>
              <a:avLst/>
              <a:gdLst/>
              <a:ahLst/>
              <a:cxnLst/>
              <a:rect l="l" t="t" r="r" b="b"/>
              <a:pathLst>
                <a:path w="14089" h="8471" extrusionOk="0">
                  <a:moveTo>
                    <a:pt x="13425" y="1"/>
                  </a:moveTo>
                  <a:lnTo>
                    <a:pt x="2519" y="5089"/>
                  </a:lnTo>
                  <a:cubicBezTo>
                    <a:pt x="2519" y="5089"/>
                    <a:pt x="2519" y="5089"/>
                    <a:pt x="2513" y="5083"/>
                  </a:cubicBezTo>
                  <a:cubicBezTo>
                    <a:pt x="2017" y="4355"/>
                    <a:pt x="1396" y="3900"/>
                    <a:pt x="884" y="3900"/>
                  </a:cubicBezTo>
                  <a:cubicBezTo>
                    <a:pt x="770" y="3900"/>
                    <a:pt x="662" y="3922"/>
                    <a:pt x="561" y="3969"/>
                  </a:cubicBezTo>
                  <a:cubicBezTo>
                    <a:pt x="188" y="4143"/>
                    <a:pt x="1" y="4632"/>
                    <a:pt x="20" y="5257"/>
                  </a:cubicBezTo>
                  <a:cubicBezTo>
                    <a:pt x="20" y="5399"/>
                    <a:pt x="39" y="5540"/>
                    <a:pt x="59" y="5682"/>
                  </a:cubicBezTo>
                  <a:lnTo>
                    <a:pt x="59" y="5688"/>
                  </a:lnTo>
                  <a:cubicBezTo>
                    <a:pt x="110" y="5991"/>
                    <a:pt x="188" y="6294"/>
                    <a:pt x="297" y="6584"/>
                  </a:cubicBezTo>
                  <a:cubicBezTo>
                    <a:pt x="353" y="6656"/>
                    <a:pt x="1337" y="8471"/>
                    <a:pt x="2230" y="8471"/>
                  </a:cubicBezTo>
                  <a:cubicBezTo>
                    <a:pt x="2373" y="8471"/>
                    <a:pt x="2514" y="8424"/>
                    <a:pt x="2648" y="8317"/>
                  </a:cubicBezTo>
                  <a:cubicBezTo>
                    <a:pt x="3299" y="7808"/>
                    <a:pt x="2745" y="6191"/>
                    <a:pt x="2745" y="6191"/>
                  </a:cubicBezTo>
                  <a:lnTo>
                    <a:pt x="7415" y="4085"/>
                  </a:lnTo>
                  <a:lnTo>
                    <a:pt x="7505" y="4052"/>
                  </a:lnTo>
                  <a:lnTo>
                    <a:pt x="7441" y="4523"/>
                  </a:lnTo>
                  <a:lnTo>
                    <a:pt x="7441" y="4523"/>
                  </a:lnTo>
                  <a:lnTo>
                    <a:pt x="14088" y="1418"/>
                  </a:lnTo>
                  <a:lnTo>
                    <a:pt x="13425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4"/>
            <p:cNvSpPr/>
            <p:nvPr/>
          </p:nvSpPr>
          <p:spPr>
            <a:xfrm>
              <a:off x="3628500" y="4378450"/>
              <a:ext cx="22400" cy="18300"/>
            </a:xfrm>
            <a:custGeom>
              <a:avLst/>
              <a:gdLst/>
              <a:ahLst/>
              <a:cxnLst/>
              <a:rect l="l" t="t" r="r" b="b"/>
              <a:pathLst>
                <a:path w="896" h="732" extrusionOk="0">
                  <a:moveTo>
                    <a:pt x="384" y="0"/>
                  </a:moveTo>
                  <a:cubicBezTo>
                    <a:pt x="268" y="0"/>
                    <a:pt x="163" y="48"/>
                    <a:pt x="104" y="142"/>
                  </a:cubicBezTo>
                  <a:cubicBezTo>
                    <a:pt x="1" y="303"/>
                    <a:pt x="71" y="528"/>
                    <a:pt x="265" y="657"/>
                  </a:cubicBezTo>
                  <a:cubicBezTo>
                    <a:pt x="342" y="707"/>
                    <a:pt x="428" y="732"/>
                    <a:pt x="510" y="732"/>
                  </a:cubicBezTo>
                  <a:cubicBezTo>
                    <a:pt x="626" y="732"/>
                    <a:pt x="732" y="683"/>
                    <a:pt x="793" y="592"/>
                  </a:cubicBezTo>
                  <a:cubicBezTo>
                    <a:pt x="896" y="431"/>
                    <a:pt x="825" y="206"/>
                    <a:pt x="638" y="77"/>
                  </a:cubicBezTo>
                  <a:cubicBezTo>
                    <a:pt x="557" y="26"/>
                    <a:pt x="468" y="0"/>
                    <a:pt x="38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4"/>
            <p:cNvSpPr/>
            <p:nvPr/>
          </p:nvSpPr>
          <p:spPr>
            <a:xfrm>
              <a:off x="3613525" y="4290350"/>
              <a:ext cx="191000" cy="142000"/>
            </a:xfrm>
            <a:custGeom>
              <a:avLst/>
              <a:gdLst/>
              <a:ahLst/>
              <a:cxnLst/>
              <a:rect l="l" t="t" r="r" b="b"/>
              <a:pathLst>
                <a:path w="7640" h="5680" extrusionOk="0">
                  <a:moveTo>
                    <a:pt x="6448" y="0"/>
                  </a:moveTo>
                  <a:cubicBezTo>
                    <a:pt x="6448" y="0"/>
                    <a:pt x="7092" y="896"/>
                    <a:pt x="6287" y="1340"/>
                  </a:cubicBezTo>
                  <a:lnTo>
                    <a:pt x="6088" y="1430"/>
                  </a:lnTo>
                  <a:lnTo>
                    <a:pt x="2442" y="3073"/>
                  </a:lnTo>
                  <a:cubicBezTo>
                    <a:pt x="2442" y="3073"/>
                    <a:pt x="2938" y="4529"/>
                    <a:pt x="2429" y="5115"/>
                  </a:cubicBezTo>
                  <a:cubicBezTo>
                    <a:pt x="2493" y="4960"/>
                    <a:pt x="2500" y="4780"/>
                    <a:pt x="2455" y="4612"/>
                  </a:cubicBezTo>
                  <a:cubicBezTo>
                    <a:pt x="2366" y="4284"/>
                    <a:pt x="2098" y="4061"/>
                    <a:pt x="1823" y="4061"/>
                  </a:cubicBezTo>
                  <a:cubicBezTo>
                    <a:pt x="1780" y="4061"/>
                    <a:pt x="1737" y="4066"/>
                    <a:pt x="1695" y="4078"/>
                  </a:cubicBezTo>
                  <a:cubicBezTo>
                    <a:pt x="1373" y="4168"/>
                    <a:pt x="1199" y="4548"/>
                    <a:pt x="1302" y="4928"/>
                  </a:cubicBezTo>
                  <a:cubicBezTo>
                    <a:pt x="1328" y="5005"/>
                    <a:pt x="1360" y="5083"/>
                    <a:pt x="1405" y="5153"/>
                  </a:cubicBezTo>
                  <a:cubicBezTo>
                    <a:pt x="696" y="4683"/>
                    <a:pt x="39" y="3524"/>
                    <a:pt x="1" y="3466"/>
                  </a:cubicBezTo>
                  <a:lnTo>
                    <a:pt x="1" y="3466"/>
                  </a:lnTo>
                  <a:cubicBezTo>
                    <a:pt x="39" y="3575"/>
                    <a:pt x="84" y="3691"/>
                    <a:pt x="142" y="3807"/>
                  </a:cubicBezTo>
                  <a:cubicBezTo>
                    <a:pt x="664" y="4929"/>
                    <a:pt x="1506" y="5679"/>
                    <a:pt x="2165" y="5679"/>
                  </a:cubicBezTo>
                  <a:cubicBezTo>
                    <a:pt x="2279" y="5679"/>
                    <a:pt x="2387" y="5657"/>
                    <a:pt x="2487" y="5611"/>
                  </a:cubicBezTo>
                  <a:cubicBezTo>
                    <a:pt x="3034" y="5360"/>
                    <a:pt x="3176" y="4432"/>
                    <a:pt x="2880" y="3395"/>
                  </a:cubicBezTo>
                  <a:lnTo>
                    <a:pt x="7138" y="1405"/>
                  </a:lnTo>
                  <a:cubicBezTo>
                    <a:pt x="7138" y="1405"/>
                    <a:pt x="7640" y="400"/>
                    <a:pt x="644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4"/>
            <p:cNvSpPr/>
            <p:nvPr/>
          </p:nvSpPr>
          <p:spPr>
            <a:xfrm>
              <a:off x="3605950" y="4309975"/>
              <a:ext cx="62825" cy="34025"/>
            </a:xfrm>
            <a:custGeom>
              <a:avLst/>
              <a:gdLst/>
              <a:ahLst/>
              <a:cxnLst/>
              <a:rect l="l" t="t" r="r" b="b"/>
              <a:pathLst>
                <a:path w="2513" h="1361" extrusionOk="0">
                  <a:moveTo>
                    <a:pt x="887" y="0"/>
                  </a:moveTo>
                  <a:cubicBezTo>
                    <a:pt x="772" y="0"/>
                    <a:pt x="662" y="23"/>
                    <a:pt x="561" y="72"/>
                  </a:cubicBezTo>
                  <a:cubicBezTo>
                    <a:pt x="188" y="246"/>
                    <a:pt x="1" y="736"/>
                    <a:pt x="14" y="1360"/>
                  </a:cubicBezTo>
                  <a:cubicBezTo>
                    <a:pt x="39" y="1103"/>
                    <a:pt x="155" y="761"/>
                    <a:pt x="503" y="420"/>
                  </a:cubicBezTo>
                  <a:cubicBezTo>
                    <a:pt x="638" y="287"/>
                    <a:pt x="796" y="234"/>
                    <a:pt x="962" y="234"/>
                  </a:cubicBezTo>
                  <a:cubicBezTo>
                    <a:pt x="1626" y="234"/>
                    <a:pt x="2431" y="1092"/>
                    <a:pt x="2513" y="1180"/>
                  </a:cubicBezTo>
                  <a:cubicBezTo>
                    <a:pt x="2019" y="455"/>
                    <a:pt x="1397" y="0"/>
                    <a:pt x="8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3895825" y="3926100"/>
              <a:ext cx="89875" cy="249625"/>
            </a:xfrm>
            <a:custGeom>
              <a:avLst/>
              <a:gdLst/>
              <a:ahLst/>
              <a:cxnLst/>
              <a:rect l="l" t="t" r="r" b="b"/>
              <a:pathLst>
                <a:path w="3595" h="9985" extrusionOk="0">
                  <a:moveTo>
                    <a:pt x="2108" y="0"/>
                  </a:moveTo>
                  <a:cubicBezTo>
                    <a:pt x="2039" y="0"/>
                    <a:pt x="1969" y="2"/>
                    <a:pt x="1900" y="7"/>
                  </a:cubicBezTo>
                  <a:cubicBezTo>
                    <a:pt x="1836" y="32"/>
                    <a:pt x="0" y="393"/>
                    <a:pt x="303" y="1185"/>
                  </a:cubicBezTo>
                  <a:cubicBezTo>
                    <a:pt x="483" y="1640"/>
                    <a:pt x="1385" y="1669"/>
                    <a:pt x="1615" y="1669"/>
                  </a:cubicBezTo>
                  <a:cubicBezTo>
                    <a:pt x="1649" y="1669"/>
                    <a:pt x="1669" y="1668"/>
                    <a:pt x="1669" y="1668"/>
                  </a:cubicBezTo>
                  <a:lnTo>
                    <a:pt x="2100" y="5121"/>
                  </a:lnTo>
                  <a:lnTo>
                    <a:pt x="2100" y="5185"/>
                  </a:lnTo>
                  <a:lnTo>
                    <a:pt x="1810" y="5050"/>
                  </a:lnTo>
                  <a:lnTo>
                    <a:pt x="2493" y="9984"/>
                  </a:lnTo>
                  <a:lnTo>
                    <a:pt x="3543" y="9836"/>
                  </a:lnTo>
                  <a:lnTo>
                    <a:pt x="2422" y="1746"/>
                  </a:lnTo>
                  <a:cubicBezTo>
                    <a:pt x="3124" y="1527"/>
                    <a:pt x="3594" y="1108"/>
                    <a:pt x="3537" y="696"/>
                  </a:cubicBezTo>
                  <a:cubicBezTo>
                    <a:pt x="3498" y="419"/>
                    <a:pt x="3221" y="200"/>
                    <a:pt x="2809" y="90"/>
                  </a:cubicBezTo>
                  <a:cubicBezTo>
                    <a:pt x="2718" y="65"/>
                    <a:pt x="2622" y="39"/>
                    <a:pt x="2525" y="26"/>
                  </a:cubicBezTo>
                  <a:cubicBezTo>
                    <a:pt x="2388" y="9"/>
                    <a:pt x="2248" y="0"/>
                    <a:pt x="2108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3924325" y="3934900"/>
              <a:ext cx="15475" cy="11500"/>
            </a:xfrm>
            <a:custGeom>
              <a:avLst/>
              <a:gdLst/>
              <a:ahLst/>
              <a:cxnLst/>
              <a:rect l="l" t="t" r="r" b="b"/>
              <a:pathLst>
                <a:path w="619" h="460" extrusionOk="0">
                  <a:moveTo>
                    <a:pt x="312" y="1"/>
                  </a:moveTo>
                  <a:cubicBezTo>
                    <a:pt x="247" y="1"/>
                    <a:pt x="181" y="25"/>
                    <a:pt x="129" y="73"/>
                  </a:cubicBezTo>
                  <a:cubicBezTo>
                    <a:pt x="0" y="228"/>
                    <a:pt x="110" y="460"/>
                    <a:pt x="310" y="460"/>
                  </a:cubicBezTo>
                  <a:cubicBezTo>
                    <a:pt x="509" y="460"/>
                    <a:pt x="619" y="228"/>
                    <a:pt x="490" y="73"/>
                  </a:cubicBezTo>
                  <a:cubicBezTo>
                    <a:pt x="442" y="25"/>
                    <a:pt x="377" y="1"/>
                    <a:pt x="312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3894200" y="3926250"/>
              <a:ext cx="72975" cy="130925"/>
            </a:xfrm>
            <a:custGeom>
              <a:avLst/>
              <a:gdLst/>
              <a:ahLst/>
              <a:cxnLst/>
              <a:rect l="l" t="t" r="r" b="b"/>
              <a:pathLst>
                <a:path w="2919" h="5237" extrusionOk="0">
                  <a:moveTo>
                    <a:pt x="1965" y="1"/>
                  </a:moveTo>
                  <a:cubicBezTo>
                    <a:pt x="1882" y="7"/>
                    <a:pt x="1804" y="13"/>
                    <a:pt x="1714" y="20"/>
                  </a:cubicBezTo>
                  <a:cubicBezTo>
                    <a:pt x="735" y="155"/>
                    <a:pt x="1" y="677"/>
                    <a:pt x="72" y="1179"/>
                  </a:cubicBezTo>
                  <a:cubicBezTo>
                    <a:pt x="130" y="1592"/>
                    <a:pt x="703" y="1869"/>
                    <a:pt x="1437" y="1881"/>
                  </a:cubicBezTo>
                  <a:lnTo>
                    <a:pt x="1875" y="5044"/>
                  </a:lnTo>
                  <a:cubicBezTo>
                    <a:pt x="1875" y="5044"/>
                    <a:pt x="2077" y="5236"/>
                    <a:pt x="2344" y="5236"/>
                  </a:cubicBezTo>
                  <a:cubicBezTo>
                    <a:pt x="2520" y="5236"/>
                    <a:pt x="2724" y="5153"/>
                    <a:pt x="2919" y="4877"/>
                  </a:cubicBezTo>
                  <a:lnTo>
                    <a:pt x="2919" y="4877"/>
                  </a:lnTo>
                  <a:cubicBezTo>
                    <a:pt x="2919" y="4877"/>
                    <a:pt x="2780" y="4924"/>
                    <a:pt x="2615" y="4924"/>
                  </a:cubicBezTo>
                  <a:cubicBezTo>
                    <a:pt x="2407" y="4924"/>
                    <a:pt x="2156" y="4848"/>
                    <a:pt x="2088" y="4503"/>
                  </a:cubicBezTo>
                  <a:lnTo>
                    <a:pt x="2068" y="4355"/>
                  </a:lnTo>
                  <a:lnTo>
                    <a:pt x="1734" y="1662"/>
                  </a:lnTo>
                  <a:cubicBezTo>
                    <a:pt x="1734" y="1662"/>
                    <a:pt x="1717" y="1663"/>
                    <a:pt x="1688" y="1663"/>
                  </a:cubicBezTo>
                  <a:cubicBezTo>
                    <a:pt x="1483" y="1663"/>
                    <a:pt x="649" y="1638"/>
                    <a:pt x="407" y="1244"/>
                  </a:cubicBezTo>
                  <a:lnTo>
                    <a:pt x="407" y="1244"/>
                  </a:lnTo>
                  <a:cubicBezTo>
                    <a:pt x="497" y="1321"/>
                    <a:pt x="613" y="1360"/>
                    <a:pt x="729" y="1366"/>
                  </a:cubicBezTo>
                  <a:cubicBezTo>
                    <a:pt x="734" y="1366"/>
                    <a:pt x="739" y="1366"/>
                    <a:pt x="743" y="1366"/>
                  </a:cubicBezTo>
                  <a:cubicBezTo>
                    <a:pt x="1001" y="1366"/>
                    <a:pt x="1218" y="1201"/>
                    <a:pt x="1225" y="973"/>
                  </a:cubicBezTo>
                  <a:cubicBezTo>
                    <a:pt x="1238" y="748"/>
                    <a:pt x="1025" y="561"/>
                    <a:pt x="754" y="555"/>
                  </a:cubicBezTo>
                  <a:cubicBezTo>
                    <a:pt x="696" y="555"/>
                    <a:pt x="645" y="561"/>
                    <a:pt x="587" y="574"/>
                  </a:cubicBezTo>
                  <a:cubicBezTo>
                    <a:pt x="1031" y="207"/>
                    <a:pt x="1920" y="13"/>
                    <a:pt x="196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3956525" y="3928350"/>
              <a:ext cx="29825" cy="41250"/>
            </a:xfrm>
            <a:custGeom>
              <a:avLst/>
              <a:gdLst/>
              <a:ahLst/>
              <a:cxnLst/>
              <a:rect l="l" t="t" r="r" b="b"/>
              <a:pathLst>
                <a:path w="1193" h="1650" extrusionOk="0">
                  <a:moveTo>
                    <a:pt x="387" y="0"/>
                  </a:moveTo>
                  <a:lnTo>
                    <a:pt x="387" y="0"/>
                  </a:lnTo>
                  <a:cubicBezTo>
                    <a:pt x="613" y="97"/>
                    <a:pt x="793" y="277"/>
                    <a:pt x="902" y="503"/>
                  </a:cubicBezTo>
                  <a:cubicBezTo>
                    <a:pt x="1192" y="1076"/>
                    <a:pt x="97" y="1604"/>
                    <a:pt x="1" y="1649"/>
                  </a:cubicBezTo>
                  <a:cubicBezTo>
                    <a:pt x="703" y="1437"/>
                    <a:pt x="1173" y="1018"/>
                    <a:pt x="1115" y="606"/>
                  </a:cubicBezTo>
                  <a:cubicBezTo>
                    <a:pt x="1076" y="329"/>
                    <a:pt x="793" y="110"/>
                    <a:pt x="38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4"/>
            <p:cNvSpPr/>
            <p:nvPr/>
          </p:nvSpPr>
          <p:spPr>
            <a:xfrm>
              <a:off x="3705650" y="4045050"/>
              <a:ext cx="466050" cy="424600"/>
            </a:xfrm>
            <a:custGeom>
              <a:avLst/>
              <a:gdLst/>
              <a:ahLst/>
              <a:cxnLst/>
              <a:rect l="l" t="t" r="r" b="b"/>
              <a:pathLst>
                <a:path w="18642" h="16984" extrusionOk="0">
                  <a:moveTo>
                    <a:pt x="9321" y="1"/>
                  </a:moveTo>
                  <a:cubicBezTo>
                    <a:pt x="7148" y="1"/>
                    <a:pt x="4976" y="830"/>
                    <a:pt x="3317" y="2489"/>
                  </a:cubicBezTo>
                  <a:cubicBezTo>
                    <a:pt x="0" y="5806"/>
                    <a:pt x="0" y="11178"/>
                    <a:pt x="3317" y="14495"/>
                  </a:cubicBezTo>
                  <a:cubicBezTo>
                    <a:pt x="4976" y="16154"/>
                    <a:pt x="7148" y="16983"/>
                    <a:pt x="9321" y="16983"/>
                  </a:cubicBezTo>
                  <a:cubicBezTo>
                    <a:pt x="11493" y="16983"/>
                    <a:pt x="13665" y="16154"/>
                    <a:pt x="15324" y="14495"/>
                  </a:cubicBezTo>
                  <a:cubicBezTo>
                    <a:pt x="18641" y="11178"/>
                    <a:pt x="18641" y="5806"/>
                    <a:pt x="15324" y="2489"/>
                  </a:cubicBezTo>
                  <a:cubicBezTo>
                    <a:pt x="13665" y="830"/>
                    <a:pt x="11493" y="1"/>
                    <a:pt x="932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4"/>
            <p:cNvSpPr/>
            <p:nvPr/>
          </p:nvSpPr>
          <p:spPr>
            <a:xfrm>
              <a:off x="3688250" y="4141225"/>
              <a:ext cx="457850" cy="328525"/>
            </a:xfrm>
            <a:custGeom>
              <a:avLst/>
              <a:gdLst/>
              <a:ahLst/>
              <a:cxnLst/>
              <a:rect l="l" t="t" r="r" b="b"/>
              <a:pathLst>
                <a:path w="18314" h="13141" extrusionOk="0">
                  <a:moveTo>
                    <a:pt x="2905" y="1"/>
                  </a:moveTo>
                  <a:cubicBezTo>
                    <a:pt x="0" y="4439"/>
                    <a:pt x="1836" y="10423"/>
                    <a:pt x="6732" y="12478"/>
                  </a:cubicBezTo>
                  <a:cubicBezTo>
                    <a:pt x="7810" y="12929"/>
                    <a:pt x="8920" y="13140"/>
                    <a:pt x="10008" y="13140"/>
                  </a:cubicBezTo>
                  <a:cubicBezTo>
                    <a:pt x="13859" y="13140"/>
                    <a:pt x="17429" y="10491"/>
                    <a:pt x="18313" y="6448"/>
                  </a:cubicBezTo>
                  <a:lnTo>
                    <a:pt x="18313" y="6448"/>
                  </a:lnTo>
                  <a:cubicBezTo>
                    <a:pt x="16722" y="8881"/>
                    <a:pt x="14030" y="10297"/>
                    <a:pt x="11201" y="10297"/>
                  </a:cubicBezTo>
                  <a:cubicBezTo>
                    <a:pt x="10629" y="10297"/>
                    <a:pt x="10051" y="10239"/>
                    <a:pt x="9476" y="10120"/>
                  </a:cubicBezTo>
                  <a:cubicBezTo>
                    <a:pt x="9836" y="9837"/>
                    <a:pt x="10055" y="9431"/>
                    <a:pt x="10010" y="9006"/>
                  </a:cubicBezTo>
                  <a:cubicBezTo>
                    <a:pt x="9945" y="8308"/>
                    <a:pt x="9238" y="7798"/>
                    <a:pt x="8387" y="7798"/>
                  </a:cubicBezTo>
                  <a:cubicBezTo>
                    <a:pt x="8319" y="7798"/>
                    <a:pt x="8250" y="7801"/>
                    <a:pt x="8181" y="7808"/>
                  </a:cubicBezTo>
                  <a:cubicBezTo>
                    <a:pt x="7395" y="7885"/>
                    <a:pt x="6770" y="8368"/>
                    <a:pt x="6628" y="8967"/>
                  </a:cubicBezTo>
                  <a:cubicBezTo>
                    <a:pt x="6081" y="8613"/>
                    <a:pt x="5579" y="8207"/>
                    <a:pt x="5128" y="7737"/>
                  </a:cubicBezTo>
                  <a:cubicBezTo>
                    <a:pt x="5147" y="7730"/>
                    <a:pt x="5166" y="7724"/>
                    <a:pt x="5186" y="7711"/>
                  </a:cubicBezTo>
                  <a:cubicBezTo>
                    <a:pt x="5521" y="7531"/>
                    <a:pt x="5669" y="7151"/>
                    <a:pt x="5521" y="6874"/>
                  </a:cubicBezTo>
                  <a:cubicBezTo>
                    <a:pt x="5422" y="6693"/>
                    <a:pt x="5227" y="6596"/>
                    <a:pt x="5010" y="6596"/>
                  </a:cubicBezTo>
                  <a:cubicBezTo>
                    <a:pt x="4886" y="6596"/>
                    <a:pt x="4756" y="6628"/>
                    <a:pt x="4632" y="6693"/>
                  </a:cubicBezTo>
                  <a:cubicBezTo>
                    <a:pt x="4542" y="6745"/>
                    <a:pt x="4464" y="6809"/>
                    <a:pt x="4400" y="6887"/>
                  </a:cubicBezTo>
                  <a:cubicBezTo>
                    <a:pt x="4155" y="6564"/>
                    <a:pt x="3936" y="6223"/>
                    <a:pt x="3743" y="5862"/>
                  </a:cubicBezTo>
                  <a:cubicBezTo>
                    <a:pt x="2764" y="4072"/>
                    <a:pt x="2467" y="1991"/>
                    <a:pt x="290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4"/>
            <p:cNvSpPr/>
            <p:nvPr/>
          </p:nvSpPr>
          <p:spPr>
            <a:xfrm>
              <a:off x="3896775" y="4105350"/>
              <a:ext cx="155750" cy="122850"/>
            </a:xfrm>
            <a:custGeom>
              <a:avLst/>
              <a:gdLst/>
              <a:ahLst/>
              <a:cxnLst/>
              <a:rect l="l" t="t" r="r" b="b"/>
              <a:pathLst>
                <a:path w="6230" h="4914" extrusionOk="0">
                  <a:moveTo>
                    <a:pt x="3307" y="0"/>
                  </a:moveTo>
                  <a:cubicBezTo>
                    <a:pt x="3102" y="0"/>
                    <a:pt x="2892" y="19"/>
                    <a:pt x="2680" y="57"/>
                  </a:cubicBezTo>
                  <a:cubicBezTo>
                    <a:pt x="1089" y="341"/>
                    <a:pt x="1" y="1648"/>
                    <a:pt x="239" y="2975"/>
                  </a:cubicBezTo>
                  <a:cubicBezTo>
                    <a:pt x="446" y="4126"/>
                    <a:pt x="1592" y="4913"/>
                    <a:pt x="2926" y="4913"/>
                  </a:cubicBezTo>
                  <a:cubicBezTo>
                    <a:pt x="3131" y="4913"/>
                    <a:pt x="3339" y="4895"/>
                    <a:pt x="3550" y="4856"/>
                  </a:cubicBezTo>
                  <a:cubicBezTo>
                    <a:pt x="5141" y="4566"/>
                    <a:pt x="6230" y="3259"/>
                    <a:pt x="5991" y="1932"/>
                  </a:cubicBezTo>
                  <a:cubicBezTo>
                    <a:pt x="5785" y="787"/>
                    <a:pt x="4643" y="0"/>
                    <a:pt x="330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4"/>
            <p:cNvSpPr/>
            <p:nvPr/>
          </p:nvSpPr>
          <p:spPr>
            <a:xfrm>
              <a:off x="3953800" y="4275675"/>
              <a:ext cx="60250" cy="47975"/>
            </a:xfrm>
            <a:custGeom>
              <a:avLst/>
              <a:gdLst/>
              <a:ahLst/>
              <a:cxnLst/>
              <a:rect l="l" t="t" r="r" b="b"/>
              <a:pathLst>
                <a:path w="2410" h="1919" extrusionOk="0">
                  <a:moveTo>
                    <a:pt x="1361" y="1"/>
                  </a:moveTo>
                  <a:cubicBezTo>
                    <a:pt x="1166" y="1"/>
                    <a:pt x="960" y="51"/>
                    <a:pt x="767" y="156"/>
                  </a:cubicBezTo>
                  <a:cubicBezTo>
                    <a:pt x="238" y="446"/>
                    <a:pt x="0" y="1045"/>
                    <a:pt x="245" y="1483"/>
                  </a:cubicBezTo>
                  <a:cubicBezTo>
                    <a:pt x="397" y="1766"/>
                    <a:pt x="708" y="1918"/>
                    <a:pt x="1051" y="1918"/>
                  </a:cubicBezTo>
                  <a:cubicBezTo>
                    <a:pt x="1246" y="1918"/>
                    <a:pt x="1451" y="1869"/>
                    <a:pt x="1643" y="1766"/>
                  </a:cubicBezTo>
                  <a:cubicBezTo>
                    <a:pt x="2171" y="1476"/>
                    <a:pt x="2409" y="884"/>
                    <a:pt x="2164" y="439"/>
                  </a:cubicBezTo>
                  <a:cubicBezTo>
                    <a:pt x="2012" y="156"/>
                    <a:pt x="1703" y="1"/>
                    <a:pt x="136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4"/>
            <p:cNvSpPr/>
            <p:nvPr/>
          </p:nvSpPr>
          <p:spPr>
            <a:xfrm>
              <a:off x="4031900" y="4280275"/>
              <a:ext cx="60400" cy="73100"/>
            </a:xfrm>
            <a:custGeom>
              <a:avLst/>
              <a:gdLst/>
              <a:ahLst/>
              <a:cxnLst/>
              <a:rect l="l" t="t" r="r" b="b"/>
              <a:pathLst>
                <a:path w="2416" h="2924" extrusionOk="0">
                  <a:moveTo>
                    <a:pt x="1062" y="1"/>
                  </a:moveTo>
                  <a:cubicBezTo>
                    <a:pt x="940" y="1"/>
                    <a:pt x="812" y="29"/>
                    <a:pt x="689" y="88"/>
                  </a:cubicBezTo>
                  <a:cubicBezTo>
                    <a:pt x="316" y="262"/>
                    <a:pt x="129" y="655"/>
                    <a:pt x="277" y="964"/>
                  </a:cubicBezTo>
                  <a:cubicBezTo>
                    <a:pt x="329" y="1080"/>
                    <a:pt x="425" y="1170"/>
                    <a:pt x="541" y="1221"/>
                  </a:cubicBezTo>
                  <a:cubicBezTo>
                    <a:pt x="200" y="1440"/>
                    <a:pt x="0" y="1801"/>
                    <a:pt x="71" y="2168"/>
                  </a:cubicBezTo>
                  <a:cubicBezTo>
                    <a:pt x="149" y="2621"/>
                    <a:pt x="597" y="2924"/>
                    <a:pt x="1123" y="2924"/>
                  </a:cubicBezTo>
                  <a:cubicBezTo>
                    <a:pt x="1202" y="2924"/>
                    <a:pt x="1284" y="2917"/>
                    <a:pt x="1366" y="2903"/>
                  </a:cubicBezTo>
                  <a:cubicBezTo>
                    <a:pt x="1984" y="2787"/>
                    <a:pt x="2416" y="2278"/>
                    <a:pt x="2319" y="1763"/>
                  </a:cubicBezTo>
                  <a:cubicBezTo>
                    <a:pt x="2248" y="1376"/>
                    <a:pt x="1907" y="1093"/>
                    <a:pt x="1475" y="1028"/>
                  </a:cubicBezTo>
                  <a:cubicBezTo>
                    <a:pt x="1668" y="829"/>
                    <a:pt x="1739" y="552"/>
                    <a:pt x="1636" y="326"/>
                  </a:cubicBezTo>
                  <a:cubicBezTo>
                    <a:pt x="1537" y="118"/>
                    <a:pt x="1312" y="1"/>
                    <a:pt x="106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3782600" y="4189625"/>
              <a:ext cx="79750" cy="64000"/>
            </a:xfrm>
            <a:custGeom>
              <a:avLst/>
              <a:gdLst/>
              <a:ahLst/>
              <a:cxnLst/>
              <a:rect l="l" t="t" r="r" b="b"/>
              <a:pathLst>
                <a:path w="3190" h="2560" extrusionOk="0">
                  <a:moveTo>
                    <a:pt x="1354" y="0"/>
                  </a:moveTo>
                  <a:cubicBezTo>
                    <a:pt x="933" y="0"/>
                    <a:pt x="552" y="179"/>
                    <a:pt x="349" y="512"/>
                  </a:cubicBezTo>
                  <a:cubicBezTo>
                    <a:pt x="1" y="1079"/>
                    <a:pt x="278" y="1884"/>
                    <a:pt x="967" y="2303"/>
                  </a:cubicBezTo>
                  <a:cubicBezTo>
                    <a:pt x="1247" y="2476"/>
                    <a:pt x="1552" y="2559"/>
                    <a:pt x="1839" y="2559"/>
                  </a:cubicBezTo>
                  <a:cubicBezTo>
                    <a:pt x="2256" y="2559"/>
                    <a:pt x="2635" y="2382"/>
                    <a:pt x="2842" y="2045"/>
                  </a:cubicBezTo>
                  <a:cubicBezTo>
                    <a:pt x="3189" y="1472"/>
                    <a:pt x="2912" y="673"/>
                    <a:pt x="2223" y="255"/>
                  </a:cubicBezTo>
                  <a:cubicBezTo>
                    <a:pt x="1944" y="83"/>
                    <a:pt x="1640" y="0"/>
                    <a:pt x="135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8" name="Google Shape;428;p34"/>
          <p:cNvSpPr txBox="1">
            <a:spLocks noGrp="1"/>
          </p:cNvSpPr>
          <p:nvPr>
            <p:ph type="title"/>
          </p:nvPr>
        </p:nvSpPr>
        <p:spPr>
          <a:xfrm>
            <a:off x="1092075" y="1997900"/>
            <a:ext cx="32757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29" name="Google Shape;429;p34"/>
          <p:cNvSpPr txBox="1">
            <a:spLocks noGrp="1"/>
          </p:cNvSpPr>
          <p:nvPr>
            <p:ph type="body" idx="1"/>
          </p:nvPr>
        </p:nvSpPr>
        <p:spPr>
          <a:xfrm>
            <a:off x="1092075" y="2753600"/>
            <a:ext cx="3384600" cy="12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430" name="Google Shape;430;p34"/>
          <p:cNvSpPr/>
          <p:nvPr/>
        </p:nvSpPr>
        <p:spPr>
          <a:xfrm>
            <a:off x="458163" y="540000"/>
            <a:ext cx="523677" cy="536723"/>
          </a:xfrm>
          <a:custGeom>
            <a:avLst/>
            <a:gdLst/>
            <a:ahLst/>
            <a:cxnLst/>
            <a:rect l="l" t="t" r="r" b="b"/>
            <a:pathLst>
              <a:path w="3452" h="3538" extrusionOk="0">
                <a:moveTo>
                  <a:pt x="1791" y="0"/>
                </a:moveTo>
                <a:cubicBezTo>
                  <a:pt x="1783" y="0"/>
                  <a:pt x="1775" y="2"/>
                  <a:pt x="1767" y="6"/>
                </a:cubicBezTo>
                <a:cubicBezTo>
                  <a:pt x="1726" y="6"/>
                  <a:pt x="1685" y="15"/>
                  <a:pt x="1653" y="23"/>
                </a:cubicBezTo>
                <a:cubicBezTo>
                  <a:pt x="1628" y="31"/>
                  <a:pt x="1612" y="39"/>
                  <a:pt x="1596" y="47"/>
                </a:cubicBezTo>
                <a:cubicBezTo>
                  <a:pt x="1523" y="80"/>
                  <a:pt x="1474" y="129"/>
                  <a:pt x="1482" y="186"/>
                </a:cubicBezTo>
                <a:cubicBezTo>
                  <a:pt x="1482" y="259"/>
                  <a:pt x="1580" y="332"/>
                  <a:pt x="1718" y="348"/>
                </a:cubicBezTo>
                <a:lnTo>
                  <a:pt x="1726" y="698"/>
                </a:lnTo>
                <a:cubicBezTo>
                  <a:pt x="1689" y="695"/>
                  <a:pt x="1652" y="693"/>
                  <a:pt x="1615" y="693"/>
                </a:cubicBezTo>
                <a:cubicBezTo>
                  <a:pt x="1344" y="693"/>
                  <a:pt x="1080" y="796"/>
                  <a:pt x="880" y="975"/>
                </a:cubicBezTo>
                <a:lnTo>
                  <a:pt x="538" y="755"/>
                </a:lnTo>
                <a:cubicBezTo>
                  <a:pt x="578" y="666"/>
                  <a:pt x="570" y="584"/>
                  <a:pt x="530" y="560"/>
                </a:cubicBezTo>
                <a:cubicBezTo>
                  <a:pt x="513" y="553"/>
                  <a:pt x="494" y="549"/>
                  <a:pt x="476" y="549"/>
                </a:cubicBezTo>
                <a:cubicBezTo>
                  <a:pt x="451" y="549"/>
                  <a:pt x="426" y="557"/>
                  <a:pt x="407" y="576"/>
                </a:cubicBezTo>
                <a:lnTo>
                  <a:pt x="375" y="601"/>
                </a:lnTo>
                <a:cubicBezTo>
                  <a:pt x="359" y="617"/>
                  <a:pt x="334" y="641"/>
                  <a:pt x="318" y="658"/>
                </a:cubicBezTo>
                <a:lnTo>
                  <a:pt x="302" y="690"/>
                </a:lnTo>
                <a:cubicBezTo>
                  <a:pt x="236" y="796"/>
                  <a:pt x="220" y="910"/>
                  <a:pt x="277" y="951"/>
                </a:cubicBezTo>
                <a:cubicBezTo>
                  <a:pt x="292" y="959"/>
                  <a:pt x="307" y="963"/>
                  <a:pt x="323" y="963"/>
                </a:cubicBezTo>
                <a:cubicBezTo>
                  <a:pt x="368" y="963"/>
                  <a:pt x="416" y="930"/>
                  <a:pt x="464" y="869"/>
                </a:cubicBezTo>
                <a:lnTo>
                  <a:pt x="782" y="1073"/>
                </a:lnTo>
                <a:cubicBezTo>
                  <a:pt x="530" y="1358"/>
                  <a:pt x="448" y="1749"/>
                  <a:pt x="554" y="2115"/>
                </a:cubicBezTo>
                <a:cubicBezTo>
                  <a:pt x="554" y="2115"/>
                  <a:pt x="554" y="2123"/>
                  <a:pt x="554" y="2123"/>
                </a:cubicBezTo>
                <a:cubicBezTo>
                  <a:pt x="562" y="2147"/>
                  <a:pt x="570" y="2172"/>
                  <a:pt x="578" y="2188"/>
                </a:cubicBezTo>
                <a:lnTo>
                  <a:pt x="220" y="2351"/>
                </a:lnTo>
                <a:cubicBezTo>
                  <a:pt x="181" y="2285"/>
                  <a:pt x="131" y="2246"/>
                  <a:pt x="87" y="2246"/>
                </a:cubicBezTo>
                <a:cubicBezTo>
                  <a:pt x="77" y="2246"/>
                  <a:pt x="67" y="2249"/>
                  <a:pt x="57" y="2253"/>
                </a:cubicBezTo>
                <a:cubicBezTo>
                  <a:pt x="17" y="2270"/>
                  <a:pt x="0" y="2384"/>
                  <a:pt x="49" y="2497"/>
                </a:cubicBezTo>
                <a:cubicBezTo>
                  <a:pt x="49" y="2506"/>
                  <a:pt x="57" y="2514"/>
                  <a:pt x="57" y="2530"/>
                </a:cubicBezTo>
                <a:cubicBezTo>
                  <a:pt x="74" y="2546"/>
                  <a:pt x="90" y="2571"/>
                  <a:pt x="106" y="2587"/>
                </a:cubicBezTo>
                <a:cubicBezTo>
                  <a:pt x="114" y="2603"/>
                  <a:pt x="122" y="2611"/>
                  <a:pt x="131" y="2620"/>
                </a:cubicBezTo>
                <a:cubicBezTo>
                  <a:pt x="149" y="2644"/>
                  <a:pt x="177" y="2655"/>
                  <a:pt x="208" y="2655"/>
                </a:cubicBezTo>
                <a:cubicBezTo>
                  <a:pt x="217" y="2655"/>
                  <a:pt x="227" y="2654"/>
                  <a:pt x="236" y="2652"/>
                </a:cubicBezTo>
                <a:cubicBezTo>
                  <a:pt x="285" y="2636"/>
                  <a:pt x="302" y="2554"/>
                  <a:pt x="277" y="2465"/>
                </a:cubicBezTo>
                <a:lnTo>
                  <a:pt x="627" y="2310"/>
                </a:lnTo>
                <a:lnTo>
                  <a:pt x="627" y="2318"/>
                </a:lnTo>
                <a:cubicBezTo>
                  <a:pt x="643" y="2343"/>
                  <a:pt x="660" y="2367"/>
                  <a:pt x="676" y="2392"/>
                </a:cubicBezTo>
                <a:lnTo>
                  <a:pt x="692" y="2416"/>
                </a:lnTo>
                <a:cubicBezTo>
                  <a:pt x="700" y="2441"/>
                  <a:pt x="717" y="2457"/>
                  <a:pt x="733" y="2481"/>
                </a:cubicBezTo>
                <a:lnTo>
                  <a:pt x="749" y="2497"/>
                </a:lnTo>
                <a:cubicBezTo>
                  <a:pt x="766" y="2522"/>
                  <a:pt x="782" y="2538"/>
                  <a:pt x="806" y="2563"/>
                </a:cubicBezTo>
                <a:cubicBezTo>
                  <a:pt x="806" y="2571"/>
                  <a:pt x="823" y="2579"/>
                  <a:pt x="823" y="2579"/>
                </a:cubicBezTo>
                <a:lnTo>
                  <a:pt x="880" y="2636"/>
                </a:lnTo>
                <a:lnTo>
                  <a:pt x="896" y="2652"/>
                </a:lnTo>
                <a:cubicBezTo>
                  <a:pt x="920" y="2668"/>
                  <a:pt x="945" y="2685"/>
                  <a:pt x="969" y="2709"/>
                </a:cubicBezTo>
                <a:lnTo>
                  <a:pt x="985" y="2717"/>
                </a:lnTo>
                <a:lnTo>
                  <a:pt x="1059" y="2758"/>
                </a:lnTo>
                <a:lnTo>
                  <a:pt x="1075" y="2774"/>
                </a:lnTo>
                <a:lnTo>
                  <a:pt x="1124" y="2799"/>
                </a:lnTo>
                <a:lnTo>
                  <a:pt x="1018" y="3149"/>
                </a:lnTo>
                <a:cubicBezTo>
                  <a:pt x="998" y="3146"/>
                  <a:pt x="978" y="3145"/>
                  <a:pt x="959" y="3145"/>
                </a:cubicBezTo>
                <a:cubicBezTo>
                  <a:pt x="848" y="3145"/>
                  <a:pt x="762" y="3185"/>
                  <a:pt x="741" y="3255"/>
                </a:cubicBezTo>
                <a:cubicBezTo>
                  <a:pt x="733" y="3320"/>
                  <a:pt x="766" y="3377"/>
                  <a:pt x="823" y="3417"/>
                </a:cubicBezTo>
                <a:cubicBezTo>
                  <a:pt x="839" y="3426"/>
                  <a:pt x="855" y="3434"/>
                  <a:pt x="871" y="3450"/>
                </a:cubicBezTo>
                <a:cubicBezTo>
                  <a:pt x="904" y="3466"/>
                  <a:pt x="945" y="3482"/>
                  <a:pt x="977" y="3499"/>
                </a:cubicBezTo>
                <a:lnTo>
                  <a:pt x="1026" y="3515"/>
                </a:lnTo>
                <a:cubicBezTo>
                  <a:pt x="1082" y="3530"/>
                  <a:pt x="1136" y="3537"/>
                  <a:pt x="1186" y="3537"/>
                </a:cubicBezTo>
                <a:cubicBezTo>
                  <a:pt x="1297" y="3537"/>
                  <a:pt x="1384" y="3501"/>
                  <a:pt x="1401" y="3434"/>
                </a:cubicBezTo>
                <a:cubicBezTo>
                  <a:pt x="1425" y="3360"/>
                  <a:pt x="1344" y="3263"/>
                  <a:pt x="1221" y="3206"/>
                </a:cubicBezTo>
                <a:lnTo>
                  <a:pt x="1311" y="2872"/>
                </a:lnTo>
                <a:lnTo>
                  <a:pt x="1376" y="2888"/>
                </a:lnTo>
                <a:cubicBezTo>
                  <a:pt x="1449" y="2900"/>
                  <a:pt x="1523" y="2907"/>
                  <a:pt x="1596" y="2907"/>
                </a:cubicBezTo>
                <a:cubicBezTo>
                  <a:pt x="1669" y="2907"/>
                  <a:pt x="1742" y="2900"/>
                  <a:pt x="1816" y="2888"/>
                </a:cubicBezTo>
                <a:cubicBezTo>
                  <a:pt x="1881" y="2872"/>
                  <a:pt x="1938" y="2856"/>
                  <a:pt x="1995" y="2839"/>
                </a:cubicBezTo>
                <a:lnTo>
                  <a:pt x="2052" y="2815"/>
                </a:lnTo>
                <a:cubicBezTo>
                  <a:pt x="2092" y="2799"/>
                  <a:pt x="2133" y="2774"/>
                  <a:pt x="2166" y="2758"/>
                </a:cubicBezTo>
                <a:lnTo>
                  <a:pt x="2443" y="3067"/>
                </a:lnTo>
                <a:cubicBezTo>
                  <a:pt x="2369" y="3157"/>
                  <a:pt x="2337" y="3246"/>
                  <a:pt x="2386" y="3295"/>
                </a:cubicBezTo>
                <a:cubicBezTo>
                  <a:pt x="2403" y="3312"/>
                  <a:pt x="2431" y="3322"/>
                  <a:pt x="2466" y="3322"/>
                </a:cubicBezTo>
                <a:cubicBezTo>
                  <a:pt x="2530" y="3322"/>
                  <a:pt x="2616" y="3291"/>
                  <a:pt x="2695" y="3222"/>
                </a:cubicBezTo>
                <a:cubicBezTo>
                  <a:pt x="2703" y="3214"/>
                  <a:pt x="2711" y="3206"/>
                  <a:pt x="2719" y="3198"/>
                </a:cubicBezTo>
                <a:cubicBezTo>
                  <a:pt x="2744" y="3173"/>
                  <a:pt x="2760" y="3149"/>
                  <a:pt x="2784" y="3116"/>
                </a:cubicBezTo>
                <a:cubicBezTo>
                  <a:pt x="2793" y="3108"/>
                  <a:pt x="2801" y="3092"/>
                  <a:pt x="2801" y="3075"/>
                </a:cubicBezTo>
                <a:cubicBezTo>
                  <a:pt x="2833" y="3035"/>
                  <a:pt x="2833" y="2978"/>
                  <a:pt x="2801" y="2929"/>
                </a:cubicBezTo>
                <a:cubicBezTo>
                  <a:pt x="2784" y="2909"/>
                  <a:pt x="2758" y="2900"/>
                  <a:pt x="2727" y="2900"/>
                </a:cubicBezTo>
                <a:cubicBezTo>
                  <a:pt x="2681" y="2900"/>
                  <a:pt x="2623" y="2920"/>
                  <a:pt x="2565" y="2953"/>
                </a:cubicBezTo>
                <a:lnTo>
                  <a:pt x="2304" y="2660"/>
                </a:lnTo>
                <a:lnTo>
                  <a:pt x="2337" y="2636"/>
                </a:lnTo>
                <a:cubicBezTo>
                  <a:pt x="2377" y="2603"/>
                  <a:pt x="2410" y="2563"/>
                  <a:pt x="2451" y="2522"/>
                </a:cubicBezTo>
                <a:cubicBezTo>
                  <a:pt x="2500" y="2465"/>
                  <a:pt x="2540" y="2408"/>
                  <a:pt x="2573" y="2343"/>
                </a:cubicBezTo>
                <a:cubicBezTo>
                  <a:pt x="2589" y="2310"/>
                  <a:pt x="2605" y="2278"/>
                  <a:pt x="2622" y="2245"/>
                </a:cubicBezTo>
                <a:lnTo>
                  <a:pt x="2874" y="2302"/>
                </a:lnTo>
                <a:cubicBezTo>
                  <a:pt x="2874" y="2375"/>
                  <a:pt x="2890" y="2432"/>
                  <a:pt x="2931" y="2441"/>
                </a:cubicBezTo>
                <a:cubicBezTo>
                  <a:pt x="2933" y="2441"/>
                  <a:pt x="2936" y="2441"/>
                  <a:pt x="2938" y="2441"/>
                </a:cubicBezTo>
                <a:cubicBezTo>
                  <a:pt x="2978" y="2441"/>
                  <a:pt x="3030" y="2378"/>
                  <a:pt x="3053" y="2286"/>
                </a:cubicBezTo>
                <a:lnTo>
                  <a:pt x="3053" y="2261"/>
                </a:lnTo>
                <a:cubicBezTo>
                  <a:pt x="3053" y="2245"/>
                  <a:pt x="3053" y="2221"/>
                  <a:pt x="3053" y="2204"/>
                </a:cubicBezTo>
                <a:cubicBezTo>
                  <a:pt x="3053" y="2188"/>
                  <a:pt x="3053" y="2180"/>
                  <a:pt x="3053" y="2172"/>
                </a:cubicBezTo>
                <a:cubicBezTo>
                  <a:pt x="3045" y="2131"/>
                  <a:pt x="3029" y="2107"/>
                  <a:pt x="2996" y="2099"/>
                </a:cubicBezTo>
                <a:cubicBezTo>
                  <a:pt x="2994" y="2098"/>
                  <a:pt x="2992" y="2098"/>
                  <a:pt x="2989" y="2098"/>
                </a:cubicBezTo>
                <a:cubicBezTo>
                  <a:pt x="2962" y="2098"/>
                  <a:pt x="2913" y="2137"/>
                  <a:pt x="2890" y="2196"/>
                </a:cubicBezTo>
                <a:lnTo>
                  <a:pt x="2654" y="2147"/>
                </a:lnTo>
                <a:cubicBezTo>
                  <a:pt x="2670" y="2107"/>
                  <a:pt x="2679" y="2074"/>
                  <a:pt x="2687" y="2033"/>
                </a:cubicBezTo>
                <a:cubicBezTo>
                  <a:pt x="2695" y="1993"/>
                  <a:pt x="2703" y="1952"/>
                  <a:pt x="2711" y="1911"/>
                </a:cubicBezTo>
                <a:lnTo>
                  <a:pt x="2711" y="1879"/>
                </a:lnTo>
                <a:lnTo>
                  <a:pt x="2711" y="1797"/>
                </a:lnTo>
                <a:lnTo>
                  <a:pt x="2711" y="1757"/>
                </a:lnTo>
                <a:lnTo>
                  <a:pt x="2711" y="1683"/>
                </a:lnTo>
                <a:cubicBezTo>
                  <a:pt x="2711" y="1659"/>
                  <a:pt x="2711" y="1651"/>
                  <a:pt x="2703" y="1635"/>
                </a:cubicBezTo>
                <a:cubicBezTo>
                  <a:pt x="2695" y="1626"/>
                  <a:pt x="2703" y="1610"/>
                  <a:pt x="2695" y="1602"/>
                </a:cubicBezTo>
                <a:lnTo>
                  <a:pt x="3086" y="1456"/>
                </a:lnTo>
                <a:cubicBezTo>
                  <a:pt x="3140" y="1565"/>
                  <a:pt x="3218" y="1634"/>
                  <a:pt x="3285" y="1634"/>
                </a:cubicBezTo>
                <a:cubicBezTo>
                  <a:pt x="3298" y="1634"/>
                  <a:pt x="3310" y="1632"/>
                  <a:pt x="3322" y="1626"/>
                </a:cubicBezTo>
                <a:cubicBezTo>
                  <a:pt x="3436" y="1594"/>
                  <a:pt x="3452" y="1423"/>
                  <a:pt x="3387" y="1244"/>
                </a:cubicBezTo>
                <a:cubicBezTo>
                  <a:pt x="3387" y="1228"/>
                  <a:pt x="3379" y="1211"/>
                  <a:pt x="3371" y="1203"/>
                </a:cubicBezTo>
                <a:cubicBezTo>
                  <a:pt x="3354" y="1162"/>
                  <a:pt x="3338" y="1130"/>
                  <a:pt x="3314" y="1097"/>
                </a:cubicBezTo>
                <a:cubicBezTo>
                  <a:pt x="3297" y="1081"/>
                  <a:pt x="3289" y="1073"/>
                  <a:pt x="3273" y="1057"/>
                </a:cubicBezTo>
                <a:cubicBezTo>
                  <a:pt x="3244" y="1007"/>
                  <a:pt x="3191" y="982"/>
                  <a:pt x="3134" y="982"/>
                </a:cubicBezTo>
                <a:cubicBezTo>
                  <a:pt x="3126" y="982"/>
                  <a:pt x="3118" y="982"/>
                  <a:pt x="3110" y="983"/>
                </a:cubicBezTo>
                <a:cubicBezTo>
                  <a:pt x="3037" y="1016"/>
                  <a:pt x="3004" y="1130"/>
                  <a:pt x="3029" y="1268"/>
                </a:cubicBezTo>
                <a:lnTo>
                  <a:pt x="2654" y="1407"/>
                </a:lnTo>
                <a:cubicBezTo>
                  <a:pt x="2646" y="1390"/>
                  <a:pt x="2638" y="1374"/>
                  <a:pt x="2630" y="1350"/>
                </a:cubicBezTo>
                <a:cubicBezTo>
                  <a:pt x="2622" y="1342"/>
                  <a:pt x="2622" y="1333"/>
                  <a:pt x="2613" y="1317"/>
                </a:cubicBezTo>
                <a:cubicBezTo>
                  <a:pt x="2605" y="1293"/>
                  <a:pt x="2589" y="1276"/>
                  <a:pt x="2581" y="1252"/>
                </a:cubicBezTo>
                <a:lnTo>
                  <a:pt x="2557" y="1219"/>
                </a:lnTo>
                <a:cubicBezTo>
                  <a:pt x="2548" y="1195"/>
                  <a:pt x="2532" y="1179"/>
                  <a:pt x="2516" y="1154"/>
                </a:cubicBezTo>
                <a:cubicBezTo>
                  <a:pt x="2516" y="1146"/>
                  <a:pt x="2508" y="1138"/>
                  <a:pt x="2500" y="1138"/>
                </a:cubicBezTo>
                <a:cubicBezTo>
                  <a:pt x="2475" y="1105"/>
                  <a:pt x="2451" y="1073"/>
                  <a:pt x="2426" y="1040"/>
                </a:cubicBezTo>
                <a:lnTo>
                  <a:pt x="2605" y="894"/>
                </a:lnTo>
                <a:cubicBezTo>
                  <a:pt x="2639" y="928"/>
                  <a:pt x="2681" y="946"/>
                  <a:pt x="2714" y="946"/>
                </a:cubicBezTo>
                <a:cubicBezTo>
                  <a:pt x="2729" y="946"/>
                  <a:pt x="2742" y="942"/>
                  <a:pt x="2752" y="935"/>
                </a:cubicBezTo>
                <a:cubicBezTo>
                  <a:pt x="2776" y="910"/>
                  <a:pt x="2768" y="821"/>
                  <a:pt x="2711" y="747"/>
                </a:cubicBezTo>
                <a:lnTo>
                  <a:pt x="2695" y="723"/>
                </a:lnTo>
                <a:cubicBezTo>
                  <a:pt x="2679" y="715"/>
                  <a:pt x="2662" y="698"/>
                  <a:pt x="2646" y="682"/>
                </a:cubicBezTo>
                <a:lnTo>
                  <a:pt x="2622" y="674"/>
                </a:lnTo>
                <a:cubicBezTo>
                  <a:pt x="2605" y="662"/>
                  <a:pt x="2589" y="656"/>
                  <a:pt x="2573" y="656"/>
                </a:cubicBezTo>
                <a:cubicBezTo>
                  <a:pt x="2557" y="656"/>
                  <a:pt x="2540" y="662"/>
                  <a:pt x="2524" y="674"/>
                </a:cubicBezTo>
                <a:cubicBezTo>
                  <a:pt x="2491" y="698"/>
                  <a:pt x="2500" y="755"/>
                  <a:pt x="2540" y="821"/>
                </a:cubicBezTo>
                <a:lnTo>
                  <a:pt x="2353" y="975"/>
                </a:lnTo>
                <a:cubicBezTo>
                  <a:pt x="2231" y="869"/>
                  <a:pt x="2084" y="788"/>
                  <a:pt x="1930" y="747"/>
                </a:cubicBezTo>
                <a:lnTo>
                  <a:pt x="1930" y="348"/>
                </a:lnTo>
                <a:cubicBezTo>
                  <a:pt x="2068" y="324"/>
                  <a:pt x="2166" y="251"/>
                  <a:pt x="2166" y="177"/>
                </a:cubicBezTo>
                <a:cubicBezTo>
                  <a:pt x="2166" y="77"/>
                  <a:pt x="2019" y="6"/>
                  <a:pt x="1844" y="6"/>
                </a:cubicBezTo>
                <a:cubicBezTo>
                  <a:pt x="1835" y="6"/>
                  <a:pt x="1825" y="6"/>
                  <a:pt x="1816" y="6"/>
                </a:cubicBezTo>
                <a:cubicBezTo>
                  <a:pt x="1808" y="2"/>
                  <a:pt x="1799" y="0"/>
                  <a:pt x="17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1" name="Google Shape;431;p34"/>
          <p:cNvGrpSpPr/>
          <p:nvPr/>
        </p:nvGrpSpPr>
        <p:grpSpPr>
          <a:xfrm>
            <a:off x="7246456" y="751018"/>
            <a:ext cx="903819" cy="915039"/>
            <a:chOff x="4304200" y="4312250"/>
            <a:chExt cx="191325" cy="193700"/>
          </a:xfrm>
        </p:grpSpPr>
        <p:sp>
          <p:nvSpPr>
            <p:cNvPr id="432" name="Google Shape;432;p34"/>
            <p:cNvSpPr/>
            <p:nvPr/>
          </p:nvSpPr>
          <p:spPr>
            <a:xfrm>
              <a:off x="4390025" y="4365900"/>
              <a:ext cx="105500" cy="55400"/>
            </a:xfrm>
            <a:custGeom>
              <a:avLst/>
              <a:gdLst/>
              <a:ahLst/>
              <a:cxnLst/>
              <a:rect l="l" t="t" r="r" b="b"/>
              <a:pathLst>
                <a:path w="4220" h="2216" extrusionOk="0">
                  <a:moveTo>
                    <a:pt x="3481" y="1"/>
                  </a:moveTo>
                  <a:cubicBezTo>
                    <a:pt x="3456" y="1"/>
                    <a:pt x="3432" y="4"/>
                    <a:pt x="3408" y="12"/>
                  </a:cubicBezTo>
                  <a:cubicBezTo>
                    <a:pt x="3247" y="70"/>
                    <a:pt x="3183" y="328"/>
                    <a:pt x="3241" y="631"/>
                  </a:cubicBezTo>
                  <a:lnTo>
                    <a:pt x="1" y="1803"/>
                  </a:lnTo>
                  <a:lnTo>
                    <a:pt x="155" y="2215"/>
                  </a:lnTo>
                  <a:lnTo>
                    <a:pt x="2126" y="1507"/>
                  </a:lnTo>
                  <a:lnTo>
                    <a:pt x="2023" y="1429"/>
                  </a:lnTo>
                  <a:lnTo>
                    <a:pt x="2043" y="1416"/>
                  </a:lnTo>
                  <a:lnTo>
                    <a:pt x="3415" y="901"/>
                  </a:lnTo>
                  <a:cubicBezTo>
                    <a:pt x="3415" y="901"/>
                    <a:pt x="3621" y="1314"/>
                    <a:pt x="3846" y="1314"/>
                  </a:cubicBezTo>
                  <a:cubicBezTo>
                    <a:pt x="3852" y="1314"/>
                    <a:pt x="3859" y="1314"/>
                    <a:pt x="3865" y="1313"/>
                  </a:cubicBezTo>
                  <a:cubicBezTo>
                    <a:pt x="4220" y="1275"/>
                    <a:pt x="3994" y="515"/>
                    <a:pt x="3994" y="489"/>
                  </a:cubicBezTo>
                  <a:cubicBezTo>
                    <a:pt x="3956" y="405"/>
                    <a:pt x="3911" y="328"/>
                    <a:pt x="3859" y="257"/>
                  </a:cubicBezTo>
                  <a:cubicBezTo>
                    <a:pt x="3833" y="225"/>
                    <a:pt x="3807" y="193"/>
                    <a:pt x="3782" y="167"/>
                  </a:cubicBezTo>
                  <a:cubicBezTo>
                    <a:pt x="3684" y="59"/>
                    <a:pt x="3579" y="1"/>
                    <a:pt x="3481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4"/>
            <p:cNvSpPr/>
            <p:nvPr/>
          </p:nvSpPr>
          <p:spPr>
            <a:xfrm>
              <a:off x="4483525" y="4382550"/>
              <a:ext cx="5875" cy="5025"/>
            </a:xfrm>
            <a:custGeom>
              <a:avLst/>
              <a:gdLst/>
              <a:ahLst/>
              <a:cxnLst/>
              <a:rect l="l" t="t" r="r" b="b"/>
              <a:pathLst>
                <a:path w="235" h="201" extrusionOk="0">
                  <a:moveTo>
                    <a:pt x="123" y="1"/>
                  </a:moveTo>
                  <a:cubicBezTo>
                    <a:pt x="55" y="1"/>
                    <a:pt x="0" y="81"/>
                    <a:pt x="35" y="151"/>
                  </a:cubicBezTo>
                  <a:cubicBezTo>
                    <a:pt x="56" y="185"/>
                    <a:pt x="91" y="201"/>
                    <a:pt x="126" y="201"/>
                  </a:cubicBezTo>
                  <a:cubicBezTo>
                    <a:pt x="166" y="201"/>
                    <a:pt x="205" y="180"/>
                    <a:pt x="222" y="139"/>
                  </a:cubicBezTo>
                  <a:cubicBezTo>
                    <a:pt x="235" y="81"/>
                    <a:pt x="203" y="23"/>
                    <a:pt x="145" y="3"/>
                  </a:cubicBezTo>
                  <a:cubicBezTo>
                    <a:pt x="138" y="1"/>
                    <a:pt x="130" y="1"/>
                    <a:pt x="123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4"/>
            <p:cNvSpPr/>
            <p:nvPr/>
          </p:nvSpPr>
          <p:spPr>
            <a:xfrm>
              <a:off x="4435600" y="4378100"/>
              <a:ext cx="58800" cy="25475"/>
            </a:xfrm>
            <a:custGeom>
              <a:avLst/>
              <a:gdLst/>
              <a:ahLst/>
              <a:cxnLst/>
              <a:rect l="l" t="t" r="r" b="b"/>
              <a:pathLst>
                <a:path w="2352" h="1019" extrusionOk="0">
                  <a:moveTo>
                    <a:pt x="2171" y="1"/>
                  </a:moveTo>
                  <a:cubicBezTo>
                    <a:pt x="2171" y="20"/>
                    <a:pt x="2274" y="387"/>
                    <a:pt x="2223" y="626"/>
                  </a:cubicBezTo>
                  <a:cubicBezTo>
                    <a:pt x="2216" y="600"/>
                    <a:pt x="2210" y="581"/>
                    <a:pt x="2197" y="561"/>
                  </a:cubicBezTo>
                  <a:cubicBezTo>
                    <a:pt x="2178" y="505"/>
                    <a:pt x="2135" y="483"/>
                    <a:pt x="2086" y="483"/>
                  </a:cubicBezTo>
                  <a:cubicBezTo>
                    <a:pt x="1965" y="483"/>
                    <a:pt x="1809" y="619"/>
                    <a:pt x="1901" y="729"/>
                  </a:cubicBezTo>
                  <a:cubicBezTo>
                    <a:pt x="1927" y="774"/>
                    <a:pt x="1965" y="806"/>
                    <a:pt x="2010" y="825"/>
                  </a:cubicBezTo>
                  <a:cubicBezTo>
                    <a:pt x="1785" y="806"/>
                    <a:pt x="1592" y="413"/>
                    <a:pt x="1592" y="413"/>
                  </a:cubicBezTo>
                  <a:lnTo>
                    <a:pt x="522" y="813"/>
                  </a:lnTo>
                  <a:lnTo>
                    <a:pt x="464" y="838"/>
                  </a:lnTo>
                  <a:cubicBezTo>
                    <a:pt x="439" y="845"/>
                    <a:pt x="416" y="849"/>
                    <a:pt x="394" y="849"/>
                  </a:cubicBezTo>
                  <a:cubicBezTo>
                    <a:pt x="203" y="849"/>
                    <a:pt x="162" y="594"/>
                    <a:pt x="162" y="594"/>
                  </a:cubicBezTo>
                  <a:lnTo>
                    <a:pt x="162" y="594"/>
                  </a:lnTo>
                  <a:cubicBezTo>
                    <a:pt x="1" y="916"/>
                    <a:pt x="303" y="1019"/>
                    <a:pt x="303" y="1019"/>
                  </a:cubicBezTo>
                  <a:lnTo>
                    <a:pt x="1572" y="568"/>
                  </a:lnTo>
                  <a:cubicBezTo>
                    <a:pt x="1700" y="800"/>
                    <a:pt x="1874" y="947"/>
                    <a:pt x="2027" y="947"/>
                  </a:cubicBezTo>
                  <a:cubicBezTo>
                    <a:pt x="2052" y="947"/>
                    <a:pt x="2077" y="943"/>
                    <a:pt x="2100" y="935"/>
                  </a:cubicBezTo>
                  <a:cubicBezTo>
                    <a:pt x="2300" y="864"/>
                    <a:pt x="2352" y="490"/>
                    <a:pt x="2210" y="98"/>
                  </a:cubicBezTo>
                  <a:cubicBezTo>
                    <a:pt x="2197" y="65"/>
                    <a:pt x="2184" y="33"/>
                    <a:pt x="217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4"/>
            <p:cNvSpPr/>
            <p:nvPr/>
          </p:nvSpPr>
          <p:spPr>
            <a:xfrm>
              <a:off x="4469575" y="4365750"/>
              <a:ext cx="15000" cy="15925"/>
            </a:xfrm>
            <a:custGeom>
              <a:avLst/>
              <a:gdLst/>
              <a:ahLst/>
              <a:cxnLst/>
              <a:rect l="l" t="t" r="r" b="b"/>
              <a:pathLst>
                <a:path w="600" h="637" extrusionOk="0">
                  <a:moveTo>
                    <a:pt x="303" y="0"/>
                  </a:moveTo>
                  <a:cubicBezTo>
                    <a:pt x="278" y="0"/>
                    <a:pt x="255" y="4"/>
                    <a:pt x="233" y="12"/>
                  </a:cubicBezTo>
                  <a:cubicBezTo>
                    <a:pt x="72" y="76"/>
                    <a:pt x="1" y="334"/>
                    <a:pt x="59" y="637"/>
                  </a:cubicBezTo>
                  <a:cubicBezTo>
                    <a:pt x="59" y="592"/>
                    <a:pt x="39" y="76"/>
                    <a:pt x="310" y="70"/>
                  </a:cubicBezTo>
                  <a:cubicBezTo>
                    <a:pt x="318" y="69"/>
                    <a:pt x="326" y="69"/>
                    <a:pt x="333" y="69"/>
                  </a:cubicBezTo>
                  <a:cubicBezTo>
                    <a:pt x="433" y="69"/>
                    <a:pt x="522" y="107"/>
                    <a:pt x="600" y="166"/>
                  </a:cubicBezTo>
                  <a:cubicBezTo>
                    <a:pt x="502" y="59"/>
                    <a:pt x="397" y="0"/>
                    <a:pt x="303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4"/>
            <p:cNvSpPr/>
            <p:nvPr/>
          </p:nvSpPr>
          <p:spPr>
            <a:xfrm>
              <a:off x="4386000" y="4312400"/>
              <a:ext cx="36425" cy="105025"/>
            </a:xfrm>
            <a:custGeom>
              <a:avLst/>
              <a:gdLst/>
              <a:ahLst/>
              <a:cxnLst/>
              <a:rect l="l" t="t" r="r" b="b"/>
              <a:pathLst>
                <a:path w="1457" h="4201" extrusionOk="0">
                  <a:moveTo>
                    <a:pt x="645" y="1"/>
                  </a:moveTo>
                  <a:cubicBezTo>
                    <a:pt x="555" y="7"/>
                    <a:pt x="464" y="27"/>
                    <a:pt x="381" y="52"/>
                  </a:cubicBezTo>
                  <a:cubicBezTo>
                    <a:pt x="342" y="65"/>
                    <a:pt x="303" y="78"/>
                    <a:pt x="271" y="97"/>
                  </a:cubicBezTo>
                  <a:cubicBezTo>
                    <a:pt x="110" y="168"/>
                    <a:pt x="1" y="278"/>
                    <a:pt x="7" y="400"/>
                  </a:cubicBezTo>
                  <a:cubicBezTo>
                    <a:pt x="7" y="574"/>
                    <a:pt x="233" y="716"/>
                    <a:pt x="535" y="761"/>
                  </a:cubicBezTo>
                  <a:lnTo>
                    <a:pt x="600" y="4201"/>
                  </a:lnTo>
                  <a:lnTo>
                    <a:pt x="1051" y="4188"/>
                  </a:lnTo>
                  <a:lnTo>
                    <a:pt x="1012" y="2094"/>
                  </a:lnTo>
                  <a:lnTo>
                    <a:pt x="902" y="2172"/>
                  </a:lnTo>
                  <a:lnTo>
                    <a:pt x="896" y="2146"/>
                  </a:lnTo>
                  <a:lnTo>
                    <a:pt x="851" y="677"/>
                  </a:lnTo>
                  <a:cubicBezTo>
                    <a:pt x="851" y="677"/>
                    <a:pt x="1334" y="619"/>
                    <a:pt x="1386" y="387"/>
                  </a:cubicBezTo>
                  <a:cubicBezTo>
                    <a:pt x="1456" y="40"/>
                    <a:pt x="671" y="7"/>
                    <a:pt x="645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>
              <a:off x="4404700" y="4315175"/>
              <a:ext cx="6450" cy="5275"/>
            </a:xfrm>
            <a:custGeom>
              <a:avLst/>
              <a:gdLst/>
              <a:ahLst/>
              <a:cxnLst/>
              <a:rect l="l" t="t" r="r" b="b"/>
              <a:pathLst>
                <a:path w="258" h="211" extrusionOk="0">
                  <a:moveTo>
                    <a:pt x="125" y="1"/>
                  </a:moveTo>
                  <a:cubicBezTo>
                    <a:pt x="90" y="1"/>
                    <a:pt x="56" y="16"/>
                    <a:pt x="32" y="44"/>
                  </a:cubicBezTo>
                  <a:cubicBezTo>
                    <a:pt x="0" y="135"/>
                    <a:pt x="71" y="210"/>
                    <a:pt x="147" y="210"/>
                  </a:cubicBezTo>
                  <a:cubicBezTo>
                    <a:pt x="179" y="210"/>
                    <a:pt x="212" y="197"/>
                    <a:pt x="238" y="167"/>
                  </a:cubicBezTo>
                  <a:cubicBezTo>
                    <a:pt x="257" y="109"/>
                    <a:pt x="238" y="44"/>
                    <a:pt x="187" y="19"/>
                  </a:cubicBezTo>
                  <a:cubicBezTo>
                    <a:pt x="167" y="7"/>
                    <a:pt x="146" y="1"/>
                    <a:pt x="12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4"/>
            <p:cNvSpPr/>
            <p:nvPr/>
          </p:nvSpPr>
          <p:spPr>
            <a:xfrm>
              <a:off x="4400025" y="4312250"/>
              <a:ext cx="23675" cy="55300"/>
            </a:xfrm>
            <a:custGeom>
              <a:avLst/>
              <a:gdLst/>
              <a:ahLst/>
              <a:cxnLst/>
              <a:rect l="l" t="t" r="r" b="b"/>
              <a:pathLst>
                <a:path w="947" h="2212" extrusionOk="0">
                  <a:moveTo>
                    <a:pt x="210" y="0"/>
                  </a:moveTo>
                  <a:cubicBezTo>
                    <a:pt x="202" y="0"/>
                    <a:pt x="195" y="0"/>
                    <a:pt x="187" y="0"/>
                  </a:cubicBezTo>
                  <a:cubicBezTo>
                    <a:pt x="148" y="0"/>
                    <a:pt x="116" y="7"/>
                    <a:pt x="84" y="7"/>
                  </a:cubicBezTo>
                  <a:cubicBezTo>
                    <a:pt x="103" y="13"/>
                    <a:pt x="483" y="33"/>
                    <a:pt x="689" y="155"/>
                  </a:cubicBezTo>
                  <a:lnTo>
                    <a:pt x="618" y="155"/>
                  </a:lnTo>
                  <a:cubicBezTo>
                    <a:pt x="435" y="161"/>
                    <a:pt x="485" y="498"/>
                    <a:pt x="644" y="498"/>
                  </a:cubicBezTo>
                  <a:cubicBezTo>
                    <a:pt x="659" y="498"/>
                    <a:pt x="674" y="496"/>
                    <a:pt x="689" y="490"/>
                  </a:cubicBezTo>
                  <a:cubicBezTo>
                    <a:pt x="734" y="484"/>
                    <a:pt x="779" y="458"/>
                    <a:pt x="812" y="419"/>
                  </a:cubicBezTo>
                  <a:lnTo>
                    <a:pt x="812" y="419"/>
                  </a:lnTo>
                  <a:cubicBezTo>
                    <a:pt x="721" y="625"/>
                    <a:pt x="290" y="683"/>
                    <a:pt x="290" y="683"/>
                  </a:cubicBezTo>
                  <a:lnTo>
                    <a:pt x="322" y="1823"/>
                  </a:lnTo>
                  <a:lnTo>
                    <a:pt x="322" y="1888"/>
                  </a:lnTo>
                  <a:cubicBezTo>
                    <a:pt x="317" y="2078"/>
                    <a:pt x="153" y="2104"/>
                    <a:pt x="61" y="2104"/>
                  </a:cubicBezTo>
                  <a:cubicBezTo>
                    <a:pt x="25" y="2104"/>
                    <a:pt x="0" y="2100"/>
                    <a:pt x="0" y="2100"/>
                  </a:cubicBezTo>
                  <a:lnTo>
                    <a:pt x="0" y="2100"/>
                  </a:lnTo>
                  <a:cubicBezTo>
                    <a:pt x="84" y="2184"/>
                    <a:pt x="162" y="2212"/>
                    <a:pt x="229" y="2212"/>
                  </a:cubicBezTo>
                  <a:cubicBezTo>
                    <a:pt x="362" y="2212"/>
                    <a:pt x="451" y="2100"/>
                    <a:pt x="451" y="2100"/>
                  </a:cubicBezTo>
                  <a:lnTo>
                    <a:pt x="425" y="754"/>
                  </a:lnTo>
                  <a:cubicBezTo>
                    <a:pt x="728" y="696"/>
                    <a:pt x="947" y="548"/>
                    <a:pt x="947" y="374"/>
                  </a:cubicBezTo>
                  <a:cubicBezTo>
                    <a:pt x="941" y="165"/>
                    <a:pt x="618" y="0"/>
                    <a:pt x="210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4"/>
            <p:cNvSpPr/>
            <p:nvPr/>
          </p:nvSpPr>
          <p:spPr>
            <a:xfrm>
              <a:off x="4386000" y="4314825"/>
              <a:ext cx="13400" cy="16450"/>
            </a:xfrm>
            <a:custGeom>
              <a:avLst/>
              <a:gdLst/>
              <a:ahLst/>
              <a:cxnLst/>
              <a:rect l="l" t="t" r="r" b="b"/>
              <a:pathLst>
                <a:path w="536" h="65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104" y="71"/>
                    <a:pt x="1" y="181"/>
                    <a:pt x="1" y="297"/>
                  </a:cubicBezTo>
                  <a:cubicBezTo>
                    <a:pt x="7" y="471"/>
                    <a:pt x="233" y="612"/>
                    <a:pt x="535" y="657"/>
                  </a:cubicBezTo>
                  <a:cubicBezTo>
                    <a:pt x="497" y="645"/>
                    <a:pt x="1" y="496"/>
                    <a:pt x="84" y="239"/>
                  </a:cubicBezTo>
                  <a:cubicBezTo>
                    <a:pt x="117" y="142"/>
                    <a:pt x="181" y="52"/>
                    <a:pt x="265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4"/>
            <p:cNvSpPr/>
            <p:nvPr/>
          </p:nvSpPr>
          <p:spPr>
            <a:xfrm>
              <a:off x="4393100" y="4421750"/>
              <a:ext cx="67800" cy="71625"/>
            </a:xfrm>
            <a:custGeom>
              <a:avLst/>
              <a:gdLst/>
              <a:ahLst/>
              <a:cxnLst/>
              <a:rect l="l" t="t" r="r" b="b"/>
              <a:pathLst>
                <a:path w="2712" h="2865" extrusionOk="0">
                  <a:moveTo>
                    <a:pt x="277" y="1"/>
                  </a:moveTo>
                  <a:lnTo>
                    <a:pt x="0" y="239"/>
                  </a:lnTo>
                  <a:lnTo>
                    <a:pt x="1127" y="1521"/>
                  </a:lnTo>
                  <a:lnTo>
                    <a:pt x="1159" y="1418"/>
                  </a:lnTo>
                  <a:lnTo>
                    <a:pt x="1172" y="1430"/>
                  </a:lnTo>
                  <a:lnTo>
                    <a:pt x="1978" y="2313"/>
                  </a:lnTo>
                  <a:cubicBezTo>
                    <a:pt x="1978" y="2313"/>
                    <a:pt x="1707" y="2609"/>
                    <a:pt x="1797" y="2777"/>
                  </a:cubicBezTo>
                  <a:cubicBezTo>
                    <a:pt x="1830" y="2840"/>
                    <a:pt x="1886" y="2864"/>
                    <a:pt x="1952" y="2864"/>
                  </a:cubicBezTo>
                  <a:cubicBezTo>
                    <a:pt x="2153" y="2864"/>
                    <a:pt x="2446" y="2638"/>
                    <a:pt x="2461" y="2629"/>
                  </a:cubicBezTo>
                  <a:cubicBezTo>
                    <a:pt x="2512" y="2577"/>
                    <a:pt x="2557" y="2519"/>
                    <a:pt x="2596" y="2461"/>
                  </a:cubicBezTo>
                  <a:cubicBezTo>
                    <a:pt x="2615" y="2429"/>
                    <a:pt x="2628" y="2403"/>
                    <a:pt x="2641" y="2371"/>
                  </a:cubicBezTo>
                  <a:cubicBezTo>
                    <a:pt x="2705" y="2242"/>
                    <a:pt x="2712" y="2120"/>
                    <a:pt x="2647" y="2049"/>
                  </a:cubicBezTo>
                  <a:cubicBezTo>
                    <a:pt x="2608" y="2006"/>
                    <a:pt x="2548" y="1986"/>
                    <a:pt x="2477" y="1986"/>
                  </a:cubicBezTo>
                  <a:cubicBezTo>
                    <a:pt x="2375" y="1986"/>
                    <a:pt x="2250" y="2027"/>
                    <a:pt x="2126" y="2107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4"/>
            <p:cNvSpPr/>
            <p:nvPr/>
          </p:nvSpPr>
          <p:spPr>
            <a:xfrm>
              <a:off x="4445750" y="4485125"/>
              <a:ext cx="4700" cy="4125"/>
            </a:xfrm>
            <a:custGeom>
              <a:avLst/>
              <a:gdLst/>
              <a:ahLst/>
              <a:cxnLst/>
              <a:rect l="l" t="t" r="r" b="b"/>
              <a:pathLst>
                <a:path w="188" h="165" extrusionOk="0">
                  <a:moveTo>
                    <a:pt x="108" y="0"/>
                  </a:moveTo>
                  <a:cubicBezTo>
                    <a:pt x="86" y="0"/>
                    <a:pt x="63" y="9"/>
                    <a:pt x="45" y="29"/>
                  </a:cubicBezTo>
                  <a:cubicBezTo>
                    <a:pt x="0" y="81"/>
                    <a:pt x="39" y="158"/>
                    <a:pt x="103" y="164"/>
                  </a:cubicBezTo>
                  <a:cubicBezTo>
                    <a:pt x="155" y="158"/>
                    <a:pt x="187" y="113"/>
                    <a:pt x="187" y="68"/>
                  </a:cubicBezTo>
                  <a:cubicBezTo>
                    <a:pt x="179" y="24"/>
                    <a:pt x="144" y="0"/>
                    <a:pt x="10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4"/>
            <p:cNvSpPr/>
            <p:nvPr/>
          </p:nvSpPr>
          <p:spPr>
            <a:xfrm>
              <a:off x="4420975" y="4453900"/>
              <a:ext cx="33650" cy="40800"/>
            </a:xfrm>
            <a:custGeom>
              <a:avLst/>
              <a:gdLst/>
              <a:ahLst/>
              <a:cxnLst/>
              <a:rect l="l" t="t" r="r" b="b"/>
              <a:pathLst>
                <a:path w="1346" h="1632" extrusionOk="0">
                  <a:moveTo>
                    <a:pt x="242" y="0"/>
                  </a:moveTo>
                  <a:cubicBezTo>
                    <a:pt x="1" y="0"/>
                    <a:pt x="12" y="235"/>
                    <a:pt x="12" y="235"/>
                  </a:cubicBezTo>
                  <a:lnTo>
                    <a:pt x="740" y="1059"/>
                  </a:lnTo>
                  <a:cubicBezTo>
                    <a:pt x="579" y="1252"/>
                    <a:pt x="521" y="1459"/>
                    <a:pt x="618" y="1568"/>
                  </a:cubicBezTo>
                  <a:cubicBezTo>
                    <a:pt x="657" y="1611"/>
                    <a:pt x="716" y="1632"/>
                    <a:pt x="787" y="1632"/>
                  </a:cubicBezTo>
                  <a:cubicBezTo>
                    <a:pt x="927" y="1632"/>
                    <a:pt x="1114" y="1550"/>
                    <a:pt x="1281" y="1401"/>
                  </a:cubicBezTo>
                  <a:cubicBezTo>
                    <a:pt x="1307" y="1381"/>
                    <a:pt x="1326" y="1362"/>
                    <a:pt x="1346" y="1343"/>
                  </a:cubicBezTo>
                  <a:lnTo>
                    <a:pt x="1346" y="1343"/>
                  </a:lnTo>
                  <a:cubicBezTo>
                    <a:pt x="1333" y="1349"/>
                    <a:pt x="1082" y="1536"/>
                    <a:pt x="888" y="1568"/>
                  </a:cubicBezTo>
                  <a:cubicBezTo>
                    <a:pt x="901" y="1562"/>
                    <a:pt x="920" y="1549"/>
                    <a:pt x="933" y="1529"/>
                  </a:cubicBezTo>
                  <a:cubicBezTo>
                    <a:pt x="1026" y="1446"/>
                    <a:pt x="896" y="1307"/>
                    <a:pt x="795" y="1307"/>
                  </a:cubicBezTo>
                  <a:cubicBezTo>
                    <a:pt x="762" y="1307"/>
                    <a:pt x="733" y="1321"/>
                    <a:pt x="714" y="1355"/>
                  </a:cubicBezTo>
                  <a:cubicBezTo>
                    <a:pt x="689" y="1388"/>
                    <a:pt x="676" y="1426"/>
                    <a:pt x="676" y="1465"/>
                  </a:cubicBezTo>
                  <a:cubicBezTo>
                    <a:pt x="618" y="1291"/>
                    <a:pt x="863" y="1027"/>
                    <a:pt x="863" y="1027"/>
                  </a:cubicBezTo>
                  <a:lnTo>
                    <a:pt x="238" y="338"/>
                  </a:lnTo>
                  <a:lnTo>
                    <a:pt x="206" y="299"/>
                  </a:lnTo>
                  <a:cubicBezTo>
                    <a:pt x="70" y="132"/>
                    <a:pt x="289" y="3"/>
                    <a:pt x="289" y="3"/>
                  </a:cubicBezTo>
                  <a:cubicBezTo>
                    <a:pt x="273" y="1"/>
                    <a:pt x="257" y="0"/>
                    <a:pt x="242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4"/>
            <p:cNvSpPr/>
            <p:nvPr/>
          </p:nvSpPr>
          <p:spPr>
            <a:xfrm>
              <a:off x="4446400" y="4471225"/>
              <a:ext cx="14500" cy="9650"/>
            </a:xfrm>
            <a:custGeom>
              <a:avLst/>
              <a:gdLst/>
              <a:ahLst/>
              <a:cxnLst/>
              <a:rect l="l" t="t" r="r" b="b"/>
              <a:pathLst>
                <a:path w="580" h="386" extrusionOk="0">
                  <a:moveTo>
                    <a:pt x="350" y="0"/>
                  </a:moveTo>
                  <a:cubicBezTo>
                    <a:pt x="250" y="0"/>
                    <a:pt x="125" y="42"/>
                    <a:pt x="0" y="121"/>
                  </a:cubicBezTo>
                  <a:cubicBezTo>
                    <a:pt x="20" y="113"/>
                    <a:pt x="176" y="45"/>
                    <a:pt x="310" y="45"/>
                  </a:cubicBezTo>
                  <a:cubicBezTo>
                    <a:pt x="391" y="45"/>
                    <a:pt x="465" y="70"/>
                    <a:pt x="496" y="147"/>
                  </a:cubicBezTo>
                  <a:cubicBezTo>
                    <a:pt x="535" y="224"/>
                    <a:pt x="535" y="308"/>
                    <a:pt x="515" y="385"/>
                  </a:cubicBezTo>
                  <a:cubicBezTo>
                    <a:pt x="573" y="257"/>
                    <a:pt x="580" y="134"/>
                    <a:pt x="515" y="63"/>
                  </a:cubicBezTo>
                  <a:cubicBezTo>
                    <a:pt x="478" y="21"/>
                    <a:pt x="420" y="0"/>
                    <a:pt x="350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4"/>
            <p:cNvSpPr/>
            <p:nvPr/>
          </p:nvSpPr>
          <p:spPr>
            <a:xfrm>
              <a:off x="4420150" y="4423350"/>
              <a:ext cx="53325" cy="21225"/>
            </a:xfrm>
            <a:custGeom>
              <a:avLst/>
              <a:gdLst/>
              <a:ahLst/>
              <a:cxnLst/>
              <a:rect l="l" t="t" r="r" b="b"/>
              <a:pathLst>
                <a:path w="2133" h="849" extrusionOk="0">
                  <a:moveTo>
                    <a:pt x="45" y="1"/>
                  </a:moveTo>
                  <a:lnTo>
                    <a:pt x="0" y="226"/>
                  </a:lnTo>
                  <a:lnTo>
                    <a:pt x="1044" y="452"/>
                  </a:lnTo>
                  <a:lnTo>
                    <a:pt x="1018" y="387"/>
                  </a:lnTo>
                  <a:lnTo>
                    <a:pt x="1031" y="387"/>
                  </a:lnTo>
                  <a:lnTo>
                    <a:pt x="1765" y="536"/>
                  </a:lnTo>
                  <a:cubicBezTo>
                    <a:pt x="1765" y="536"/>
                    <a:pt x="1739" y="787"/>
                    <a:pt x="1849" y="838"/>
                  </a:cubicBezTo>
                  <a:cubicBezTo>
                    <a:pt x="1863" y="845"/>
                    <a:pt x="1878" y="849"/>
                    <a:pt x="1891" y="849"/>
                  </a:cubicBezTo>
                  <a:cubicBezTo>
                    <a:pt x="2029" y="849"/>
                    <a:pt x="2120" y="528"/>
                    <a:pt x="2126" y="516"/>
                  </a:cubicBezTo>
                  <a:cubicBezTo>
                    <a:pt x="2132" y="471"/>
                    <a:pt x="2132" y="426"/>
                    <a:pt x="2132" y="381"/>
                  </a:cubicBezTo>
                  <a:cubicBezTo>
                    <a:pt x="2126" y="362"/>
                    <a:pt x="2126" y="336"/>
                    <a:pt x="2119" y="317"/>
                  </a:cubicBezTo>
                  <a:cubicBezTo>
                    <a:pt x="2106" y="233"/>
                    <a:pt x="2061" y="168"/>
                    <a:pt x="2003" y="156"/>
                  </a:cubicBezTo>
                  <a:cubicBezTo>
                    <a:pt x="1995" y="154"/>
                    <a:pt x="1987" y="153"/>
                    <a:pt x="1979" y="153"/>
                  </a:cubicBezTo>
                  <a:cubicBezTo>
                    <a:pt x="1896" y="153"/>
                    <a:pt x="1811" y="240"/>
                    <a:pt x="1759" y="375"/>
                  </a:cubicBezTo>
                  <a:lnTo>
                    <a:pt x="45" y="1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4"/>
            <p:cNvSpPr/>
            <p:nvPr/>
          </p:nvSpPr>
          <p:spPr>
            <a:xfrm>
              <a:off x="4467925" y="4437375"/>
              <a:ext cx="3825" cy="2525"/>
            </a:xfrm>
            <a:custGeom>
              <a:avLst/>
              <a:gdLst/>
              <a:ahLst/>
              <a:cxnLst/>
              <a:rect l="l" t="t" r="r" b="b"/>
              <a:pathLst>
                <a:path w="153" h="101" extrusionOk="0">
                  <a:moveTo>
                    <a:pt x="66" y="0"/>
                  </a:moveTo>
                  <a:cubicBezTo>
                    <a:pt x="56" y="0"/>
                    <a:pt x="47" y="4"/>
                    <a:pt x="41" y="13"/>
                  </a:cubicBezTo>
                  <a:cubicBezTo>
                    <a:pt x="1" y="43"/>
                    <a:pt x="46" y="100"/>
                    <a:pt x="84" y="100"/>
                  </a:cubicBezTo>
                  <a:cubicBezTo>
                    <a:pt x="94" y="100"/>
                    <a:pt x="105" y="96"/>
                    <a:pt x="112" y="84"/>
                  </a:cubicBezTo>
                  <a:cubicBezTo>
                    <a:pt x="153" y="58"/>
                    <a:pt x="104" y="0"/>
                    <a:pt x="66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4"/>
            <p:cNvSpPr/>
            <p:nvPr/>
          </p:nvSpPr>
          <p:spPr>
            <a:xfrm>
              <a:off x="4444625" y="4429150"/>
              <a:ext cx="28675" cy="16850"/>
            </a:xfrm>
            <a:custGeom>
              <a:avLst/>
              <a:gdLst/>
              <a:ahLst/>
              <a:cxnLst/>
              <a:rect l="l" t="t" r="r" b="b"/>
              <a:pathLst>
                <a:path w="1147" h="674" extrusionOk="0">
                  <a:moveTo>
                    <a:pt x="116" y="1"/>
                  </a:moveTo>
                  <a:lnTo>
                    <a:pt x="116" y="1"/>
                  </a:lnTo>
                  <a:cubicBezTo>
                    <a:pt x="26" y="39"/>
                    <a:pt x="0" y="149"/>
                    <a:pt x="65" y="220"/>
                  </a:cubicBezTo>
                  <a:lnTo>
                    <a:pt x="735" y="368"/>
                  </a:lnTo>
                  <a:cubicBezTo>
                    <a:pt x="722" y="529"/>
                    <a:pt x="773" y="651"/>
                    <a:pt x="863" y="671"/>
                  </a:cubicBezTo>
                  <a:cubicBezTo>
                    <a:pt x="871" y="673"/>
                    <a:pt x="879" y="674"/>
                    <a:pt x="887" y="674"/>
                  </a:cubicBezTo>
                  <a:cubicBezTo>
                    <a:pt x="985" y="674"/>
                    <a:pt x="1092" y="533"/>
                    <a:pt x="1134" y="342"/>
                  </a:cubicBezTo>
                  <a:cubicBezTo>
                    <a:pt x="1140" y="323"/>
                    <a:pt x="1147" y="304"/>
                    <a:pt x="1147" y="284"/>
                  </a:cubicBezTo>
                  <a:lnTo>
                    <a:pt x="1147" y="284"/>
                  </a:lnTo>
                  <a:cubicBezTo>
                    <a:pt x="1115" y="387"/>
                    <a:pt x="1063" y="484"/>
                    <a:pt x="999" y="574"/>
                  </a:cubicBezTo>
                  <a:cubicBezTo>
                    <a:pt x="1005" y="561"/>
                    <a:pt x="1005" y="548"/>
                    <a:pt x="1005" y="535"/>
                  </a:cubicBezTo>
                  <a:cubicBezTo>
                    <a:pt x="1018" y="482"/>
                    <a:pt x="968" y="455"/>
                    <a:pt x="918" y="455"/>
                  </a:cubicBezTo>
                  <a:cubicBezTo>
                    <a:pt x="872" y="455"/>
                    <a:pt x="825" y="479"/>
                    <a:pt x="831" y="529"/>
                  </a:cubicBezTo>
                  <a:cubicBezTo>
                    <a:pt x="831" y="555"/>
                    <a:pt x="838" y="581"/>
                    <a:pt x="851" y="600"/>
                  </a:cubicBezTo>
                  <a:cubicBezTo>
                    <a:pt x="760" y="529"/>
                    <a:pt x="786" y="310"/>
                    <a:pt x="786" y="310"/>
                  </a:cubicBezTo>
                  <a:lnTo>
                    <a:pt x="213" y="194"/>
                  </a:lnTo>
                  <a:lnTo>
                    <a:pt x="181" y="188"/>
                  </a:lnTo>
                  <a:cubicBezTo>
                    <a:pt x="52" y="149"/>
                    <a:pt x="116" y="1"/>
                    <a:pt x="116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>
              <a:off x="4464100" y="4427150"/>
              <a:ext cx="9050" cy="5575"/>
            </a:xfrm>
            <a:custGeom>
              <a:avLst/>
              <a:gdLst/>
              <a:ahLst/>
              <a:cxnLst/>
              <a:rect l="l" t="t" r="r" b="b"/>
              <a:pathLst>
                <a:path w="362" h="223" extrusionOk="0">
                  <a:moveTo>
                    <a:pt x="221" y="1"/>
                  </a:moveTo>
                  <a:cubicBezTo>
                    <a:pt x="138" y="1"/>
                    <a:pt x="53" y="88"/>
                    <a:pt x="1" y="223"/>
                  </a:cubicBezTo>
                  <a:cubicBezTo>
                    <a:pt x="12" y="206"/>
                    <a:pt x="116" y="37"/>
                    <a:pt x="220" y="37"/>
                  </a:cubicBezTo>
                  <a:cubicBezTo>
                    <a:pt x="235" y="37"/>
                    <a:pt x="250" y="40"/>
                    <a:pt x="265" y="49"/>
                  </a:cubicBezTo>
                  <a:cubicBezTo>
                    <a:pt x="310" y="74"/>
                    <a:pt x="342" y="119"/>
                    <a:pt x="361" y="171"/>
                  </a:cubicBezTo>
                  <a:cubicBezTo>
                    <a:pt x="342" y="81"/>
                    <a:pt x="303" y="16"/>
                    <a:pt x="245" y="4"/>
                  </a:cubicBezTo>
                  <a:cubicBezTo>
                    <a:pt x="237" y="2"/>
                    <a:pt x="229" y="1"/>
                    <a:pt x="22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4"/>
            <p:cNvSpPr/>
            <p:nvPr/>
          </p:nvSpPr>
          <p:spPr>
            <a:xfrm>
              <a:off x="4410325" y="4348150"/>
              <a:ext cx="48325" cy="41100"/>
            </a:xfrm>
            <a:custGeom>
              <a:avLst/>
              <a:gdLst/>
              <a:ahLst/>
              <a:cxnLst/>
              <a:rect l="l" t="t" r="r" b="b"/>
              <a:pathLst>
                <a:path w="1933" h="1644" extrusionOk="0">
                  <a:moveTo>
                    <a:pt x="1424" y="1"/>
                  </a:moveTo>
                  <a:cubicBezTo>
                    <a:pt x="1390" y="1"/>
                    <a:pt x="1357" y="9"/>
                    <a:pt x="1327" y="27"/>
                  </a:cubicBezTo>
                  <a:cubicBezTo>
                    <a:pt x="1263" y="85"/>
                    <a:pt x="1276" y="220"/>
                    <a:pt x="1353" y="355"/>
                  </a:cubicBezTo>
                  <a:lnTo>
                    <a:pt x="0" y="1469"/>
                  </a:lnTo>
                  <a:lnTo>
                    <a:pt x="148" y="1643"/>
                  </a:lnTo>
                  <a:lnTo>
                    <a:pt x="966" y="967"/>
                  </a:lnTo>
                  <a:lnTo>
                    <a:pt x="902" y="948"/>
                  </a:lnTo>
                  <a:lnTo>
                    <a:pt x="915" y="935"/>
                  </a:lnTo>
                  <a:lnTo>
                    <a:pt x="1482" y="452"/>
                  </a:lnTo>
                  <a:cubicBezTo>
                    <a:pt x="1482" y="452"/>
                    <a:pt x="1619" y="584"/>
                    <a:pt x="1726" y="584"/>
                  </a:cubicBezTo>
                  <a:cubicBezTo>
                    <a:pt x="1742" y="584"/>
                    <a:pt x="1757" y="581"/>
                    <a:pt x="1772" y="574"/>
                  </a:cubicBezTo>
                  <a:cubicBezTo>
                    <a:pt x="1933" y="490"/>
                    <a:pt x="1694" y="168"/>
                    <a:pt x="1688" y="155"/>
                  </a:cubicBezTo>
                  <a:cubicBezTo>
                    <a:pt x="1656" y="123"/>
                    <a:pt x="1623" y="91"/>
                    <a:pt x="1585" y="65"/>
                  </a:cubicBezTo>
                  <a:cubicBezTo>
                    <a:pt x="1566" y="59"/>
                    <a:pt x="1553" y="46"/>
                    <a:pt x="1533" y="33"/>
                  </a:cubicBezTo>
                  <a:cubicBezTo>
                    <a:pt x="1502" y="12"/>
                    <a:pt x="1463" y="1"/>
                    <a:pt x="1424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4"/>
            <p:cNvSpPr/>
            <p:nvPr/>
          </p:nvSpPr>
          <p:spPr>
            <a:xfrm>
              <a:off x="4450425" y="4354600"/>
              <a:ext cx="3225" cy="3075"/>
            </a:xfrm>
            <a:custGeom>
              <a:avLst/>
              <a:gdLst/>
              <a:ahLst/>
              <a:cxnLst/>
              <a:rect l="l" t="t" r="r" b="b"/>
              <a:pathLst>
                <a:path w="129" h="123" extrusionOk="0">
                  <a:moveTo>
                    <a:pt x="65" y="0"/>
                  </a:moveTo>
                  <a:cubicBezTo>
                    <a:pt x="0" y="20"/>
                    <a:pt x="13" y="116"/>
                    <a:pt x="84" y="123"/>
                  </a:cubicBezTo>
                  <a:cubicBezTo>
                    <a:pt x="110" y="116"/>
                    <a:pt x="129" y="84"/>
                    <a:pt x="123" y="52"/>
                  </a:cubicBezTo>
                  <a:cubicBezTo>
                    <a:pt x="123" y="26"/>
                    <a:pt x="97" y="0"/>
                    <a:pt x="65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4430450" y="4352025"/>
              <a:ext cx="27400" cy="20325"/>
            </a:xfrm>
            <a:custGeom>
              <a:avLst/>
              <a:gdLst/>
              <a:ahLst/>
              <a:cxnLst/>
              <a:rect l="l" t="t" r="r" b="b"/>
              <a:pathLst>
                <a:path w="1096" h="813" extrusionOk="0">
                  <a:moveTo>
                    <a:pt x="883" y="0"/>
                  </a:moveTo>
                  <a:cubicBezTo>
                    <a:pt x="947" y="84"/>
                    <a:pt x="992" y="187"/>
                    <a:pt x="1018" y="290"/>
                  </a:cubicBezTo>
                  <a:cubicBezTo>
                    <a:pt x="1012" y="277"/>
                    <a:pt x="1005" y="271"/>
                    <a:pt x="992" y="265"/>
                  </a:cubicBezTo>
                  <a:cubicBezTo>
                    <a:pt x="973" y="245"/>
                    <a:pt x="949" y="236"/>
                    <a:pt x="925" y="236"/>
                  </a:cubicBezTo>
                  <a:cubicBezTo>
                    <a:pt x="901" y="236"/>
                    <a:pt x="876" y="245"/>
                    <a:pt x="857" y="265"/>
                  </a:cubicBezTo>
                  <a:cubicBezTo>
                    <a:pt x="831" y="303"/>
                    <a:pt x="838" y="361"/>
                    <a:pt x="883" y="393"/>
                  </a:cubicBezTo>
                  <a:cubicBezTo>
                    <a:pt x="902" y="413"/>
                    <a:pt x="922" y="419"/>
                    <a:pt x="947" y="426"/>
                  </a:cubicBezTo>
                  <a:cubicBezTo>
                    <a:pt x="937" y="428"/>
                    <a:pt x="927" y="430"/>
                    <a:pt x="916" y="430"/>
                  </a:cubicBezTo>
                  <a:cubicBezTo>
                    <a:pt x="810" y="430"/>
                    <a:pt x="677" y="297"/>
                    <a:pt x="677" y="297"/>
                  </a:cubicBezTo>
                  <a:lnTo>
                    <a:pt x="232" y="670"/>
                  </a:lnTo>
                  <a:lnTo>
                    <a:pt x="207" y="696"/>
                  </a:lnTo>
                  <a:cubicBezTo>
                    <a:pt x="184" y="713"/>
                    <a:pt x="163" y="719"/>
                    <a:pt x="144" y="719"/>
                  </a:cubicBezTo>
                  <a:cubicBezTo>
                    <a:pt x="71" y="719"/>
                    <a:pt x="20" y="632"/>
                    <a:pt x="20" y="632"/>
                  </a:cubicBezTo>
                  <a:lnTo>
                    <a:pt x="20" y="632"/>
                  </a:lnTo>
                  <a:cubicBezTo>
                    <a:pt x="0" y="722"/>
                    <a:pt x="71" y="812"/>
                    <a:pt x="161" y="812"/>
                  </a:cubicBezTo>
                  <a:lnTo>
                    <a:pt x="696" y="374"/>
                  </a:lnTo>
                  <a:cubicBezTo>
                    <a:pt x="775" y="444"/>
                    <a:pt x="861" y="485"/>
                    <a:pt x="929" y="485"/>
                  </a:cubicBezTo>
                  <a:cubicBezTo>
                    <a:pt x="961" y="485"/>
                    <a:pt x="989" y="476"/>
                    <a:pt x="1012" y="458"/>
                  </a:cubicBezTo>
                  <a:cubicBezTo>
                    <a:pt x="1095" y="393"/>
                    <a:pt x="1057" y="200"/>
                    <a:pt x="922" y="39"/>
                  </a:cubicBezTo>
                  <a:cubicBezTo>
                    <a:pt x="909" y="26"/>
                    <a:pt x="896" y="13"/>
                    <a:pt x="883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4"/>
            <p:cNvSpPr/>
            <p:nvPr/>
          </p:nvSpPr>
          <p:spPr>
            <a:xfrm>
              <a:off x="4441550" y="4348150"/>
              <a:ext cx="7125" cy="8900"/>
            </a:xfrm>
            <a:custGeom>
              <a:avLst/>
              <a:gdLst/>
              <a:ahLst/>
              <a:cxnLst/>
              <a:rect l="l" t="t" r="r" b="b"/>
              <a:pathLst>
                <a:path w="285" h="356" extrusionOk="0">
                  <a:moveTo>
                    <a:pt x="172" y="1"/>
                  </a:moveTo>
                  <a:cubicBezTo>
                    <a:pt x="140" y="1"/>
                    <a:pt x="108" y="9"/>
                    <a:pt x="78" y="27"/>
                  </a:cubicBezTo>
                  <a:cubicBezTo>
                    <a:pt x="14" y="85"/>
                    <a:pt x="27" y="213"/>
                    <a:pt x="104" y="355"/>
                  </a:cubicBezTo>
                  <a:cubicBezTo>
                    <a:pt x="97" y="329"/>
                    <a:pt x="1" y="85"/>
                    <a:pt x="130" y="39"/>
                  </a:cubicBezTo>
                  <a:cubicBezTo>
                    <a:pt x="156" y="28"/>
                    <a:pt x="186" y="21"/>
                    <a:pt x="218" y="21"/>
                  </a:cubicBezTo>
                  <a:cubicBezTo>
                    <a:pt x="240" y="21"/>
                    <a:pt x="263" y="25"/>
                    <a:pt x="284" y="33"/>
                  </a:cubicBezTo>
                  <a:cubicBezTo>
                    <a:pt x="249" y="12"/>
                    <a:pt x="211" y="1"/>
                    <a:pt x="17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4"/>
            <p:cNvSpPr/>
            <p:nvPr/>
          </p:nvSpPr>
          <p:spPr>
            <a:xfrm>
              <a:off x="4304200" y="4418375"/>
              <a:ext cx="66850" cy="39700"/>
            </a:xfrm>
            <a:custGeom>
              <a:avLst/>
              <a:gdLst/>
              <a:ahLst/>
              <a:cxnLst/>
              <a:rect l="l" t="t" r="r" b="b"/>
              <a:pathLst>
                <a:path w="2674" h="1588" extrusionOk="0">
                  <a:moveTo>
                    <a:pt x="2558" y="0"/>
                  </a:moveTo>
                  <a:lnTo>
                    <a:pt x="1327" y="548"/>
                  </a:lnTo>
                  <a:lnTo>
                    <a:pt x="1398" y="599"/>
                  </a:lnTo>
                  <a:lnTo>
                    <a:pt x="1385" y="606"/>
                  </a:lnTo>
                  <a:lnTo>
                    <a:pt x="529" y="1005"/>
                  </a:lnTo>
                  <a:cubicBezTo>
                    <a:pt x="529" y="1005"/>
                    <a:pt x="382" y="759"/>
                    <a:pt x="245" y="759"/>
                  </a:cubicBezTo>
                  <a:cubicBezTo>
                    <a:pt x="239" y="759"/>
                    <a:pt x="232" y="759"/>
                    <a:pt x="226" y="760"/>
                  </a:cubicBezTo>
                  <a:cubicBezTo>
                    <a:pt x="0" y="805"/>
                    <a:pt x="181" y="1276"/>
                    <a:pt x="181" y="1295"/>
                  </a:cubicBezTo>
                  <a:cubicBezTo>
                    <a:pt x="207" y="1346"/>
                    <a:pt x="239" y="1392"/>
                    <a:pt x="277" y="1437"/>
                  </a:cubicBezTo>
                  <a:cubicBezTo>
                    <a:pt x="297" y="1456"/>
                    <a:pt x="316" y="1475"/>
                    <a:pt x="335" y="1495"/>
                  </a:cubicBezTo>
                  <a:cubicBezTo>
                    <a:pt x="398" y="1558"/>
                    <a:pt x="465" y="1588"/>
                    <a:pt x="522" y="1588"/>
                  </a:cubicBezTo>
                  <a:cubicBezTo>
                    <a:pt x="540" y="1588"/>
                    <a:pt x="558" y="1585"/>
                    <a:pt x="574" y="1578"/>
                  </a:cubicBezTo>
                  <a:cubicBezTo>
                    <a:pt x="677" y="1533"/>
                    <a:pt x="703" y="1359"/>
                    <a:pt x="657" y="1173"/>
                  </a:cubicBezTo>
                  <a:lnTo>
                    <a:pt x="2674" y="264"/>
                  </a:lnTo>
                  <a:lnTo>
                    <a:pt x="2558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>
              <a:off x="4308700" y="4444450"/>
              <a:ext cx="3700" cy="3275"/>
            </a:xfrm>
            <a:custGeom>
              <a:avLst/>
              <a:gdLst/>
              <a:ahLst/>
              <a:cxnLst/>
              <a:rect l="l" t="t" r="r" b="b"/>
              <a:pathLst>
                <a:path w="148" h="131" extrusionOk="0">
                  <a:moveTo>
                    <a:pt x="67" y="0"/>
                  </a:moveTo>
                  <a:cubicBezTo>
                    <a:pt x="40" y="0"/>
                    <a:pt x="14" y="17"/>
                    <a:pt x="7" y="46"/>
                  </a:cubicBezTo>
                  <a:cubicBezTo>
                    <a:pt x="1" y="84"/>
                    <a:pt x="27" y="117"/>
                    <a:pt x="59" y="130"/>
                  </a:cubicBezTo>
                  <a:cubicBezTo>
                    <a:pt x="62" y="130"/>
                    <a:pt x="65" y="130"/>
                    <a:pt x="68" y="130"/>
                  </a:cubicBezTo>
                  <a:cubicBezTo>
                    <a:pt x="120" y="130"/>
                    <a:pt x="148" y="76"/>
                    <a:pt x="123" y="33"/>
                  </a:cubicBezTo>
                  <a:cubicBezTo>
                    <a:pt x="109" y="10"/>
                    <a:pt x="88" y="0"/>
                    <a:pt x="67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4"/>
            <p:cNvSpPr/>
            <p:nvPr/>
          </p:nvSpPr>
          <p:spPr>
            <a:xfrm>
              <a:off x="4305175" y="4432050"/>
              <a:ext cx="36575" cy="18875"/>
            </a:xfrm>
            <a:custGeom>
              <a:avLst/>
              <a:gdLst/>
              <a:ahLst/>
              <a:cxnLst/>
              <a:rect l="l" t="t" r="r" b="b"/>
              <a:pathLst>
                <a:path w="1463" h="755" extrusionOk="0">
                  <a:moveTo>
                    <a:pt x="1288" y="1"/>
                  </a:moveTo>
                  <a:lnTo>
                    <a:pt x="503" y="355"/>
                  </a:lnTo>
                  <a:cubicBezTo>
                    <a:pt x="414" y="219"/>
                    <a:pt x="300" y="134"/>
                    <a:pt x="205" y="134"/>
                  </a:cubicBezTo>
                  <a:cubicBezTo>
                    <a:pt x="183" y="134"/>
                    <a:pt x="161" y="139"/>
                    <a:pt x="142" y="149"/>
                  </a:cubicBezTo>
                  <a:cubicBezTo>
                    <a:pt x="19" y="213"/>
                    <a:pt x="0" y="452"/>
                    <a:pt x="110" y="696"/>
                  </a:cubicBezTo>
                  <a:cubicBezTo>
                    <a:pt x="122" y="715"/>
                    <a:pt x="134" y="733"/>
                    <a:pt x="141" y="752"/>
                  </a:cubicBezTo>
                  <a:lnTo>
                    <a:pt x="141" y="752"/>
                  </a:lnTo>
                  <a:cubicBezTo>
                    <a:pt x="96" y="624"/>
                    <a:pt x="77" y="489"/>
                    <a:pt x="77" y="355"/>
                  </a:cubicBezTo>
                  <a:lnTo>
                    <a:pt x="77" y="355"/>
                  </a:lnTo>
                  <a:cubicBezTo>
                    <a:pt x="84" y="368"/>
                    <a:pt x="90" y="381"/>
                    <a:pt x="97" y="394"/>
                  </a:cubicBezTo>
                  <a:cubicBezTo>
                    <a:pt x="110" y="424"/>
                    <a:pt x="135" y="436"/>
                    <a:pt x="163" y="436"/>
                  </a:cubicBezTo>
                  <a:cubicBezTo>
                    <a:pt x="242" y="436"/>
                    <a:pt x="344" y="338"/>
                    <a:pt x="277" y="271"/>
                  </a:cubicBezTo>
                  <a:cubicBezTo>
                    <a:pt x="258" y="246"/>
                    <a:pt x="232" y="226"/>
                    <a:pt x="206" y="213"/>
                  </a:cubicBezTo>
                  <a:cubicBezTo>
                    <a:pt x="348" y="213"/>
                    <a:pt x="490" y="458"/>
                    <a:pt x="490" y="458"/>
                  </a:cubicBezTo>
                  <a:lnTo>
                    <a:pt x="1160" y="149"/>
                  </a:lnTo>
                  <a:lnTo>
                    <a:pt x="1192" y="130"/>
                  </a:lnTo>
                  <a:cubicBezTo>
                    <a:pt x="1213" y="122"/>
                    <a:pt x="1232" y="119"/>
                    <a:pt x="1249" y="119"/>
                  </a:cubicBezTo>
                  <a:cubicBezTo>
                    <a:pt x="1364" y="119"/>
                    <a:pt x="1398" y="265"/>
                    <a:pt x="1398" y="265"/>
                  </a:cubicBezTo>
                  <a:cubicBezTo>
                    <a:pt x="1462" y="162"/>
                    <a:pt x="1404" y="33"/>
                    <a:pt x="1288" y="1"/>
                  </a:cubicBezTo>
                  <a:close/>
                  <a:moveTo>
                    <a:pt x="141" y="752"/>
                  </a:moveTo>
                  <a:lnTo>
                    <a:pt x="141" y="752"/>
                  </a:lnTo>
                  <a:cubicBezTo>
                    <a:pt x="141" y="753"/>
                    <a:pt x="141" y="754"/>
                    <a:pt x="142" y="754"/>
                  </a:cubicBezTo>
                  <a:cubicBezTo>
                    <a:pt x="141" y="754"/>
                    <a:pt x="141" y="753"/>
                    <a:pt x="141" y="752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4"/>
            <p:cNvSpPr/>
            <p:nvPr/>
          </p:nvSpPr>
          <p:spPr>
            <a:xfrm>
              <a:off x="4312575" y="4447525"/>
              <a:ext cx="9350" cy="10475"/>
            </a:xfrm>
            <a:custGeom>
              <a:avLst/>
              <a:gdLst/>
              <a:ahLst/>
              <a:cxnLst/>
              <a:rect l="l" t="t" r="r" b="b"/>
              <a:pathLst>
                <a:path w="374" h="419" extrusionOk="0">
                  <a:moveTo>
                    <a:pt x="322" y="0"/>
                  </a:moveTo>
                  <a:cubicBezTo>
                    <a:pt x="322" y="32"/>
                    <a:pt x="361" y="361"/>
                    <a:pt x="187" y="374"/>
                  </a:cubicBezTo>
                  <a:cubicBezTo>
                    <a:pt x="177" y="375"/>
                    <a:pt x="166" y="375"/>
                    <a:pt x="155" y="375"/>
                  </a:cubicBezTo>
                  <a:cubicBezTo>
                    <a:pt x="100" y="375"/>
                    <a:pt x="44" y="361"/>
                    <a:pt x="0" y="329"/>
                  </a:cubicBezTo>
                  <a:lnTo>
                    <a:pt x="0" y="329"/>
                  </a:lnTo>
                  <a:cubicBezTo>
                    <a:pt x="62" y="386"/>
                    <a:pt x="128" y="418"/>
                    <a:pt x="184" y="418"/>
                  </a:cubicBezTo>
                  <a:cubicBezTo>
                    <a:pt x="203" y="418"/>
                    <a:pt x="222" y="414"/>
                    <a:pt x="239" y="406"/>
                  </a:cubicBezTo>
                  <a:cubicBezTo>
                    <a:pt x="342" y="361"/>
                    <a:pt x="374" y="193"/>
                    <a:pt x="322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4"/>
            <p:cNvSpPr/>
            <p:nvPr/>
          </p:nvSpPr>
          <p:spPr>
            <a:xfrm>
              <a:off x="4345575" y="4401950"/>
              <a:ext cx="49800" cy="102950"/>
            </a:xfrm>
            <a:custGeom>
              <a:avLst/>
              <a:gdLst/>
              <a:ahLst/>
              <a:cxnLst/>
              <a:rect l="l" t="t" r="r" b="b"/>
              <a:pathLst>
                <a:path w="1992" h="4118" extrusionOk="0">
                  <a:moveTo>
                    <a:pt x="1560" y="0"/>
                  </a:moveTo>
                  <a:lnTo>
                    <a:pt x="639" y="3318"/>
                  </a:lnTo>
                  <a:cubicBezTo>
                    <a:pt x="595" y="3313"/>
                    <a:pt x="552" y="3311"/>
                    <a:pt x="511" y="3311"/>
                  </a:cubicBezTo>
                  <a:cubicBezTo>
                    <a:pt x="262" y="3311"/>
                    <a:pt x="72" y="3393"/>
                    <a:pt x="33" y="3537"/>
                  </a:cubicBezTo>
                  <a:cubicBezTo>
                    <a:pt x="1" y="3652"/>
                    <a:pt x="72" y="3781"/>
                    <a:pt x="207" y="3891"/>
                  </a:cubicBezTo>
                  <a:cubicBezTo>
                    <a:pt x="239" y="3917"/>
                    <a:pt x="271" y="3942"/>
                    <a:pt x="310" y="3962"/>
                  </a:cubicBezTo>
                  <a:cubicBezTo>
                    <a:pt x="387" y="4007"/>
                    <a:pt x="465" y="4045"/>
                    <a:pt x="548" y="4078"/>
                  </a:cubicBezTo>
                  <a:cubicBezTo>
                    <a:pt x="564" y="4078"/>
                    <a:pt x="755" y="4117"/>
                    <a:pt x="948" y="4117"/>
                  </a:cubicBezTo>
                  <a:cubicBezTo>
                    <a:pt x="1152" y="4117"/>
                    <a:pt x="1360" y="4073"/>
                    <a:pt x="1366" y="3891"/>
                  </a:cubicBezTo>
                  <a:cubicBezTo>
                    <a:pt x="1373" y="3652"/>
                    <a:pt x="922" y="3472"/>
                    <a:pt x="922" y="3472"/>
                  </a:cubicBezTo>
                  <a:lnTo>
                    <a:pt x="1328" y="2068"/>
                  </a:lnTo>
                  <a:lnTo>
                    <a:pt x="1341" y="2042"/>
                  </a:lnTo>
                  <a:lnTo>
                    <a:pt x="1431" y="2145"/>
                  </a:lnTo>
                  <a:lnTo>
                    <a:pt x="1991" y="123"/>
                  </a:lnTo>
                  <a:lnTo>
                    <a:pt x="1560" y="0"/>
                  </a:ln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4"/>
            <p:cNvSpPr/>
            <p:nvPr/>
          </p:nvSpPr>
          <p:spPr>
            <a:xfrm>
              <a:off x="4363250" y="4497725"/>
              <a:ext cx="5875" cy="4900"/>
            </a:xfrm>
            <a:custGeom>
              <a:avLst/>
              <a:gdLst/>
              <a:ahLst/>
              <a:cxnLst/>
              <a:rect l="l" t="t" r="r" b="b"/>
              <a:pathLst>
                <a:path w="235" h="196" extrusionOk="0">
                  <a:moveTo>
                    <a:pt x="118" y="0"/>
                  </a:moveTo>
                  <a:cubicBezTo>
                    <a:pt x="55" y="0"/>
                    <a:pt x="0" y="61"/>
                    <a:pt x="22" y="131"/>
                  </a:cubicBezTo>
                  <a:cubicBezTo>
                    <a:pt x="37" y="171"/>
                    <a:pt x="79" y="195"/>
                    <a:pt x="121" y="195"/>
                  </a:cubicBezTo>
                  <a:cubicBezTo>
                    <a:pt x="133" y="195"/>
                    <a:pt x="145" y="193"/>
                    <a:pt x="157" y="189"/>
                  </a:cubicBezTo>
                  <a:cubicBezTo>
                    <a:pt x="234" y="150"/>
                    <a:pt x="234" y="40"/>
                    <a:pt x="157" y="8"/>
                  </a:cubicBezTo>
                  <a:cubicBezTo>
                    <a:pt x="144" y="3"/>
                    <a:pt x="131" y="0"/>
                    <a:pt x="118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4"/>
            <p:cNvSpPr/>
            <p:nvPr/>
          </p:nvSpPr>
          <p:spPr>
            <a:xfrm>
              <a:off x="4359425" y="4451150"/>
              <a:ext cx="24350" cy="54800"/>
            </a:xfrm>
            <a:custGeom>
              <a:avLst/>
              <a:gdLst/>
              <a:ahLst/>
              <a:cxnLst/>
              <a:rect l="l" t="t" r="r" b="b"/>
              <a:pathLst>
                <a:path w="974" h="2192" extrusionOk="0">
                  <a:moveTo>
                    <a:pt x="634" y="0"/>
                  </a:moveTo>
                  <a:cubicBezTo>
                    <a:pt x="581" y="0"/>
                    <a:pt x="518" y="17"/>
                    <a:pt x="445" y="61"/>
                  </a:cubicBezTo>
                  <a:cubicBezTo>
                    <a:pt x="445" y="61"/>
                    <a:pt x="761" y="87"/>
                    <a:pt x="703" y="345"/>
                  </a:cubicBezTo>
                  <a:lnTo>
                    <a:pt x="690" y="409"/>
                  </a:lnTo>
                  <a:lnTo>
                    <a:pt x="368" y="1504"/>
                  </a:lnTo>
                  <a:cubicBezTo>
                    <a:pt x="368" y="1504"/>
                    <a:pt x="774" y="1665"/>
                    <a:pt x="806" y="1891"/>
                  </a:cubicBezTo>
                  <a:cubicBezTo>
                    <a:pt x="787" y="1845"/>
                    <a:pt x="748" y="1807"/>
                    <a:pt x="703" y="1788"/>
                  </a:cubicBezTo>
                  <a:cubicBezTo>
                    <a:pt x="681" y="1772"/>
                    <a:pt x="660" y="1765"/>
                    <a:pt x="639" y="1765"/>
                  </a:cubicBezTo>
                  <a:cubicBezTo>
                    <a:pt x="500" y="1765"/>
                    <a:pt x="387" y="2052"/>
                    <a:pt x="555" y="2097"/>
                  </a:cubicBezTo>
                  <a:cubicBezTo>
                    <a:pt x="581" y="2103"/>
                    <a:pt x="600" y="2110"/>
                    <a:pt x="626" y="2116"/>
                  </a:cubicBezTo>
                  <a:cubicBezTo>
                    <a:pt x="553" y="2136"/>
                    <a:pt x="467" y="2143"/>
                    <a:pt x="382" y="2143"/>
                  </a:cubicBezTo>
                  <a:cubicBezTo>
                    <a:pt x="195" y="2143"/>
                    <a:pt x="14" y="2110"/>
                    <a:pt x="1" y="2110"/>
                  </a:cubicBezTo>
                  <a:cubicBezTo>
                    <a:pt x="33" y="2122"/>
                    <a:pt x="65" y="2129"/>
                    <a:pt x="97" y="2142"/>
                  </a:cubicBezTo>
                  <a:cubicBezTo>
                    <a:pt x="222" y="2175"/>
                    <a:pt x="344" y="2192"/>
                    <a:pt x="453" y="2192"/>
                  </a:cubicBezTo>
                  <a:cubicBezTo>
                    <a:pt x="700" y="2192"/>
                    <a:pt x="888" y="2111"/>
                    <a:pt x="928" y="1968"/>
                  </a:cubicBezTo>
                  <a:cubicBezTo>
                    <a:pt x="973" y="1800"/>
                    <a:pt x="800" y="1601"/>
                    <a:pt x="516" y="1472"/>
                  </a:cubicBezTo>
                  <a:lnTo>
                    <a:pt x="877" y="177"/>
                  </a:lnTo>
                  <a:cubicBezTo>
                    <a:pt x="877" y="177"/>
                    <a:pt x="805" y="0"/>
                    <a:pt x="63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4"/>
            <p:cNvSpPr/>
            <p:nvPr/>
          </p:nvSpPr>
          <p:spPr>
            <a:xfrm>
              <a:off x="4345575" y="4484700"/>
              <a:ext cx="15975" cy="14525"/>
            </a:xfrm>
            <a:custGeom>
              <a:avLst/>
              <a:gdLst/>
              <a:ahLst/>
              <a:cxnLst/>
              <a:rect l="l" t="t" r="r" b="b"/>
              <a:pathLst>
                <a:path w="639" h="581" extrusionOk="0">
                  <a:moveTo>
                    <a:pt x="511" y="1"/>
                  </a:moveTo>
                  <a:cubicBezTo>
                    <a:pt x="262" y="1"/>
                    <a:pt x="72" y="83"/>
                    <a:pt x="33" y="227"/>
                  </a:cubicBezTo>
                  <a:cubicBezTo>
                    <a:pt x="1" y="342"/>
                    <a:pt x="72" y="471"/>
                    <a:pt x="213" y="581"/>
                  </a:cubicBezTo>
                  <a:cubicBezTo>
                    <a:pt x="143" y="503"/>
                    <a:pt x="104" y="407"/>
                    <a:pt x="97" y="304"/>
                  </a:cubicBezTo>
                  <a:cubicBezTo>
                    <a:pt x="78" y="33"/>
                    <a:pt x="593" y="8"/>
                    <a:pt x="639" y="8"/>
                  </a:cubicBezTo>
                  <a:cubicBezTo>
                    <a:pt x="595" y="3"/>
                    <a:pt x="552" y="1"/>
                    <a:pt x="51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4"/>
            <p:cNvSpPr/>
            <p:nvPr/>
          </p:nvSpPr>
          <p:spPr>
            <a:xfrm>
              <a:off x="4315950" y="4342225"/>
              <a:ext cx="67825" cy="49275"/>
            </a:xfrm>
            <a:custGeom>
              <a:avLst/>
              <a:gdLst/>
              <a:ahLst/>
              <a:cxnLst/>
              <a:rect l="l" t="t" r="r" b="b"/>
              <a:pathLst>
                <a:path w="2713" h="1971" extrusionOk="0">
                  <a:moveTo>
                    <a:pt x="637" y="1"/>
                  </a:moveTo>
                  <a:cubicBezTo>
                    <a:pt x="582" y="1"/>
                    <a:pt x="519" y="23"/>
                    <a:pt x="458" y="64"/>
                  </a:cubicBezTo>
                  <a:cubicBezTo>
                    <a:pt x="432" y="83"/>
                    <a:pt x="413" y="96"/>
                    <a:pt x="394" y="115"/>
                  </a:cubicBezTo>
                  <a:cubicBezTo>
                    <a:pt x="348" y="154"/>
                    <a:pt x="303" y="199"/>
                    <a:pt x="271" y="251"/>
                  </a:cubicBezTo>
                  <a:cubicBezTo>
                    <a:pt x="265" y="264"/>
                    <a:pt x="1" y="734"/>
                    <a:pt x="226" y="811"/>
                  </a:cubicBezTo>
                  <a:cubicBezTo>
                    <a:pt x="241" y="817"/>
                    <a:pt x="257" y="819"/>
                    <a:pt x="273" y="819"/>
                  </a:cubicBezTo>
                  <a:cubicBezTo>
                    <a:pt x="419" y="819"/>
                    <a:pt x="587" y="605"/>
                    <a:pt x="587" y="605"/>
                  </a:cubicBezTo>
                  <a:lnTo>
                    <a:pt x="1418" y="1159"/>
                  </a:lnTo>
                  <a:lnTo>
                    <a:pt x="1431" y="1165"/>
                  </a:lnTo>
                  <a:lnTo>
                    <a:pt x="1353" y="1204"/>
                  </a:lnTo>
                  <a:lnTo>
                    <a:pt x="2551" y="1971"/>
                  </a:lnTo>
                  <a:lnTo>
                    <a:pt x="2712" y="1719"/>
                  </a:lnTo>
                  <a:lnTo>
                    <a:pt x="741" y="457"/>
                  </a:lnTo>
                  <a:cubicBezTo>
                    <a:pt x="825" y="264"/>
                    <a:pt x="825" y="83"/>
                    <a:pt x="722" y="25"/>
                  </a:cubicBezTo>
                  <a:cubicBezTo>
                    <a:pt x="698" y="9"/>
                    <a:pt x="669" y="1"/>
                    <a:pt x="637" y="1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4"/>
            <p:cNvSpPr/>
            <p:nvPr/>
          </p:nvSpPr>
          <p:spPr>
            <a:xfrm>
              <a:off x="4322075" y="4351700"/>
              <a:ext cx="3400" cy="4050"/>
            </a:xfrm>
            <a:custGeom>
              <a:avLst/>
              <a:gdLst/>
              <a:ahLst/>
              <a:cxnLst/>
              <a:rect l="l" t="t" r="r" b="b"/>
              <a:pathLst>
                <a:path w="136" h="162" extrusionOk="0">
                  <a:moveTo>
                    <a:pt x="71" y="1"/>
                  </a:moveTo>
                  <a:cubicBezTo>
                    <a:pt x="26" y="7"/>
                    <a:pt x="0" y="46"/>
                    <a:pt x="0" y="84"/>
                  </a:cubicBezTo>
                  <a:cubicBezTo>
                    <a:pt x="0" y="123"/>
                    <a:pt x="26" y="162"/>
                    <a:pt x="65" y="162"/>
                  </a:cubicBezTo>
                  <a:cubicBezTo>
                    <a:pt x="110" y="162"/>
                    <a:pt x="136" y="123"/>
                    <a:pt x="136" y="84"/>
                  </a:cubicBezTo>
                  <a:cubicBezTo>
                    <a:pt x="136" y="46"/>
                    <a:pt x="110" y="7"/>
                    <a:pt x="71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4"/>
            <p:cNvSpPr/>
            <p:nvPr/>
          </p:nvSpPr>
          <p:spPr>
            <a:xfrm>
              <a:off x="4317400" y="4348475"/>
              <a:ext cx="37550" cy="23875"/>
            </a:xfrm>
            <a:custGeom>
              <a:avLst/>
              <a:gdLst/>
              <a:ahLst/>
              <a:cxnLst/>
              <a:rect l="l" t="t" r="r" b="b"/>
              <a:pathLst>
                <a:path w="1502" h="955" extrusionOk="0">
                  <a:moveTo>
                    <a:pt x="220" y="1"/>
                  </a:moveTo>
                  <a:lnTo>
                    <a:pt x="220" y="1"/>
                  </a:lnTo>
                  <a:cubicBezTo>
                    <a:pt x="207" y="20"/>
                    <a:pt x="194" y="39"/>
                    <a:pt x="181" y="59"/>
                  </a:cubicBezTo>
                  <a:cubicBezTo>
                    <a:pt x="26" y="297"/>
                    <a:pt x="1" y="555"/>
                    <a:pt x="129" y="632"/>
                  </a:cubicBezTo>
                  <a:cubicBezTo>
                    <a:pt x="151" y="646"/>
                    <a:pt x="176" y="652"/>
                    <a:pt x="204" y="652"/>
                  </a:cubicBezTo>
                  <a:cubicBezTo>
                    <a:pt x="297" y="652"/>
                    <a:pt x="420" y="583"/>
                    <a:pt x="529" y="464"/>
                  </a:cubicBezTo>
                  <a:lnTo>
                    <a:pt x="1295" y="954"/>
                  </a:lnTo>
                  <a:cubicBezTo>
                    <a:pt x="1424" y="948"/>
                    <a:pt x="1501" y="812"/>
                    <a:pt x="1456" y="696"/>
                  </a:cubicBezTo>
                  <a:lnTo>
                    <a:pt x="1456" y="696"/>
                  </a:lnTo>
                  <a:cubicBezTo>
                    <a:pt x="1456" y="696"/>
                    <a:pt x="1401" y="829"/>
                    <a:pt x="1296" y="829"/>
                  </a:cubicBezTo>
                  <a:cubicBezTo>
                    <a:pt x="1273" y="829"/>
                    <a:pt x="1247" y="822"/>
                    <a:pt x="1218" y="806"/>
                  </a:cubicBezTo>
                  <a:lnTo>
                    <a:pt x="1186" y="787"/>
                  </a:lnTo>
                  <a:lnTo>
                    <a:pt x="542" y="355"/>
                  </a:lnTo>
                  <a:cubicBezTo>
                    <a:pt x="542" y="355"/>
                    <a:pt x="364" y="569"/>
                    <a:pt x="218" y="569"/>
                  </a:cubicBezTo>
                  <a:cubicBezTo>
                    <a:pt x="212" y="569"/>
                    <a:pt x="206" y="568"/>
                    <a:pt x="200" y="568"/>
                  </a:cubicBezTo>
                  <a:cubicBezTo>
                    <a:pt x="233" y="561"/>
                    <a:pt x="265" y="542"/>
                    <a:pt x="290" y="522"/>
                  </a:cubicBezTo>
                  <a:cubicBezTo>
                    <a:pt x="376" y="457"/>
                    <a:pt x="265" y="325"/>
                    <a:pt x="179" y="325"/>
                  </a:cubicBezTo>
                  <a:cubicBezTo>
                    <a:pt x="155" y="325"/>
                    <a:pt x="132" y="336"/>
                    <a:pt x="117" y="361"/>
                  </a:cubicBezTo>
                  <a:cubicBezTo>
                    <a:pt x="104" y="374"/>
                    <a:pt x="97" y="387"/>
                    <a:pt x="91" y="407"/>
                  </a:cubicBezTo>
                  <a:cubicBezTo>
                    <a:pt x="91" y="245"/>
                    <a:pt x="213" y="14"/>
                    <a:pt x="220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327550" y="4342125"/>
              <a:ext cx="9525" cy="11525"/>
            </a:xfrm>
            <a:custGeom>
              <a:avLst/>
              <a:gdLst/>
              <a:ahLst/>
              <a:cxnLst/>
              <a:rect l="l" t="t" r="r" b="b"/>
              <a:pathLst>
                <a:path w="381" h="461" extrusionOk="0">
                  <a:moveTo>
                    <a:pt x="186" y="0"/>
                  </a:moveTo>
                  <a:cubicBezTo>
                    <a:pt x="130" y="0"/>
                    <a:pt x="64" y="26"/>
                    <a:pt x="0" y="68"/>
                  </a:cubicBezTo>
                  <a:cubicBezTo>
                    <a:pt x="41" y="48"/>
                    <a:pt x="83" y="38"/>
                    <a:pt x="127" y="38"/>
                  </a:cubicBezTo>
                  <a:cubicBezTo>
                    <a:pt x="153" y="38"/>
                    <a:pt x="180" y="41"/>
                    <a:pt x="207" y="49"/>
                  </a:cubicBezTo>
                  <a:cubicBezTo>
                    <a:pt x="380" y="94"/>
                    <a:pt x="290" y="429"/>
                    <a:pt x="284" y="461"/>
                  </a:cubicBezTo>
                  <a:cubicBezTo>
                    <a:pt x="368" y="268"/>
                    <a:pt x="368" y="87"/>
                    <a:pt x="265" y="23"/>
                  </a:cubicBezTo>
                  <a:cubicBezTo>
                    <a:pt x="242" y="7"/>
                    <a:pt x="215" y="0"/>
                    <a:pt x="186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4"/>
            <p:cNvSpPr/>
            <p:nvPr/>
          </p:nvSpPr>
          <p:spPr>
            <a:xfrm>
              <a:off x="4324650" y="4350500"/>
              <a:ext cx="138350" cy="121425"/>
            </a:xfrm>
            <a:custGeom>
              <a:avLst/>
              <a:gdLst/>
              <a:ahLst/>
              <a:cxnLst/>
              <a:rect l="l" t="t" r="r" b="b"/>
              <a:pathLst>
                <a:path w="5534" h="4857" extrusionOk="0">
                  <a:moveTo>
                    <a:pt x="2761" y="0"/>
                  </a:moveTo>
                  <a:cubicBezTo>
                    <a:pt x="2309" y="0"/>
                    <a:pt x="1852" y="126"/>
                    <a:pt x="1443" y="390"/>
                  </a:cubicBezTo>
                  <a:cubicBezTo>
                    <a:pt x="316" y="1124"/>
                    <a:pt x="0" y="2625"/>
                    <a:pt x="728" y="3752"/>
                  </a:cubicBezTo>
                  <a:cubicBezTo>
                    <a:pt x="1192" y="4467"/>
                    <a:pt x="1974" y="4857"/>
                    <a:pt x="2769" y="4857"/>
                  </a:cubicBezTo>
                  <a:cubicBezTo>
                    <a:pt x="3221" y="4857"/>
                    <a:pt x="3678" y="4731"/>
                    <a:pt x="4084" y="4467"/>
                  </a:cubicBezTo>
                  <a:cubicBezTo>
                    <a:pt x="5212" y="3733"/>
                    <a:pt x="5534" y="2232"/>
                    <a:pt x="4799" y="1105"/>
                  </a:cubicBezTo>
                  <a:cubicBezTo>
                    <a:pt x="4335" y="390"/>
                    <a:pt x="3557" y="0"/>
                    <a:pt x="2761" y="0"/>
                  </a:cubicBezTo>
                  <a:close/>
                </a:path>
              </a:pathLst>
            </a:custGeom>
            <a:solidFill>
              <a:srgbClr val="AC7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4"/>
            <p:cNvSpPr/>
            <p:nvPr/>
          </p:nvSpPr>
          <p:spPr>
            <a:xfrm>
              <a:off x="4335450" y="4374250"/>
              <a:ext cx="129475" cy="97300"/>
            </a:xfrm>
            <a:custGeom>
              <a:avLst/>
              <a:gdLst/>
              <a:ahLst/>
              <a:cxnLst/>
              <a:rect l="l" t="t" r="r" b="b"/>
              <a:pathLst>
                <a:path w="5179" h="3892" extrusionOk="0">
                  <a:moveTo>
                    <a:pt x="4264" y="0"/>
                  </a:moveTo>
                  <a:lnTo>
                    <a:pt x="4264" y="0"/>
                  </a:lnTo>
                  <a:cubicBezTo>
                    <a:pt x="4548" y="960"/>
                    <a:pt x="4213" y="1991"/>
                    <a:pt x="3420" y="2603"/>
                  </a:cubicBezTo>
                  <a:cubicBezTo>
                    <a:pt x="3433" y="2480"/>
                    <a:pt x="3375" y="2358"/>
                    <a:pt x="3279" y="2281"/>
                  </a:cubicBezTo>
                  <a:cubicBezTo>
                    <a:pt x="3223" y="2241"/>
                    <a:pt x="3157" y="2223"/>
                    <a:pt x="3088" y="2223"/>
                  </a:cubicBezTo>
                  <a:cubicBezTo>
                    <a:pt x="2943" y="2223"/>
                    <a:pt x="2785" y="2306"/>
                    <a:pt x="2680" y="2454"/>
                  </a:cubicBezTo>
                  <a:cubicBezTo>
                    <a:pt x="2551" y="2641"/>
                    <a:pt x="2538" y="2867"/>
                    <a:pt x="2641" y="3008"/>
                  </a:cubicBezTo>
                  <a:cubicBezTo>
                    <a:pt x="2467" y="3060"/>
                    <a:pt x="2280" y="3092"/>
                    <a:pt x="2093" y="3105"/>
                  </a:cubicBezTo>
                  <a:cubicBezTo>
                    <a:pt x="2100" y="3099"/>
                    <a:pt x="2100" y="3092"/>
                    <a:pt x="2100" y="3086"/>
                  </a:cubicBezTo>
                  <a:cubicBezTo>
                    <a:pt x="2150" y="2979"/>
                    <a:pt x="2027" y="2906"/>
                    <a:pt x="1919" y="2906"/>
                  </a:cubicBezTo>
                  <a:cubicBezTo>
                    <a:pt x="1845" y="2906"/>
                    <a:pt x="1778" y="2940"/>
                    <a:pt x="1778" y="3021"/>
                  </a:cubicBezTo>
                  <a:cubicBezTo>
                    <a:pt x="1771" y="3047"/>
                    <a:pt x="1771" y="3079"/>
                    <a:pt x="1778" y="3105"/>
                  </a:cubicBezTo>
                  <a:cubicBezTo>
                    <a:pt x="1662" y="3099"/>
                    <a:pt x="1546" y="3086"/>
                    <a:pt x="1436" y="3060"/>
                  </a:cubicBezTo>
                  <a:cubicBezTo>
                    <a:pt x="863" y="2938"/>
                    <a:pt x="354" y="2616"/>
                    <a:pt x="6" y="2152"/>
                  </a:cubicBezTo>
                  <a:lnTo>
                    <a:pt x="0" y="2152"/>
                  </a:lnTo>
                  <a:cubicBezTo>
                    <a:pt x="315" y="3224"/>
                    <a:pt x="1296" y="3891"/>
                    <a:pt x="2333" y="3891"/>
                  </a:cubicBezTo>
                  <a:cubicBezTo>
                    <a:pt x="2698" y="3891"/>
                    <a:pt x="3069" y="3809"/>
                    <a:pt x="3420" y="3633"/>
                  </a:cubicBezTo>
                  <a:cubicBezTo>
                    <a:pt x="4773" y="2950"/>
                    <a:pt x="5179" y="1211"/>
                    <a:pt x="4264" y="0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359925" y="4366275"/>
              <a:ext cx="41875" cy="40150"/>
            </a:xfrm>
            <a:custGeom>
              <a:avLst/>
              <a:gdLst/>
              <a:ahLst/>
              <a:cxnLst/>
              <a:rect l="l" t="t" r="r" b="b"/>
              <a:pathLst>
                <a:path w="1675" h="1606" extrusionOk="0">
                  <a:moveTo>
                    <a:pt x="955" y="1"/>
                  </a:moveTo>
                  <a:cubicBezTo>
                    <a:pt x="688" y="1"/>
                    <a:pt x="405" y="168"/>
                    <a:pt x="238" y="455"/>
                  </a:cubicBezTo>
                  <a:cubicBezTo>
                    <a:pt x="0" y="848"/>
                    <a:pt x="84" y="1331"/>
                    <a:pt x="419" y="1524"/>
                  </a:cubicBezTo>
                  <a:cubicBezTo>
                    <a:pt x="513" y="1579"/>
                    <a:pt x="617" y="1605"/>
                    <a:pt x="724" y="1605"/>
                  </a:cubicBezTo>
                  <a:cubicBezTo>
                    <a:pt x="991" y="1605"/>
                    <a:pt x="1273" y="1442"/>
                    <a:pt x="1443" y="1157"/>
                  </a:cubicBezTo>
                  <a:cubicBezTo>
                    <a:pt x="1675" y="757"/>
                    <a:pt x="1591" y="274"/>
                    <a:pt x="1256" y="81"/>
                  </a:cubicBezTo>
                  <a:cubicBezTo>
                    <a:pt x="1164" y="26"/>
                    <a:pt x="1061" y="1"/>
                    <a:pt x="955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>
              <a:off x="4404200" y="4401200"/>
              <a:ext cx="14525" cy="15550"/>
            </a:xfrm>
            <a:custGeom>
              <a:avLst/>
              <a:gdLst/>
              <a:ahLst/>
              <a:cxnLst/>
              <a:rect l="l" t="t" r="r" b="b"/>
              <a:pathLst>
                <a:path w="581" h="622" extrusionOk="0">
                  <a:moveTo>
                    <a:pt x="313" y="1"/>
                  </a:moveTo>
                  <a:cubicBezTo>
                    <a:pt x="186" y="1"/>
                    <a:pt x="68" y="105"/>
                    <a:pt x="33" y="256"/>
                  </a:cubicBezTo>
                  <a:cubicBezTo>
                    <a:pt x="0" y="423"/>
                    <a:pt x="78" y="591"/>
                    <a:pt x="226" y="616"/>
                  </a:cubicBezTo>
                  <a:cubicBezTo>
                    <a:pt x="243" y="620"/>
                    <a:pt x="259" y="622"/>
                    <a:pt x="276" y="622"/>
                  </a:cubicBezTo>
                  <a:cubicBezTo>
                    <a:pt x="399" y="622"/>
                    <a:pt x="514" y="519"/>
                    <a:pt x="548" y="365"/>
                  </a:cubicBezTo>
                  <a:cubicBezTo>
                    <a:pt x="580" y="198"/>
                    <a:pt x="496" y="37"/>
                    <a:pt x="355" y="4"/>
                  </a:cubicBezTo>
                  <a:cubicBezTo>
                    <a:pt x="341" y="2"/>
                    <a:pt x="327" y="1"/>
                    <a:pt x="313" y="1"/>
                  </a:cubicBezTo>
                  <a:close/>
                </a:path>
              </a:pathLst>
            </a:custGeom>
            <a:solidFill>
              <a:srgbClr val="824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4"/>
            <p:cNvSpPr/>
            <p:nvPr/>
          </p:nvSpPr>
          <p:spPr>
            <a:xfrm>
              <a:off x="4417400" y="4387600"/>
              <a:ext cx="23050" cy="17775"/>
            </a:xfrm>
            <a:custGeom>
              <a:avLst/>
              <a:gdLst/>
              <a:ahLst/>
              <a:cxnLst/>
              <a:rect l="l" t="t" r="r" b="b"/>
              <a:pathLst>
                <a:path w="922" h="711" extrusionOk="0">
                  <a:moveTo>
                    <a:pt x="303" y="0"/>
                  </a:moveTo>
                  <a:cubicBezTo>
                    <a:pt x="80" y="0"/>
                    <a:pt x="0" y="313"/>
                    <a:pt x="213" y="413"/>
                  </a:cubicBezTo>
                  <a:cubicBezTo>
                    <a:pt x="226" y="418"/>
                    <a:pt x="239" y="420"/>
                    <a:pt x="252" y="420"/>
                  </a:cubicBezTo>
                  <a:cubicBezTo>
                    <a:pt x="274" y="420"/>
                    <a:pt x="296" y="415"/>
                    <a:pt x="316" y="407"/>
                  </a:cubicBezTo>
                  <a:lnTo>
                    <a:pt x="316" y="407"/>
                  </a:lnTo>
                  <a:cubicBezTo>
                    <a:pt x="297" y="510"/>
                    <a:pt x="342" y="619"/>
                    <a:pt x="432" y="677"/>
                  </a:cubicBezTo>
                  <a:cubicBezTo>
                    <a:pt x="469" y="700"/>
                    <a:pt x="511" y="710"/>
                    <a:pt x="553" y="710"/>
                  </a:cubicBezTo>
                  <a:cubicBezTo>
                    <a:pt x="657" y="710"/>
                    <a:pt x="767" y="646"/>
                    <a:pt x="832" y="536"/>
                  </a:cubicBezTo>
                  <a:cubicBezTo>
                    <a:pt x="922" y="381"/>
                    <a:pt x="896" y="188"/>
                    <a:pt x="761" y="117"/>
                  </a:cubicBezTo>
                  <a:cubicBezTo>
                    <a:pt x="721" y="94"/>
                    <a:pt x="677" y="84"/>
                    <a:pt x="633" y="84"/>
                  </a:cubicBezTo>
                  <a:cubicBezTo>
                    <a:pt x="565" y="84"/>
                    <a:pt x="496" y="111"/>
                    <a:pt x="445" y="162"/>
                  </a:cubicBezTo>
                  <a:cubicBezTo>
                    <a:pt x="439" y="85"/>
                    <a:pt x="394" y="27"/>
                    <a:pt x="323" y="1"/>
                  </a:cubicBezTo>
                  <a:cubicBezTo>
                    <a:pt x="316" y="0"/>
                    <a:pt x="309" y="0"/>
                    <a:pt x="303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353000" y="4420800"/>
              <a:ext cx="22875" cy="17550"/>
            </a:xfrm>
            <a:custGeom>
              <a:avLst/>
              <a:gdLst/>
              <a:ahLst/>
              <a:cxnLst/>
              <a:rect l="l" t="t" r="r" b="b"/>
              <a:pathLst>
                <a:path w="915" h="702" extrusionOk="0">
                  <a:moveTo>
                    <a:pt x="511" y="1"/>
                  </a:moveTo>
                  <a:cubicBezTo>
                    <a:pt x="460" y="1"/>
                    <a:pt x="407" y="9"/>
                    <a:pt x="354" y="26"/>
                  </a:cubicBezTo>
                  <a:cubicBezTo>
                    <a:pt x="135" y="96"/>
                    <a:pt x="0" y="303"/>
                    <a:pt x="65" y="483"/>
                  </a:cubicBezTo>
                  <a:cubicBezTo>
                    <a:pt x="109" y="620"/>
                    <a:pt x="249" y="701"/>
                    <a:pt x="411" y="701"/>
                  </a:cubicBezTo>
                  <a:cubicBezTo>
                    <a:pt x="462" y="701"/>
                    <a:pt x="514" y="693"/>
                    <a:pt x="567" y="676"/>
                  </a:cubicBezTo>
                  <a:cubicBezTo>
                    <a:pt x="786" y="605"/>
                    <a:pt x="915" y="406"/>
                    <a:pt x="857" y="219"/>
                  </a:cubicBezTo>
                  <a:cubicBezTo>
                    <a:pt x="813" y="82"/>
                    <a:pt x="672" y="1"/>
                    <a:pt x="51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1" name="Google Shape;12891;p70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92" name="Google Shape;12892;p70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93" name="Google Shape;12893;p70"/>
          <p:cNvGrpSpPr/>
          <p:nvPr/>
        </p:nvGrpSpPr>
        <p:grpSpPr>
          <a:xfrm>
            <a:off x="3511608" y="3348218"/>
            <a:ext cx="381482" cy="366926"/>
            <a:chOff x="3511608" y="3348218"/>
            <a:chExt cx="381482" cy="366926"/>
          </a:xfrm>
        </p:grpSpPr>
        <p:sp>
          <p:nvSpPr>
            <p:cNvPr id="12894" name="Google Shape;12894;p70"/>
            <p:cNvSpPr/>
            <p:nvPr/>
          </p:nvSpPr>
          <p:spPr>
            <a:xfrm>
              <a:off x="3628211" y="3373096"/>
              <a:ext cx="133197" cy="153581"/>
            </a:xfrm>
            <a:custGeom>
              <a:avLst/>
              <a:gdLst/>
              <a:ahLst/>
              <a:cxnLst/>
              <a:rect l="l" t="t" r="r" b="b"/>
              <a:pathLst>
                <a:path w="5097" h="5877" extrusionOk="0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70"/>
            <p:cNvSpPr/>
            <p:nvPr/>
          </p:nvSpPr>
          <p:spPr>
            <a:xfrm>
              <a:off x="3511608" y="3415561"/>
              <a:ext cx="381482" cy="73406"/>
            </a:xfrm>
            <a:custGeom>
              <a:avLst/>
              <a:gdLst/>
              <a:ahLst/>
              <a:cxnLst/>
              <a:rect l="l" t="t" r="r" b="b"/>
              <a:pathLst>
                <a:path w="14598" h="2809" extrusionOk="0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70"/>
            <p:cNvSpPr/>
            <p:nvPr/>
          </p:nvSpPr>
          <p:spPr>
            <a:xfrm>
              <a:off x="3525171" y="3415822"/>
              <a:ext cx="35958" cy="73145"/>
            </a:xfrm>
            <a:custGeom>
              <a:avLst/>
              <a:gdLst/>
              <a:ahLst/>
              <a:cxnLst/>
              <a:rect l="l" t="t" r="r" b="b"/>
              <a:pathLst>
                <a:path w="1376" h="2799" extrusionOk="0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70"/>
            <p:cNvSpPr/>
            <p:nvPr/>
          </p:nvSpPr>
          <p:spPr>
            <a:xfrm>
              <a:off x="3530188" y="3415822"/>
              <a:ext cx="30941" cy="37709"/>
            </a:xfrm>
            <a:custGeom>
              <a:avLst/>
              <a:gdLst/>
              <a:ahLst/>
              <a:cxnLst/>
              <a:rect l="l" t="t" r="r" b="b"/>
              <a:pathLst>
                <a:path w="1184" h="1443" extrusionOk="0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70"/>
            <p:cNvSpPr/>
            <p:nvPr/>
          </p:nvSpPr>
          <p:spPr>
            <a:xfrm>
              <a:off x="3823447" y="3415561"/>
              <a:ext cx="69643" cy="73406"/>
            </a:xfrm>
            <a:custGeom>
              <a:avLst/>
              <a:gdLst/>
              <a:ahLst/>
              <a:cxnLst/>
              <a:rect l="l" t="t" r="r" b="b"/>
              <a:pathLst>
                <a:path w="2665" h="2809" extrusionOk="0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70"/>
            <p:cNvSpPr/>
            <p:nvPr/>
          </p:nvSpPr>
          <p:spPr>
            <a:xfrm>
              <a:off x="3561103" y="3415822"/>
              <a:ext cx="32953" cy="73145"/>
            </a:xfrm>
            <a:custGeom>
              <a:avLst/>
              <a:gdLst/>
              <a:ahLst/>
              <a:cxnLst/>
              <a:rect l="l" t="t" r="r" b="b"/>
              <a:pathLst>
                <a:path w="1261" h="2799" extrusionOk="0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70"/>
            <p:cNvSpPr/>
            <p:nvPr/>
          </p:nvSpPr>
          <p:spPr>
            <a:xfrm>
              <a:off x="3594030" y="3453270"/>
              <a:ext cx="229705" cy="35697"/>
            </a:xfrm>
            <a:custGeom>
              <a:avLst/>
              <a:gdLst/>
              <a:ahLst/>
              <a:cxnLst/>
              <a:rect l="l" t="t" r="r" b="b"/>
              <a:pathLst>
                <a:path w="8790" h="1366" extrusionOk="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70"/>
            <p:cNvSpPr/>
            <p:nvPr/>
          </p:nvSpPr>
          <p:spPr>
            <a:xfrm>
              <a:off x="3628211" y="3348218"/>
              <a:ext cx="133197" cy="86472"/>
            </a:xfrm>
            <a:custGeom>
              <a:avLst/>
              <a:gdLst/>
              <a:ahLst/>
              <a:cxnLst/>
              <a:rect l="l" t="t" r="r" b="b"/>
              <a:pathLst>
                <a:path w="5097" h="3309" extrusionOk="0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70"/>
            <p:cNvSpPr/>
            <p:nvPr/>
          </p:nvSpPr>
          <p:spPr>
            <a:xfrm>
              <a:off x="3683246" y="3368836"/>
              <a:ext cx="111586" cy="157840"/>
            </a:xfrm>
            <a:custGeom>
              <a:avLst/>
              <a:gdLst/>
              <a:ahLst/>
              <a:cxnLst/>
              <a:rect l="l" t="t" r="r" b="b"/>
              <a:pathLst>
                <a:path w="4270" h="6040" extrusionOk="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70"/>
            <p:cNvSpPr/>
            <p:nvPr/>
          </p:nvSpPr>
          <p:spPr>
            <a:xfrm>
              <a:off x="3651574" y="3523122"/>
              <a:ext cx="114356" cy="192022"/>
            </a:xfrm>
            <a:custGeom>
              <a:avLst/>
              <a:gdLst/>
              <a:ahLst/>
              <a:cxnLst/>
              <a:rect l="l" t="t" r="r" b="b"/>
              <a:pathLst>
                <a:path w="4376" h="7348" extrusionOk="0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70"/>
            <p:cNvSpPr/>
            <p:nvPr/>
          </p:nvSpPr>
          <p:spPr>
            <a:xfrm>
              <a:off x="3674701" y="3587461"/>
              <a:ext cx="91229" cy="127422"/>
            </a:xfrm>
            <a:custGeom>
              <a:avLst/>
              <a:gdLst/>
              <a:ahLst/>
              <a:cxnLst/>
              <a:rect l="l" t="t" r="r" b="b"/>
              <a:pathLst>
                <a:path w="3491" h="4876" extrusionOk="0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70"/>
            <p:cNvSpPr/>
            <p:nvPr/>
          </p:nvSpPr>
          <p:spPr>
            <a:xfrm>
              <a:off x="3626695" y="3503784"/>
              <a:ext cx="169391" cy="59321"/>
            </a:xfrm>
            <a:custGeom>
              <a:avLst/>
              <a:gdLst/>
              <a:ahLst/>
              <a:cxnLst/>
              <a:rect l="l" t="t" r="r" b="b"/>
              <a:pathLst>
                <a:path w="6482" h="2270" extrusionOk="0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70"/>
            <p:cNvSpPr/>
            <p:nvPr/>
          </p:nvSpPr>
          <p:spPr>
            <a:xfrm>
              <a:off x="3862907" y="3436180"/>
              <a:ext cx="30183" cy="32195"/>
            </a:xfrm>
            <a:custGeom>
              <a:avLst/>
              <a:gdLst/>
              <a:ahLst/>
              <a:cxnLst/>
              <a:rect l="l" t="t" r="r" b="b"/>
              <a:pathLst>
                <a:path w="1155" h="1232" extrusionOk="0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70"/>
            <p:cNvSpPr/>
            <p:nvPr/>
          </p:nvSpPr>
          <p:spPr>
            <a:xfrm>
              <a:off x="3561103" y="3453270"/>
              <a:ext cx="32953" cy="35697"/>
            </a:xfrm>
            <a:custGeom>
              <a:avLst/>
              <a:gdLst/>
              <a:ahLst/>
              <a:cxnLst/>
              <a:rect l="l" t="t" r="r" b="b"/>
              <a:pathLst>
                <a:path w="1261" h="1366" extrusionOk="0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70"/>
          <p:cNvGrpSpPr/>
          <p:nvPr/>
        </p:nvGrpSpPr>
        <p:grpSpPr>
          <a:xfrm>
            <a:off x="1849816" y="3807339"/>
            <a:ext cx="163616" cy="366665"/>
            <a:chOff x="1849816" y="3807339"/>
            <a:chExt cx="163616" cy="366665"/>
          </a:xfrm>
        </p:grpSpPr>
        <p:sp>
          <p:nvSpPr>
            <p:cNvPr id="12909" name="Google Shape;12909;p70"/>
            <p:cNvSpPr/>
            <p:nvPr/>
          </p:nvSpPr>
          <p:spPr>
            <a:xfrm>
              <a:off x="1849816" y="4128743"/>
              <a:ext cx="163616" cy="45261"/>
            </a:xfrm>
            <a:custGeom>
              <a:avLst/>
              <a:gdLst/>
              <a:ahLst/>
              <a:cxnLst/>
              <a:rect l="l" t="t" r="r" b="b"/>
              <a:pathLst>
                <a:path w="6261" h="1732" extrusionOk="0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70"/>
            <p:cNvSpPr/>
            <p:nvPr/>
          </p:nvSpPr>
          <p:spPr>
            <a:xfrm>
              <a:off x="1879712" y="4132010"/>
              <a:ext cx="133720" cy="41995"/>
            </a:xfrm>
            <a:custGeom>
              <a:avLst/>
              <a:gdLst/>
              <a:ahLst/>
              <a:cxnLst/>
              <a:rect l="l" t="t" r="r" b="b"/>
              <a:pathLst>
                <a:path w="5117" h="1607" extrusionOk="0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70"/>
            <p:cNvSpPr/>
            <p:nvPr/>
          </p:nvSpPr>
          <p:spPr>
            <a:xfrm>
              <a:off x="1863901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70"/>
            <p:cNvSpPr/>
            <p:nvPr/>
          </p:nvSpPr>
          <p:spPr>
            <a:xfrm>
              <a:off x="1889015" y="4145076"/>
              <a:ext cx="11080" cy="28667"/>
            </a:xfrm>
            <a:custGeom>
              <a:avLst/>
              <a:gdLst/>
              <a:ahLst/>
              <a:cxnLst/>
              <a:rect l="l" t="t" r="r" b="b"/>
              <a:pathLst>
                <a:path w="424" h="1097" extrusionOk="0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70"/>
            <p:cNvSpPr/>
            <p:nvPr/>
          </p:nvSpPr>
          <p:spPr>
            <a:xfrm>
              <a:off x="1913893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70"/>
            <p:cNvSpPr/>
            <p:nvPr/>
          </p:nvSpPr>
          <p:spPr>
            <a:xfrm>
              <a:off x="1939032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70"/>
            <p:cNvSpPr/>
            <p:nvPr/>
          </p:nvSpPr>
          <p:spPr>
            <a:xfrm>
              <a:off x="1964146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70"/>
            <p:cNvSpPr/>
            <p:nvPr/>
          </p:nvSpPr>
          <p:spPr>
            <a:xfrm>
              <a:off x="1989285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70"/>
            <p:cNvSpPr/>
            <p:nvPr/>
          </p:nvSpPr>
          <p:spPr>
            <a:xfrm>
              <a:off x="1901585" y="3850798"/>
              <a:ext cx="60079" cy="68389"/>
            </a:xfrm>
            <a:custGeom>
              <a:avLst/>
              <a:gdLst/>
              <a:ahLst/>
              <a:cxnLst/>
              <a:rect l="l" t="t" r="r" b="b"/>
              <a:pathLst>
                <a:path w="2299" h="2617" extrusionOk="0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70"/>
            <p:cNvSpPr/>
            <p:nvPr/>
          </p:nvSpPr>
          <p:spPr>
            <a:xfrm>
              <a:off x="1929468" y="3850798"/>
              <a:ext cx="32195" cy="68389"/>
            </a:xfrm>
            <a:custGeom>
              <a:avLst/>
              <a:gdLst/>
              <a:ahLst/>
              <a:cxnLst/>
              <a:rect l="l" t="t" r="r" b="b"/>
              <a:pathLst>
                <a:path w="1232" h="2617" extrusionOk="0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70"/>
            <p:cNvSpPr/>
            <p:nvPr/>
          </p:nvSpPr>
          <p:spPr>
            <a:xfrm>
              <a:off x="1850077" y="3886233"/>
              <a:ext cx="163354" cy="245802"/>
            </a:xfrm>
            <a:custGeom>
              <a:avLst/>
              <a:gdLst/>
              <a:ahLst/>
              <a:cxnLst/>
              <a:rect l="l" t="t" r="r" b="b"/>
              <a:pathLst>
                <a:path w="6251" h="9406" extrusionOk="0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70"/>
            <p:cNvSpPr/>
            <p:nvPr/>
          </p:nvSpPr>
          <p:spPr>
            <a:xfrm>
              <a:off x="1887003" y="3807339"/>
              <a:ext cx="88981" cy="54042"/>
            </a:xfrm>
            <a:custGeom>
              <a:avLst/>
              <a:gdLst/>
              <a:ahLst/>
              <a:cxnLst/>
              <a:rect l="l" t="t" r="r" b="b"/>
              <a:pathLst>
                <a:path w="3405" h="2068" extrusionOk="0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70"/>
            <p:cNvSpPr/>
            <p:nvPr/>
          </p:nvSpPr>
          <p:spPr>
            <a:xfrm>
              <a:off x="1879712" y="3886233"/>
              <a:ext cx="133720" cy="245802"/>
            </a:xfrm>
            <a:custGeom>
              <a:avLst/>
              <a:gdLst/>
              <a:ahLst/>
              <a:cxnLst/>
              <a:rect l="l" t="t" r="r" b="b"/>
              <a:pathLst>
                <a:path w="5117" h="9406" extrusionOk="0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70"/>
            <p:cNvSpPr/>
            <p:nvPr/>
          </p:nvSpPr>
          <p:spPr>
            <a:xfrm>
              <a:off x="1917160" y="3807339"/>
              <a:ext cx="58824" cy="54042"/>
            </a:xfrm>
            <a:custGeom>
              <a:avLst/>
              <a:gdLst/>
              <a:ahLst/>
              <a:cxnLst/>
              <a:rect l="l" t="t" r="r" b="b"/>
              <a:pathLst>
                <a:path w="2251" h="2068" extrusionOk="0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3" name="Google Shape;12923;p70"/>
          <p:cNvGrpSpPr/>
          <p:nvPr/>
        </p:nvGrpSpPr>
        <p:grpSpPr>
          <a:xfrm>
            <a:off x="2274757" y="3807313"/>
            <a:ext cx="202292" cy="366430"/>
            <a:chOff x="2274757" y="3807313"/>
            <a:chExt cx="202292" cy="366430"/>
          </a:xfrm>
        </p:grpSpPr>
        <p:sp>
          <p:nvSpPr>
            <p:cNvPr id="12924" name="Google Shape;12924;p70"/>
            <p:cNvSpPr/>
            <p:nvPr/>
          </p:nvSpPr>
          <p:spPr>
            <a:xfrm>
              <a:off x="2322579" y="3811181"/>
              <a:ext cx="39904" cy="57988"/>
            </a:xfrm>
            <a:custGeom>
              <a:avLst/>
              <a:gdLst/>
              <a:ahLst/>
              <a:cxnLst/>
              <a:rect l="l" t="t" r="r" b="b"/>
              <a:pathLst>
                <a:path w="1527" h="2219" extrusionOk="0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70"/>
            <p:cNvSpPr/>
            <p:nvPr/>
          </p:nvSpPr>
          <p:spPr>
            <a:xfrm>
              <a:off x="2347379" y="3816120"/>
              <a:ext cx="16098" cy="52814"/>
            </a:xfrm>
            <a:custGeom>
              <a:avLst/>
              <a:gdLst/>
              <a:ahLst/>
              <a:cxnLst/>
              <a:rect l="l" t="t" r="r" b="b"/>
              <a:pathLst>
                <a:path w="616" h="2021" extrusionOk="0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70"/>
            <p:cNvSpPr/>
            <p:nvPr/>
          </p:nvSpPr>
          <p:spPr>
            <a:xfrm>
              <a:off x="2274757" y="3854587"/>
              <a:ext cx="135706" cy="319156"/>
            </a:xfrm>
            <a:custGeom>
              <a:avLst/>
              <a:gdLst/>
              <a:ahLst/>
              <a:cxnLst/>
              <a:rect l="l" t="t" r="r" b="b"/>
              <a:pathLst>
                <a:path w="5193" h="12213" extrusionOk="0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70"/>
            <p:cNvSpPr/>
            <p:nvPr/>
          </p:nvSpPr>
          <p:spPr>
            <a:xfrm>
              <a:off x="2297858" y="3854326"/>
              <a:ext cx="113859" cy="319418"/>
            </a:xfrm>
            <a:custGeom>
              <a:avLst/>
              <a:gdLst/>
              <a:ahLst/>
              <a:cxnLst/>
              <a:rect l="l" t="t" r="r" b="b"/>
              <a:pathLst>
                <a:path w="4357" h="12223" extrusionOk="0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70"/>
            <p:cNvSpPr/>
            <p:nvPr/>
          </p:nvSpPr>
          <p:spPr>
            <a:xfrm>
              <a:off x="2348372" y="3828193"/>
              <a:ext cx="12335" cy="12335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70"/>
            <p:cNvSpPr/>
            <p:nvPr/>
          </p:nvSpPr>
          <p:spPr>
            <a:xfrm>
              <a:off x="2377771" y="3838463"/>
              <a:ext cx="95985" cy="40270"/>
            </a:xfrm>
            <a:custGeom>
              <a:avLst/>
              <a:gdLst/>
              <a:ahLst/>
              <a:cxnLst/>
              <a:rect l="l" t="t" r="r" b="b"/>
              <a:pathLst>
                <a:path w="3673" h="1541" extrusionOk="0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70"/>
            <p:cNvSpPr/>
            <p:nvPr/>
          </p:nvSpPr>
          <p:spPr>
            <a:xfrm>
              <a:off x="2377274" y="3807313"/>
              <a:ext cx="99774" cy="27700"/>
            </a:xfrm>
            <a:custGeom>
              <a:avLst/>
              <a:gdLst/>
              <a:ahLst/>
              <a:cxnLst/>
              <a:rect l="l" t="t" r="r" b="b"/>
              <a:pathLst>
                <a:path w="3818" h="1060" extrusionOk="0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70"/>
            <p:cNvSpPr/>
            <p:nvPr/>
          </p:nvSpPr>
          <p:spPr>
            <a:xfrm>
              <a:off x="2274992" y="3936486"/>
              <a:ext cx="135236" cy="237257"/>
            </a:xfrm>
            <a:custGeom>
              <a:avLst/>
              <a:gdLst/>
              <a:ahLst/>
              <a:cxnLst/>
              <a:rect l="l" t="t" r="r" b="b"/>
              <a:pathLst>
                <a:path w="5175" h="9079" extrusionOk="0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70"/>
            <p:cNvSpPr/>
            <p:nvPr/>
          </p:nvSpPr>
          <p:spPr>
            <a:xfrm>
              <a:off x="2299373" y="3936486"/>
              <a:ext cx="110854" cy="211882"/>
            </a:xfrm>
            <a:custGeom>
              <a:avLst/>
              <a:gdLst/>
              <a:ahLst/>
              <a:cxnLst/>
              <a:rect l="l" t="t" r="r" b="b"/>
              <a:pathLst>
                <a:path w="4242" h="8108" extrusionOk="0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70"/>
            <p:cNvSpPr/>
            <p:nvPr/>
          </p:nvSpPr>
          <p:spPr>
            <a:xfrm>
              <a:off x="2351142" y="3991417"/>
              <a:ext cx="59086" cy="122274"/>
            </a:xfrm>
            <a:custGeom>
              <a:avLst/>
              <a:gdLst/>
              <a:ahLst/>
              <a:cxnLst/>
              <a:rect l="l" t="t" r="r" b="b"/>
              <a:pathLst>
                <a:path w="2261" h="4679" extrusionOk="0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4" name="Google Shape;12934;p70"/>
          <p:cNvGrpSpPr/>
          <p:nvPr/>
        </p:nvGrpSpPr>
        <p:grpSpPr>
          <a:xfrm>
            <a:off x="3972716" y="3348218"/>
            <a:ext cx="366404" cy="366665"/>
            <a:chOff x="3972716" y="3348218"/>
            <a:chExt cx="366404" cy="366665"/>
          </a:xfrm>
        </p:grpSpPr>
        <p:sp>
          <p:nvSpPr>
            <p:cNvPr id="12935" name="Google Shape;12935;p70"/>
            <p:cNvSpPr/>
            <p:nvPr/>
          </p:nvSpPr>
          <p:spPr>
            <a:xfrm>
              <a:off x="4069223" y="3397974"/>
              <a:ext cx="172919" cy="223929"/>
            </a:xfrm>
            <a:custGeom>
              <a:avLst/>
              <a:gdLst/>
              <a:ahLst/>
              <a:cxnLst/>
              <a:rect l="l" t="t" r="r" b="b"/>
              <a:pathLst>
                <a:path w="6617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70"/>
            <p:cNvSpPr/>
            <p:nvPr/>
          </p:nvSpPr>
          <p:spPr>
            <a:xfrm>
              <a:off x="4069223" y="3397974"/>
              <a:ext cx="99539" cy="223929"/>
            </a:xfrm>
            <a:custGeom>
              <a:avLst/>
              <a:gdLst/>
              <a:ahLst/>
              <a:cxnLst/>
              <a:rect l="l" t="t" r="r" b="b"/>
              <a:pathLst>
                <a:path w="3809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70"/>
            <p:cNvSpPr/>
            <p:nvPr/>
          </p:nvSpPr>
          <p:spPr>
            <a:xfrm>
              <a:off x="3987036" y="3361806"/>
              <a:ext cx="337763" cy="174173"/>
            </a:xfrm>
            <a:custGeom>
              <a:avLst/>
              <a:gdLst/>
              <a:ahLst/>
              <a:cxnLst/>
              <a:rect l="l" t="t" r="r" b="b"/>
              <a:pathLst>
                <a:path w="12925" h="6665" extrusionOk="0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70"/>
            <p:cNvSpPr/>
            <p:nvPr/>
          </p:nvSpPr>
          <p:spPr>
            <a:xfrm>
              <a:off x="4136828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70"/>
            <p:cNvSpPr/>
            <p:nvPr/>
          </p:nvSpPr>
          <p:spPr>
            <a:xfrm>
              <a:off x="4300417" y="3531668"/>
              <a:ext cx="38702" cy="38467"/>
            </a:xfrm>
            <a:custGeom>
              <a:avLst/>
              <a:gdLst/>
              <a:ahLst/>
              <a:cxnLst/>
              <a:rect l="l" t="t" r="r" b="b"/>
              <a:pathLst>
                <a:path w="1481" h="1472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70"/>
            <p:cNvSpPr/>
            <p:nvPr/>
          </p:nvSpPr>
          <p:spPr>
            <a:xfrm>
              <a:off x="3972716" y="3531668"/>
              <a:ext cx="38493" cy="38467"/>
            </a:xfrm>
            <a:custGeom>
              <a:avLst/>
              <a:gdLst/>
              <a:ahLst/>
              <a:cxnLst/>
              <a:rect l="l" t="t" r="r" b="b"/>
              <a:pathLst>
                <a:path w="1473" h="1472" extrusionOk="0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70"/>
            <p:cNvSpPr/>
            <p:nvPr/>
          </p:nvSpPr>
          <p:spPr>
            <a:xfrm>
              <a:off x="4096610" y="3639229"/>
              <a:ext cx="118380" cy="75654"/>
            </a:xfrm>
            <a:custGeom>
              <a:avLst/>
              <a:gdLst/>
              <a:ahLst/>
              <a:cxnLst/>
              <a:rect l="l" t="t" r="r" b="b"/>
              <a:pathLst>
                <a:path w="4530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70"/>
            <p:cNvSpPr/>
            <p:nvPr/>
          </p:nvSpPr>
          <p:spPr>
            <a:xfrm>
              <a:off x="4075756" y="3612574"/>
              <a:ext cx="160088" cy="46281"/>
            </a:xfrm>
            <a:custGeom>
              <a:avLst/>
              <a:gdLst/>
              <a:ahLst/>
              <a:cxnLst/>
              <a:rect l="l" t="t" r="r" b="b"/>
              <a:pathLst>
                <a:path w="6126" h="1771" extrusionOk="0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70"/>
            <p:cNvSpPr/>
            <p:nvPr/>
          </p:nvSpPr>
          <p:spPr>
            <a:xfrm>
              <a:off x="4127028" y="3639229"/>
              <a:ext cx="87962" cy="75654"/>
            </a:xfrm>
            <a:custGeom>
              <a:avLst/>
              <a:gdLst/>
              <a:ahLst/>
              <a:cxnLst/>
              <a:rect l="l" t="t" r="r" b="b"/>
              <a:pathLst>
                <a:path w="3366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70"/>
            <p:cNvSpPr/>
            <p:nvPr/>
          </p:nvSpPr>
          <p:spPr>
            <a:xfrm>
              <a:off x="4106148" y="3612574"/>
              <a:ext cx="129696" cy="46281"/>
            </a:xfrm>
            <a:custGeom>
              <a:avLst/>
              <a:gdLst/>
              <a:ahLst/>
              <a:cxnLst/>
              <a:rect l="l" t="t" r="r" b="b"/>
              <a:pathLst>
                <a:path w="4963" h="1771" extrusionOk="0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70"/>
            <p:cNvSpPr/>
            <p:nvPr/>
          </p:nvSpPr>
          <p:spPr>
            <a:xfrm>
              <a:off x="3996104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70"/>
            <p:cNvSpPr/>
            <p:nvPr/>
          </p:nvSpPr>
          <p:spPr>
            <a:xfrm>
              <a:off x="4277551" y="3348218"/>
              <a:ext cx="37971" cy="38232"/>
            </a:xfrm>
            <a:custGeom>
              <a:avLst/>
              <a:gdLst/>
              <a:ahLst/>
              <a:cxnLst/>
              <a:rect l="l" t="t" r="r" b="b"/>
              <a:pathLst>
                <a:path w="1453" h="1463" extrusionOk="0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70"/>
          <p:cNvGrpSpPr/>
          <p:nvPr/>
        </p:nvGrpSpPr>
        <p:grpSpPr>
          <a:xfrm>
            <a:off x="866528" y="3348348"/>
            <a:ext cx="317405" cy="366534"/>
            <a:chOff x="866528" y="3348348"/>
            <a:chExt cx="317405" cy="366534"/>
          </a:xfrm>
        </p:grpSpPr>
        <p:sp>
          <p:nvSpPr>
            <p:cNvPr id="12948" name="Google Shape;12948;p70"/>
            <p:cNvSpPr/>
            <p:nvPr/>
          </p:nvSpPr>
          <p:spPr>
            <a:xfrm>
              <a:off x="869795" y="3526650"/>
              <a:ext cx="314139" cy="188232"/>
            </a:xfrm>
            <a:custGeom>
              <a:avLst/>
              <a:gdLst/>
              <a:ahLst/>
              <a:cxnLst/>
              <a:rect l="l" t="t" r="r" b="b"/>
              <a:pathLst>
                <a:path w="12021" h="7203" extrusionOk="0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70"/>
            <p:cNvSpPr/>
            <p:nvPr/>
          </p:nvSpPr>
          <p:spPr>
            <a:xfrm>
              <a:off x="891145" y="3526650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70"/>
            <p:cNvSpPr/>
            <p:nvPr/>
          </p:nvSpPr>
          <p:spPr>
            <a:xfrm>
              <a:off x="869795" y="3466911"/>
              <a:ext cx="314139" cy="188180"/>
            </a:xfrm>
            <a:custGeom>
              <a:avLst/>
              <a:gdLst/>
              <a:ahLst/>
              <a:cxnLst/>
              <a:rect l="l" t="t" r="r" b="b"/>
              <a:pathLst>
                <a:path w="12021" h="7201" extrusionOk="0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70"/>
            <p:cNvSpPr/>
            <p:nvPr/>
          </p:nvSpPr>
          <p:spPr>
            <a:xfrm>
              <a:off x="891145" y="3466833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70"/>
            <p:cNvSpPr/>
            <p:nvPr/>
          </p:nvSpPr>
          <p:spPr>
            <a:xfrm>
              <a:off x="869795" y="3407094"/>
              <a:ext cx="313877" cy="188180"/>
            </a:xfrm>
            <a:custGeom>
              <a:avLst/>
              <a:gdLst/>
              <a:ahLst/>
              <a:cxnLst/>
              <a:rect l="l" t="t" r="r" b="b"/>
              <a:pathLst>
                <a:path w="12011" h="7201" extrusionOk="0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70"/>
            <p:cNvSpPr/>
            <p:nvPr/>
          </p:nvSpPr>
          <p:spPr>
            <a:xfrm>
              <a:off x="888872" y="3407094"/>
              <a:ext cx="262893" cy="156690"/>
            </a:xfrm>
            <a:custGeom>
              <a:avLst/>
              <a:gdLst/>
              <a:ahLst/>
              <a:cxnLst/>
              <a:rect l="l" t="t" r="r" b="b"/>
              <a:pathLst>
                <a:path w="10060" h="5996" extrusionOk="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70"/>
            <p:cNvSpPr/>
            <p:nvPr/>
          </p:nvSpPr>
          <p:spPr>
            <a:xfrm>
              <a:off x="866528" y="3348348"/>
              <a:ext cx="282963" cy="189304"/>
            </a:xfrm>
            <a:custGeom>
              <a:avLst/>
              <a:gdLst/>
              <a:ahLst/>
              <a:cxnLst/>
              <a:rect l="l" t="t" r="r" b="b"/>
              <a:pathLst>
                <a:path w="10828" h="7244" extrusionOk="0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70"/>
            <p:cNvSpPr/>
            <p:nvPr/>
          </p:nvSpPr>
          <p:spPr>
            <a:xfrm>
              <a:off x="1102975" y="3417835"/>
              <a:ext cx="46516" cy="50775"/>
            </a:xfrm>
            <a:custGeom>
              <a:avLst/>
              <a:gdLst/>
              <a:ahLst/>
              <a:cxnLst/>
              <a:rect l="l" t="t" r="r" b="b"/>
              <a:pathLst>
                <a:path w="1780" h="1943" extrusionOk="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70"/>
          <p:cNvGrpSpPr/>
          <p:nvPr/>
        </p:nvGrpSpPr>
        <p:grpSpPr>
          <a:xfrm>
            <a:off x="1316818" y="3348296"/>
            <a:ext cx="310872" cy="366848"/>
            <a:chOff x="1316818" y="3348296"/>
            <a:chExt cx="310872" cy="366848"/>
          </a:xfrm>
        </p:grpSpPr>
        <p:sp>
          <p:nvSpPr>
            <p:cNvPr id="12957" name="Google Shape;12957;p70"/>
            <p:cNvSpPr/>
            <p:nvPr/>
          </p:nvSpPr>
          <p:spPr>
            <a:xfrm>
              <a:off x="132463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70"/>
            <p:cNvSpPr/>
            <p:nvPr/>
          </p:nvSpPr>
          <p:spPr>
            <a:xfrm>
              <a:off x="1341199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70"/>
            <p:cNvSpPr/>
            <p:nvPr/>
          </p:nvSpPr>
          <p:spPr>
            <a:xfrm>
              <a:off x="132463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70"/>
            <p:cNvSpPr/>
            <p:nvPr/>
          </p:nvSpPr>
          <p:spPr>
            <a:xfrm>
              <a:off x="1354030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70"/>
            <p:cNvSpPr/>
            <p:nvPr/>
          </p:nvSpPr>
          <p:spPr>
            <a:xfrm>
              <a:off x="1382671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70"/>
            <p:cNvSpPr/>
            <p:nvPr/>
          </p:nvSpPr>
          <p:spPr>
            <a:xfrm>
              <a:off x="1399240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70"/>
            <p:cNvSpPr/>
            <p:nvPr/>
          </p:nvSpPr>
          <p:spPr>
            <a:xfrm>
              <a:off x="1382671" y="3400744"/>
              <a:ext cx="59086" cy="135471"/>
            </a:xfrm>
            <a:custGeom>
              <a:avLst/>
              <a:gdLst/>
              <a:ahLst/>
              <a:cxnLst/>
              <a:rect l="l" t="t" r="r" b="b"/>
              <a:pathLst>
                <a:path w="226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70"/>
            <p:cNvSpPr/>
            <p:nvPr/>
          </p:nvSpPr>
          <p:spPr>
            <a:xfrm>
              <a:off x="1412332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70"/>
            <p:cNvSpPr/>
            <p:nvPr/>
          </p:nvSpPr>
          <p:spPr>
            <a:xfrm>
              <a:off x="1441208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70"/>
            <p:cNvSpPr/>
            <p:nvPr/>
          </p:nvSpPr>
          <p:spPr>
            <a:xfrm>
              <a:off x="1457802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70"/>
            <p:cNvSpPr/>
            <p:nvPr/>
          </p:nvSpPr>
          <p:spPr>
            <a:xfrm>
              <a:off x="1441470" y="3400744"/>
              <a:ext cx="58589" cy="135471"/>
            </a:xfrm>
            <a:custGeom>
              <a:avLst/>
              <a:gdLst/>
              <a:ahLst/>
              <a:cxnLst/>
              <a:rect l="l" t="t" r="r" b="b"/>
              <a:pathLst>
                <a:path w="2242" h="5184" extrusionOk="0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70"/>
            <p:cNvSpPr/>
            <p:nvPr/>
          </p:nvSpPr>
          <p:spPr>
            <a:xfrm>
              <a:off x="1470607" y="3400744"/>
              <a:ext cx="29451" cy="135471"/>
            </a:xfrm>
            <a:custGeom>
              <a:avLst/>
              <a:gdLst/>
              <a:ahLst/>
              <a:cxnLst/>
              <a:rect l="l" t="t" r="r" b="b"/>
              <a:pathLst>
                <a:path w="1127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70"/>
            <p:cNvSpPr/>
            <p:nvPr/>
          </p:nvSpPr>
          <p:spPr>
            <a:xfrm>
              <a:off x="149977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70"/>
            <p:cNvSpPr/>
            <p:nvPr/>
          </p:nvSpPr>
          <p:spPr>
            <a:xfrm>
              <a:off x="1516104" y="3348348"/>
              <a:ext cx="25897" cy="25479"/>
            </a:xfrm>
            <a:custGeom>
              <a:avLst/>
              <a:gdLst/>
              <a:ahLst/>
              <a:cxnLst/>
              <a:rect l="l" t="t" r="r" b="b"/>
              <a:pathLst>
                <a:path w="991" h="975" extrusionOk="0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70"/>
            <p:cNvSpPr/>
            <p:nvPr/>
          </p:nvSpPr>
          <p:spPr>
            <a:xfrm>
              <a:off x="149977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70"/>
            <p:cNvSpPr/>
            <p:nvPr/>
          </p:nvSpPr>
          <p:spPr>
            <a:xfrm>
              <a:off x="1529432" y="3400744"/>
              <a:ext cx="29164" cy="135471"/>
            </a:xfrm>
            <a:custGeom>
              <a:avLst/>
              <a:gdLst/>
              <a:ahLst/>
              <a:cxnLst/>
              <a:rect l="l" t="t" r="r" b="b"/>
              <a:pathLst>
                <a:path w="111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70"/>
            <p:cNvSpPr/>
            <p:nvPr/>
          </p:nvSpPr>
          <p:spPr>
            <a:xfrm>
              <a:off x="1558569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70"/>
            <p:cNvSpPr/>
            <p:nvPr/>
          </p:nvSpPr>
          <p:spPr>
            <a:xfrm>
              <a:off x="1575163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70"/>
            <p:cNvSpPr/>
            <p:nvPr/>
          </p:nvSpPr>
          <p:spPr>
            <a:xfrm>
              <a:off x="1558569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70"/>
            <p:cNvSpPr/>
            <p:nvPr/>
          </p:nvSpPr>
          <p:spPr>
            <a:xfrm>
              <a:off x="1587968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70"/>
            <p:cNvSpPr/>
            <p:nvPr/>
          </p:nvSpPr>
          <p:spPr>
            <a:xfrm>
              <a:off x="1316818" y="3475117"/>
              <a:ext cx="310872" cy="240027"/>
            </a:xfrm>
            <a:custGeom>
              <a:avLst/>
              <a:gdLst/>
              <a:ahLst/>
              <a:cxnLst/>
              <a:rect l="l" t="t" r="r" b="b"/>
              <a:pathLst>
                <a:path w="11896" h="9185" extrusionOk="0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70"/>
            <p:cNvSpPr/>
            <p:nvPr/>
          </p:nvSpPr>
          <p:spPr>
            <a:xfrm>
              <a:off x="1347994" y="3474882"/>
              <a:ext cx="279696" cy="210367"/>
            </a:xfrm>
            <a:custGeom>
              <a:avLst/>
              <a:gdLst/>
              <a:ahLst/>
              <a:cxnLst/>
              <a:rect l="l" t="t" r="r" b="b"/>
              <a:pathLst>
                <a:path w="10703" h="8050" extrusionOk="0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70"/>
            <p:cNvSpPr/>
            <p:nvPr/>
          </p:nvSpPr>
          <p:spPr>
            <a:xfrm>
              <a:off x="1316818" y="3581921"/>
              <a:ext cx="310872" cy="41002"/>
            </a:xfrm>
            <a:custGeom>
              <a:avLst/>
              <a:gdLst/>
              <a:ahLst/>
              <a:cxnLst/>
              <a:rect l="l" t="t" r="r" b="b"/>
              <a:pathLst>
                <a:path w="11896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70"/>
            <p:cNvSpPr/>
            <p:nvPr/>
          </p:nvSpPr>
          <p:spPr>
            <a:xfrm>
              <a:off x="1316818" y="3581921"/>
              <a:ext cx="31202" cy="41002"/>
            </a:xfrm>
            <a:custGeom>
              <a:avLst/>
              <a:gdLst/>
              <a:ahLst/>
              <a:cxnLst/>
              <a:rect l="l" t="t" r="r" b="b"/>
              <a:pathLst>
                <a:path w="1194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1" name="Google Shape;12981;p70"/>
          <p:cNvGrpSpPr/>
          <p:nvPr/>
        </p:nvGrpSpPr>
        <p:grpSpPr>
          <a:xfrm>
            <a:off x="3105248" y="3348244"/>
            <a:ext cx="305620" cy="366430"/>
            <a:chOff x="3105248" y="3348244"/>
            <a:chExt cx="305620" cy="366430"/>
          </a:xfrm>
        </p:grpSpPr>
        <p:sp>
          <p:nvSpPr>
            <p:cNvPr id="12982" name="Google Shape;12982;p70"/>
            <p:cNvSpPr/>
            <p:nvPr/>
          </p:nvSpPr>
          <p:spPr>
            <a:xfrm>
              <a:off x="3198750" y="3348244"/>
              <a:ext cx="99774" cy="238485"/>
            </a:xfrm>
            <a:custGeom>
              <a:avLst/>
              <a:gdLst/>
              <a:ahLst/>
              <a:cxnLst/>
              <a:rect l="l" t="t" r="r" b="b"/>
              <a:pathLst>
                <a:path w="3818" h="9126" extrusionOk="0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70"/>
            <p:cNvSpPr/>
            <p:nvPr/>
          </p:nvSpPr>
          <p:spPr>
            <a:xfrm>
              <a:off x="3223366" y="3348244"/>
              <a:ext cx="69147" cy="208328"/>
            </a:xfrm>
            <a:custGeom>
              <a:avLst/>
              <a:gdLst/>
              <a:ahLst/>
              <a:cxnLst/>
              <a:rect l="l" t="t" r="r" b="b"/>
              <a:pathLst>
                <a:path w="2646" h="7972" extrusionOk="0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70"/>
            <p:cNvSpPr/>
            <p:nvPr/>
          </p:nvSpPr>
          <p:spPr>
            <a:xfrm>
              <a:off x="3224124" y="3348244"/>
              <a:ext cx="99277" cy="238485"/>
            </a:xfrm>
            <a:custGeom>
              <a:avLst/>
              <a:gdLst/>
              <a:ahLst/>
              <a:cxnLst/>
              <a:rect l="l" t="t" r="r" b="b"/>
              <a:pathLst>
                <a:path w="3799" h="9126" extrusionOk="0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70"/>
            <p:cNvSpPr/>
            <p:nvPr/>
          </p:nvSpPr>
          <p:spPr>
            <a:xfrm>
              <a:off x="3242469" y="3355770"/>
              <a:ext cx="80697" cy="230959"/>
            </a:xfrm>
            <a:custGeom>
              <a:avLst/>
              <a:gdLst/>
              <a:ahLst/>
              <a:cxnLst/>
              <a:rect l="l" t="t" r="r" b="b"/>
              <a:pathLst>
                <a:path w="3088" h="8838" extrusionOk="0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70"/>
            <p:cNvSpPr/>
            <p:nvPr/>
          </p:nvSpPr>
          <p:spPr>
            <a:xfrm>
              <a:off x="3235675" y="3503000"/>
              <a:ext cx="175192" cy="211255"/>
            </a:xfrm>
            <a:custGeom>
              <a:avLst/>
              <a:gdLst/>
              <a:ahLst/>
              <a:cxnLst/>
              <a:rect l="l" t="t" r="r" b="b"/>
              <a:pathLst>
                <a:path w="6704" h="8084" extrusionOk="0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70"/>
            <p:cNvSpPr/>
            <p:nvPr/>
          </p:nvSpPr>
          <p:spPr>
            <a:xfrm>
              <a:off x="3105248" y="3502739"/>
              <a:ext cx="181725" cy="211935"/>
            </a:xfrm>
            <a:custGeom>
              <a:avLst/>
              <a:gdLst/>
              <a:ahLst/>
              <a:cxnLst/>
              <a:rect l="l" t="t" r="r" b="b"/>
              <a:pathLst>
                <a:path w="6954" h="8110" extrusionOk="0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70"/>
            <p:cNvSpPr/>
            <p:nvPr/>
          </p:nvSpPr>
          <p:spPr>
            <a:xfrm>
              <a:off x="3253288" y="3522365"/>
              <a:ext cx="15836" cy="16124"/>
            </a:xfrm>
            <a:custGeom>
              <a:avLst/>
              <a:gdLst/>
              <a:ahLst/>
              <a:cxnLst/>
              <a:rect l="l" t="t" r="r" b="b"/>
              <a:pathLst>
                <a:path w="606" h="617" extrusionOk="0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9" name="Google Shape;12989;p70"/>
          <p:cNvGrpSpPr/>
          <p:nvPr/>
        </p:nvGrpSpPr>
        <p:grpSpPr>
          <a:xfrm>
            <a:off x="2661988" y="3348218"/>
            <a:ext cx="304078" cy="366665"/>
            <a:chOff x="2661988" y="3348218"/>
            <a:chExt cx="304078" cy="366665"/>
          </a:xfrm>
        </p:grpSpPr>
        <p:sp>
          <p:nvSpPr>
            <p:cNvPr id="12990" name="Google Shape;12990;p70"/>
            <p:cNvSpPr/>
            <p:nvPr/>
          </p:nvSpPr>
          <p:spPr>
            <a:xfrm>
              <a:off x="2801954" y="3540971"/>
              <a:ext cx="24146" cy="173912"/>
            </a:xfrm>
            <a:custGeom>
              <a:avLst/>
              <a:gdLst/>
              <a:ahLst/>
              <a:cxnLst/>
              <a:rect l="l" t="t" r="r" b="b"/>
              <a:pathLst>
                <a:path w="924" h="6655" extrusionOk="0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70"/>
            <p:cNvSpPr/>
            <p:nvPr/>
          </p:nvSpPr>
          <p:spPr>
            <a:xfrm>
              <a:off x="2801954" y="3540971"/>
              <a:ext cx="24146" cy="39721"/>
            </a:xfrm>
            <a:custGeom>
              <a:avLst/>
              <a:gdLst/>
              <a:ahLst/>
              <a:cxnLst/>
              <a:rect l="l" t="t" r="r" b="b"/>
              <a:pathLst>
                <a:path w="924" h="1520" extrusionOk="0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70"/>
            <p:cNvSpPr/>
            <p:nvPr/>
          </p:nvSpPr>
          <p:spPr>
            <a:xfrm>
              <a:off x="2809245" y="3348218"/>
              <a:ext cx="11080" cy="39669"/>
            </a:xfrm>
            <a:custGeom>
              <a:avLst/>
              <a:gdLst/>
              <a:ahLst/>
              <a:cxnLst/>
              <a:rect l="l" t="t" r="r" b="b"/>
              <a:pathLst>
                <a:path w="424" h="1518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70"/>
            <p:cNvSpPr/>
            <p:nvPr/>
          </p:nvSpPr>
          <p:spPr>
            <a:xfrm>
              <a:off x="2852207" y="3359585"/>
              <a:ext cx="24173" cy="37579"/>
            </a:xfrm>
            <a:custGeom>
              <a:avLst/>
              <a:gdLst/>
              <a:ahLst/>
              <a:cxnLst/>
              <a:rect l="l" t="t" r="r" b="b"/>
              <a:pathLst>
                <a:path w="925" h="1438" extrusionOk="0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70"/>
            <p:cNvSpPr/>
            <p:nvPr/>
          </p:nvSpPr>
          <p:spPr>
            <a:xfrm>
              <a:off x="2889158" y="3390970"/>
              <a:ext cx="35540" cy="31411"/>
            </a:xfrm>
            <a:custGeom>
              <a:avLst/>
              <a:gdLst/>
              <a:ahLst/>
              <a:cxnLst/>
              <a:rect l="l" t="t" r="r" b="b"/>
              <a:pathLst>
                <a:path w="1360" h="1202" extrusionOk="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70"/>
            <p:cNvSpPr/>
            <p:nvPr/>
          </p:nvSpPr>
          <p:spPr>
            <a:xfrm>
              <a:off x="2915290" y="3438479"/>
              <a:ext cx="40688" cy="22056"/>
            </a:xfrm>
            <a:custGeom>
              <a:avLst/>
              <a:gdLst/>
              <a:ahLst/>
              <a:cxnLst/>
              <a:rect l="l" t="t" r="r" b="b"/>
              <a:pathLst>
                <a:path w="1557" h="844" extrusionOk="0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70"/>
            <p:cNvSpPr/>
            <p:nvPr/>
          </p:nvSpPr>
          <p:spPr>
            <a:xfrm>
              <a:off x="2922817" y="3493723"/>
              <a:ext cx="43249" cy="11080"/>
            </a:xfrm>
            <a:custGeom>
              <a:avLst/>
              <a:gdLst/>
              <a:ahLst/>
              <a:cxnLst/>
              <a:rect l="l" t="t" r="r" b="b"/>
              <a:pathLst>
                <a:path w="1655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70"/>
            <p:cNvSpPr/>
            <p:nvPr/>
          </p:nvSpPr>
          <p:spPr>
            <a:xfrm>
              <a:off x="2912912" y="3538149"/>
              <a:ext cx="42570" cy="22160"/>
            </a:xfrm>
            <a:custGeom>
              <a:avLst/>
              <a:gdLst/>
              <a:ahLst/>
              <a:cxnLst/>
              <a:rect l="l" t="t" r="r" b="b"/>
              <a:pathLst>
                <a:path w="1629" h="848" extrusionOk="0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70"/>
            <p:cNvSpPr/>
            <p:nvPr/>
          </p:nvSpPr>
          <p:spPr>
            <a:xfrm>
              <a:off x="2887825" y="3575649"/>
              <a:ext cx="35880" cy="31411"/>
            </a:xfrm>
            <a:custGeom>
              <a:avLst/>
              <a:gdLst/>
              <a:ahLst/>
              <a:cxnLst/>
              <a:rect l="l" t="t" r="r" b="b"/>
              <a:pathLst>
                <a:path w="1373" h="1202" extrusionOk="0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70"/>
            <p:cNvSpPr/>
            <p:nvPr/>
          </p:nvSpPr>
          <p:spPr>
            <a:xfrm>
              <a:off x="2850926" y="3600605"/>
              <a:ext cx="24721" cy="37552"/>
            </a:xfrm>
            <a:custGeom>
              <a:avLst/>
              <a:gdLst/>
              <a:ahLst/>
              <a:cxnLst/>
              <a:rect l="l" t="t" r="r" b="b"/>
              <a:pathLst>
                <a:path w="946" h="1437" extrusionOk="0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70"/>
            <p:cNvSpPr/>
            <p:nvPr/>
          </p:nvSpPr>
          <p:spPr>
            <a:xfrm>
              <a:off x="2751021" y="3600083"/>
              <a:ext cx="24068" cy="37317"/>
            </a:xfrm>
            <a:custGeom>
              <a:avLst/>
              <a:gdLst/>
              <a:ahLst/>
              <a:cxnLst/>
              <a:rect l="l" t="t" r="r" b="b"/>
              <a:pathLst>
                <a:path w="921" h="1428" extrusionOk="0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70"/>
            <p:cNvSpPr/>
            <p:nvPr/>
          </p:nvSpPr>
          <p:spPr>
            <a:xfrm>
              <a:off x="2703147" y="3574525"/>
              <a:ext cx="36063" cy="31411"/>
            </a:xfrm>
            <a:custGeom>
              <a:avLst/>
              <a:gdLst/>
              <a:ahLst/>
              <a:cxnLst/>
              <a:rect l="l" t="t" r="r" b="b"/>
              <a:pathLst>
                <a:path w="1380" h="1202" extrusionOk="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70"/>
            <p:cNvSpPr/>
            <p:nvPr/>
          </p:nvSpPr>
          <p:spPr>
            <a:xfrm>
              <a:off x="2671814" y="3536607"/>
              <a:ext cx="40714" cy="22186"/>
            </a:xfrm>
            <a:custGeom>
              <a:avLst/>
              <a:gdLst/>
              <a:ahLst/>
              <a:cxnLst/>
              <a:rect l="l" t="t" r="r" b="b"/>
              <a:pathLst>
                <a:path w="1558" h="849" extrusionOk="0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70"/>
            <p:cNvSpPr/>
            <p:nvPr/>
          </p:nvSpPr>
          <p:spPr>
            <a:xfrm>
              <a:off x="2661988" y="3492208"/>
              <a:ext cx="41498" cy="11080"/>
            </a:xfrm>
            <a:custGeom>
              <a:avLst/>
              <a:gdLst/>
              <a:ahLst/>
              <a:cxnLst/>
              <a:rect l="l" t="t" r="r" b="b"/>
              <a:pathLst>
                <a:path w="1588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70"/>
            <p:cNvSpPr/>
            <p:nvPr/>
          </p:nvSpPr>
          <p:spPr>
            <a:xfrm>
              <a:off x="2672363" y="3436728"/>
              <a:ext cx="42570" cy="22134"/>
            </a:xfrm>
            <a:custGeom>
              <a:avLst/>
              <a:gdLst/>
              <a:ahLst/>
              <a:cxnLst/>
              <a:rect l="l" t="t" r="r" b="b"/>
              <a:pathLst>
                <a:path w="1629" h="847" extrusionOk="0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70"/>
            <p:cNvSpPr/>
            <p:nvPr/>
          </p:nvSpPr>
          <p:spPr>
            <a:xfrm>
              <a:off x="2704349" y="3390082"/>
              <a:ext cx="35932" cy="31411"/>
            </a:xfrm>
            <a:custGeom>
              <a:avLst/>
              <a:gdLst/>
              <a:ahLst/>
              <a:cxnLst/>
              <a:rect l="l" t="t" r="r" b="b"/>
              <a:pathLst>
                <a:path w="1375" h="1202" extrusionOk="0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70"/>
            <p:cNvSpPr/>
            <p:nvPr/>
          </p:nvSpPr>
          <p:spPr>
            <a:xfrm>
              <a:off x="2752433" y="3358958"/>
              <a:ext cx="24669" cy="37526"/>
            </a:xfrm>
            <a:custGeom>
              <a:avLst/>
              <a:gdLst/>
              <a:ahLst/>
              <a:cxnLst/>
              <a:rect l="l" t="t" r="r" b="b"/>
              <a:pathLst>
                <a:path w="944" h="1436" extrusionOk="0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70"/>
            <p:cNvSpPr/>
            <p:nvPr/>
          </p:nvSpPr>
          <p:spPr>
            <a:xfrm>
              <a:off x="2727816" y="3415796"/>
              <a:ext cx="172422" cy="159591"/>
            </a:xfrm>
            <a:custGeom>
              <a:avLst/>
              <a:gdLst/>
              <a:ahLst/>
              <a:cxnLst/>
              <a:rect l="l" t="t" r="r" b="b"/>
              <a:pathLst>
                <a:path w="6598" h="6107" extrusionOk="0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70"/>
            <p:cNvSpPr/>
            <p:nvPr/>
          </p:nvSpPr>
          <p:spPr>
            <a:xfrm>
              <a:off x="2727816" y="3467330"/>
              <a:ext cx="59582" cy="108058"/>
            </a:xfrm>
            <a:custGeom>
              <a:avLst/>
              <a:gdLst/>
              <a:ahLst/>
              <a:cxnLst/>
              <a:rect l="l" t="t" r="r" b="b"/>
              <a:pathLst>
                <a:path w="2280" h="4135" extrusionOk="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9" name="Google Shape;13009;p70"/>
          <p:cNvGrpSpPr/>
          <p:nvPr/>
        </p:nvGrpSpPr>
        <p:grpSpPr>
          <a:xfrm>
            <a:off x="2212927" y="3348897"/>
            <a:ext cx="307606" cy="366482"/>
            <a:chOff x="2212927" y="3348897"/>
            <a:chExt cx="307606" cy="366482"/>
          </a:xfrm>
        </p:grpSpPr>
        <p:sp>
          <p:nvSpPr>
            <p:cNvPr id="13010" name="Google Shape;13010;p70"/>
            <p:cNvSpPr/>
            <p:nvPr/>
          </p:nvSpPr>
          <p:spPr>
            <a:xfrm>
              <a:off x="2234539" y="3408218"/>
              <a:ext cx="222936" cy="219905"/>
            </a:xfrm>
            <a:custGeom>
              <a:avLst/>
              <a:gdLst/>
              <a:ahLst/>
              <a:cxnLst/>
              <a:rect l="l" t="t" r="r" b="b"/>
              <a:pathLst>
                <a:path w="8531" h="8415" extrusionOk="0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70"/>
            <p:cNvSpPr/>
            <p:nvPr/>
          </p:nvSpPr>
          <p:spPr>
            <a:xfrm>
              <a:off x="2330288" y="3408218"/>
              <a:ext cx="127187" cy="126246"/>
            </a:xfrm>
            <a:custGeom>
              <a:avLst/>
              <a:gdLst/>
              <a:ahLst/>
              <a:cxnLst/>
              <a:rect l="l" t="t" r="r" b="b"/>
              <a:pathLst>
                <a:path w="4867" h="4831" extrusionOk="0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70"/>
            <p:cNvSpPr/>
            <p:nvPr/>
          </p:nvSpPr>
          <p:spPr>
            <a:xfrm>
              <a:off x="2212927" y="3640797"/>
              <a:ext cx="53049" cy="74582"/>
            </a:xfrm>
            <a:custGeom>
              <a:avLst/>
              <a:gdLst/>
              <a:ahLst/>
              <a:cxnLst/>
              <a:rect l="l" t="t" r="r" b="b"/>
              <a:pathLst>
                <a:path w="2030" h="2854" extrusionOk="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70"/>
            <p:cNvSpPr/>
            <p:nvPr/>
          </p:nvSpPr>
          <p:spPr>
            <a:xfrm>
              <a:off x="2233284" y="3652295"/>
              <a:ext cx="32457" cy="54800"/>
            </a:xfrm>
            <a:custGeom>
              <a:avLst/>
              <a:gdLst/>
              <a:ahLst/>
              <a:cxnLst/>
              <a:rect l="l" t="t" r="r" b="b"/>
              <a:pathLst>
                <a:path w="1242" h="2097" extrusionOk="0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70"/>
            <p:cNvSpPr/>
            <p:nvPr/>
          </p:nvSpPr>
          <p:spPr>
            <a:xfrm>
              <a:off x="2229756" y="3408218"/>
              <a:ext cx="201586" cy="219722"/>
            </a:xfrm>
            <a:custGeom>
              <a:avLst/>
              <a:gdLst/>
              <a:ahLst/>
              <a:cxnLst/>
              <a:rect l="l" t="t" r="r" b="b"/>
              <a:pathLst>
                <a:path w="7714" h="8408" extrusionOk="0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70"/>
            <p:cNvSpPr/>
            <p:nvPr/>
          </p:nvSpPr>
          <p:spPr>
            <a:xfrm>
              <a:off x="2330288" y="3408035"/>
              <a:ext cx="101054" cy="90236"/>
            </a:xfrm>
            <a:custGeom>
              <a:avLst/>
              <a:gdLst/>
              <a:ahLst/>
              <a:cxnLst/>
              <a:rect l="l" t="t" r="r" b="b"/>
              <a:pathLst>
                <a:path w="3867" h="3453" extrusionOk="0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70"/>
            <p:cNvSpPr/>
            <p:nvPr/>
          </p:nvSpPr>
          <p:spPr>
            <a:xfrm>
              <a:off x="2389086" y="3348897"/>
              <a:ext cx="131446" cy="126142"/>
            </a:xfrm>
            <a:custGeom>
              <a:avLst/>
              <a:gdLst/>
              <a:ahLst/>
              <a:cxnLst/>
              <a:rect l="l" t="t" r="r" b="b"/>
              <a:pathLst>
                <a:path w="5030" h="4827" extrusionOk="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70"/>
            <p:cNvSpPr/>
            <p:nvPr/>
          </p:nvSpPr>
          <p:spPr>
            <a:xfrm>
              <a:off x="2450158" y="3352738"/>
              <a:ext cx="70140" cy="85479"/>
            </a:xfrm>
            <a:custGeom>
              <a:avLst/>
              <a:gdLst/>
              <a:ahLst/>
              <a:cxnLst/>
              <a:rect l="l" t="t" r="r" b="b"/>
              <a:pathLst>
                <a:path w="2684" h="3271" extrusionOk="0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70"/>
            <p:cNvSpPr/>
            <p:nvPr/>
          </p:nvSpPr>
          <p:spPr>
            <a:xfrm>
              <a:off x="2356159" y="3369908"/>
              <a:ext cx="139992" cy="137405"/>
            </a:xfrm>
            <a:custGeom>
              <a:avLst/>
              <a:gdLst/>
              <a:ahLst/>
              <a:cxnLst/>
              <a:rect l="l" t="t" r="r" b="b"/>
              <a:pathLst>
                <a:path w="5357" h="5258" extrusionOk="0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70"/>
            <p:cNvSpPr/>
            <p:nvPr/>
          </p:nvSpPr>
          <p:spPr>
            <a:xfrm>
              <a:off x="2372492" y="3386476"/>
              <a:ext cx="123659" cy="120837"/>
            </a:xfrm>
            <a:custGeom>
              <a:avLst/>
              <a:gdLst/>
              <a:ahLst/>
              <a:cxnLst/>
              <a:rect l="l" t="t" r="r" b="b"/>
              <a:pathLst>
                <a:path w="4732" h="4624" extrusionOk="0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0" name="Google Shape;13020;p70"/>
          <p:cNvGrpSpPr/>
          <p:nvPr/>
        </p:nvGrpSpPr>
        <p:grpSpPr>
          <a:xfrm>
            <a:off x="1764389" y="3348218"/>
            <a:ext cx="310114" cy="366665"/>
            <a:chOff x="1764389" y="3348218"/>
            <a:chExt cx="310114" cy="366665"/>
          </a:xfrm>
        </p:grpSpPr>
        <p:sp>
          <p:nvSpPr>
            <p:cNvPr id="13021" name="Google Shape;13021;p70"/>
            <p:cNvSpPr/>
            <p:nvPr/>
          </p:nvSpPr>
          <p:spPr>
            <a:xfrm>
              <a:off x="1782734" y="3556441"/>
              <a:ext cx="37918" cy="23598"/>
            </a:xfrm>
            <a:custGeom>
              <a:avLst/>
              <a:gdLst/>
              <a:ahLst/>
              <a:cxnLst/>
              <a:rect l="l" t="t" r="r" b="b"/>
              <a:pathLst>
                <a:path w="1451" h="903" extrusionOk="0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70"/>
            <p:cNvSpPr/>
            <p:nvPr/>
          </p:nvSpPr>
          <p:spPr>
            <a:xfrm>
              <a:off x="2016933" y="3558218"/>
              <a:ext cx="37971" cy="23833"/>
            </a:xfrm>
            <a:custGeom>
              <a:avLst/>
              <a:gdLst/>
              <a:ahLst/>
              <a:cxnLst/>
              <a:rect l="l" t="t" r="r" b="b"/>
              <a:pathLst>
                <a:path w="1453" h="912" extrusionOk="0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70"/>
            <p:cNvSpPr/>
            <p:nvPr/>
          </p:nvSpPr>
          <p:spPr>
            <a:xfrm>
              <a:off x="1915147" y="3348218"/>
              <a:ext cx="11080" cy="36089"/>
            </a:xfrm>
            <a:custGeom>
              <a:avLst/>
              <a:gdLst/>
              <a:ahLst/>
              <a:cxnLst/>
              <a:rect l="l" t="t" r="r" b="b"/>
              <a:pathLst>
                <a:path w="424" h="1381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70"/>
            <p:cNvSpPr/>
            <p:nvPr/>
          </p:nvSpPr>
          <p:spPr>
            <a:xfrm>
              <a:off x="1839363" y="3367399"/>
              <a:ext cx="27126" cy="32796"/>
            </a:xfrm>
            <a:custGeom>
              <a:avLst/>
              <a:gdLst/>
              <a:ahLst/>
              <a:cxnLst/>
              <a:rect l="l" t="t" r="r" b="b"/>
              <a:pathLst>
                <a:path w="1038" h="1255" extrusionOk="0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70"/>
            <p:cNvSpPr/>
            <p:nvPr/>
          </p:nvSpPr>
          <p:spPr>
            <a:xfrm>
              <a:off x="1783988" y="3420997"/>
              <a:ext cx="37971" cy="23754"/>
            </a:xfrm>
            <a:custGeom>
              <a:avLst/>
              <a:gdLst/>
              <a:ahLst/>
              <a:cxnLst/>
              <a:rect l="l" t="t" r="r" b="b"/>
              <a:pathLst>
                <a:path w="1453" h="909" extrusionOk="0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70"/>
            <p:cNvSpPr/>
            <p:nvPr/>
          </p:nvSpPr>
          <p:spPr>
            <a:xfrm>
              <a:off x="1764389" y="3494716"/>
              <a:ext cx="37971" cy="11106"/>
            </a:xfrm>
            <a:custGeom>
              <a:avLst/>
              <a:gdLst/>
              <a:ahLst/>
              <a:cxnLst/>
              <a:rect l="l" t="t" r="r" b="b"/>
              <a:pathLst>
                <a:path w="1453" h="425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70"/>
            <p:cNvSpPr/>
            <p:nvPr/>
          </p:nvSpPr>
          <p:spPr>
            <a:xfrm>
              <a:off x="2034756" y="3496990"/>
              <a:ext cx="39748" cy="11342"/>
            </a:xfrm>
            <a:custGeom>
              <a:avLst/>
              <a:gdLst/>
              <a:ahLst/>
              <a:cxnLst/>
              <a:rect l="l" t="t" r="r" b="b"/>
              <a:pathLst>
                <a:path w="1521" h="434" extrusionOk="0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70"/>
            <p:cNvSpPr/>
            <p:nvPr/>
          </p:nvSpPr>
          <p:spPr>
            <a:xfrm>
              <a:off x="2018684" y="3423009"/>
              <a:ext cx="37448" cy="23754"/>
            </a:xfrm>
            <a:custGeom>
              <a:avLst/>
              <a:gdLst/>
              <a:ahLst/>
              <a:cxnLst/>
              <a:rect l="l" t="t" r="r" b="b"/>
              <a:pathLst>
                <a:path w="1433" h="909" extrusionOk="0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70"/>
            <p:cNvSpPr/>
            <p:nvPr/>
          </p:nvSpPr>
          <p:spPr>
            <a:xfrm>
              <a:off x="1974573" y="3368627"/>
              <a:ext cx="26054" cy="32822"/>
            </a:xfrm>
            <a:custGeom>
              <a:avLst/>
              <a:gdLst/>
              <a:ahLst/>
              <a:cxnLst/>
              <a:rect l="l" t="t" r="r" b="b"/>
              <a:pathLst>
                <a:path w="997" h="1256" extrusionOk="0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70"/>
            <p:cNvSpPr/>
            <p:nvPr/>
          </p:nvSpPr>
          <p:spPr>
            <a:xfrm>
              <a:off x="1820914" y="3408009"/>
              <a:ext cx="218651" cy="273450"/>
            </a:xfrm>
            <a:custGeom>
              <a:avLst/>
              <a:gdLst/>
              <a:ahLst/>
              <a:cxnLst/>
              <a:rect l="l" t="t" r="r" b="b"/>
              <a:pathLst>
                <a:path w="8367" h="10464" extrusionOk="0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70"/>
            <p:cNvSpPr/>
            <p:nvPr/>
          </p:nvSpPr>
          <p:spPr>
            <a:xfrm>
              <a:off x="1829720" y="3409028"/>
              <a:ext cx="209844" cy="272431"/>
            </a:xfrm>
            <a:custGeom>
              <a:avLst/>
              <a:gdLst/>
              <a:ahLst/>
              <a:cxnLst/>
              <a:rect l="l" t="t" r="r" b="b"/>
              <a:pathLst>
                <a:path w="8030" h="10425" extrusionOk="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70"/>
            <p:cNvSpPr/>
            <p:nvPr/>
          </p:nvSpPr>
          <p:spPr>
            <a:xfrm>
              <a:off x="1865652" y="3465579"/>
              <a:ext cx="110096" cy="161290"/>
            </a:xfrm>
            <a:custGeom>
              <a:avLst/>
              <a:gdLst/>
              <a:ahLst/>
              <a:cxnLst/>
              <a:rect l="l" t="t" r="r" b="b"/>
              <a:pathLst>
                <a:path w="4213" h="6172" extrusionOk="0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70"/>
            <p:cNvSpPr/>
            <p:nvPr/>
          </p:nvSpPr>
          <p:spPr>
            <a:xfrm>
              <a:off x="1899311" y="3570866"/>
              <a:ext cx="11080" cy="55950"/>
            </a:xfrm>
            <a:custGeom>
              <a:avLst/>
              <a:gdLst/>
              <a:ahLst/>
              <a:cxnLst/>
              <a:rect l="l" t="t" r="r" b="b"/>
              <a:pathLst>
                <a:path w="424" h="2141" extrusionOk="0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70"/>
            <p:cNvSpPr/>
            <p:nvPr/>
          </p:nvSpPr>
          <p:spPr>
            <a:xfrm>
              <a:off x="1899311" y="3584429"/>
              <a:ext cx="5305" cy="42518"/>
            </a:xfrm>
            <a:custGeom>
              <a:avLst/>
              <a:gdLst/>
              <a:ahLst/>
              <a:cxnLst/>
              <a:rect l="l" t="t" r="r" b="b"/>
              <a:pathLst>
                <a:path w="203" h="1627" extrusionOk="0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70"/>
            <p:cNvSpPr/>
            <p:nvPr/>
          </p:nvSpPr>
          <p:spPr>
            <a:xfrm>
              <a:off x="1891524" y="3678663"/>
              <a:ext cx="58328" cy="36220"/>
            </a:xfrm>
            <a:custGeom>
              <a:avLst/>
              <a:gdLst/>
              <a:ahLst/>
              <a:cxnLst/>
              <a:rect l="l" t="t" r="r" b="b"/>
              <a:pathLst>
                <a:path w="2232" h="1386" extrusionOk="0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70"/>
            <p:cNvSpPr/>
            <p:nvPr/>
          </p:nvSpPr>
          <p:spPr>
            <a:xfrm>
              <a:off x="1876210" y="3611842"/>
              <a:ext cx="88720" cy="34939"/>
            </a:xfrm>
            <a:custGeom>
              <a:avLst/>
              <a:gdLst/>
              <a:ahLst/>
              <a:cxnLst/>
              <a:rect l="l" t="t" r="r" b="b"/>
              <a:pathLst>
                <a:path w="3395" h="1337" extrusionOk="0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70"/>
            <p:cNvSpPr/>
            <p:nvPr/>
          </p:nvSpPr>
          <p:spPr>
            <a:xfrm>
              <a:off x="1876445" y="3646755"/>
              <a:ext cx="88485" cy="34965"/>
            </a:xfrm>
            <a:custGeom>
              <a:avLst/>
              <a:gdLst/>
              <a:ahLst/>
              <a:cxnLst/>
              <a:rect l="l" t="t" r="r" b="b"/>
              <a:pathLst>
                <a:path w="3386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70"/>
            <p:cNvSpPr/>
            <p:nvPr/>
          </p:nvSpPr>
          <p:spPr>
            <a:xfrm>
              <a:off x="1920687" y="3678663"/>
              <a:ext cx="29164" cy="32195"/>
            </a:xfrm>
            <a:custGeom>
              <a:avLst/>
              <a:gdLst/>
              <a:ahLst/>
              <a:cxnLst/>
              <a:rect l="l" t="t" r="r" b="b"/>
              <a:pathLst>
                <a:path w="1116" h="1232" extrusionOk="0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70"/>
            <p:cNvSpPr/>
            <p:nvPr/>
          </p:nvSpPr>
          <p:spPr>
            <a:xfrm>
              <a:off x="1904590" y="3611842"/>
              <a:ext cx="60340" cy="34939"/>
            </a:xfrm>
            <a:custGeom>
              <a:avLst/>
              <a:gdLst/>
              <a:ahLst/>
              <a:cxnLst/>
              <a:rect l="l" t="t" r="r" b="b"/>
              <a:pathLst>
                <a:path w="2309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70"/>
            <p:cNvSpPr/>
            <p:nvPr/>
          </p:nvSpPr>
          <p:spPr>
            <a:xfrm>
              <a:off x="1904590" y="3646755"/>
              <a:ext cx="60340" cy="34965"/>
            </a:xfrm>
            <a:custGeom>
              <a:avLst/>
              <a:gdLst/>
              <a:ahLst/>
              <a:cxnLst/>
              <a:rect l="l" t="t" r="r" b="b"/>
              <a:pathLst>
                <a:path w="2309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1" name="Google Shape;13041;p70"/>
          <p:cNvGrpSpPr/>
          <p:nvPr/>
        </p:nvGrpSpPr>
        <p:grpSpPr>
          <a:xfrm>
            <a:off x="2777572" y="3807287"/>
            <a:ext cx="81716" cy="366717"/>
            <a:chOff x="2777572" y="3807287"/>
            <a:chExt cx="81716" cy="366717"/>
          </a:xfrm>
        </p:grpSpPr>
        <p:sp>
          <p:nvSpPr>
            <p:cNvPr id="13042" name="Google Shape;13042;p70"/>
            <p:cNvSpPr/>
            <p:nvPr/>
          </p:nvSpPr>
          <p:spPr>
            <a:xfrm>
              <a:off x="2777572" y="3941765"/>
              <a:ext cx="81455" cy="181464"/>
            </a:xfrm>
            <a:custGeom>
              <a:avLst/>
              <a:gdLst/>
              <a:ahLst/>
              <a:cxnLst/>
              <a:rect l="l" t="t" r="r" b="b"/>
              <a:pathLst>
                <a:path w="3117" h="6944" extrusionOk="0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70"/>
            <p:cNvSpPr/>
            <p:nvPr/>
          </p:nvSpPr>
          <p:spPr>
            <a:xfrm>
              <a:off x="2796440" y="3941765"/>
              <a:ext cx="62587" cy="181464"/>
            </a:xfrm>
            <a:custGeom>
              <a:avLst/>
              <a:gdLst/>
              <a:ahLst/>
              <a:cxnLst/>
              <a:rect l="l" t="t" r="r" b="b"/>
              <a:pathLst>
                <a:path w="2395" h="6944" extrusionOk="0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70"/>
            <p:cNvSpPr/>
            <p:nvPr/>
          </p:nvSpPr>
          <p:spPr>
            <a:xfrm>
              <a:off x="2796440" y="3807287"/>
              <a:ext cx="42988" cy="286282"/>
            </a:xfrm>
            <a:custGeom>
              <a:avLst/>
              <a:gdLst/>
              <a:ahLst/>
              <a:cxnLst/>
              <a:rect l="l" t="t" r="r" b="b"/>
              <a:pathLst>
                <a:path w="1645" h="10955" extrusionOk="0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70"/>
            <p:cNvSpPr/>
            <p:nvPr/>
          </p:nvSpPr>
          <p:spPr>
            <a:xfrm>
              <a:off x="2817293" y="3816878"/>
              <a:ext cx="22631" cy="259104"/>
            </a:xfrm>
            <a:custGeom>
              <a:avLst/>
              <a:gdLst/>
              <a:ahLst/>
              <a:cxnLst/>
              <a:rect l="l" t="t" r="r" b="b"/>
              <a:pathLst>
                <a:path w="866" h="9915" extrusionOk="0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70"/>
            <p:cNvSpPr/>
            <p:nvPr/>
          </p:nvSpPr>
          <p:spPr>
            <a:xfrm>
              <a:off x="2796936" y="3843533"/>
              <a:ext cx="42988" cy="40479"/>
            </a:xfrm>
            <a:custGeom>
              <a:avLst/>
              <a:gdLst/>
              <a:ahLst/>
              <a:cxnLst/>
              <a:rect l="l" t="t" r="r" b="b"/>
              <a:pathLst>
                <a:path w="1645" h="154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70"/>
            <p:cNvSpPr/>
            <p:nvPr/>
          </p:nvSpPr>
          <p:spPr>
            <a:xfrm>
              <a:off x="2796936" y="3888507"/>
              <a:ext cx="42988" cy="40218"/>
            </a:xfrm>
            <a:custGeom>
              <a:avLst/>
              <a:gdLst/>
              <a:ahLst/>
              <a:cxnLst/>
              <a:rect l="l" t="t" r="r" b="b"/>
              <a:pathLst>
                <a:path w="1645" h="153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70"/>
            <p:cNvSpPr/>
            <p:nvPr/>
          </p:nvSpPr>
          <p:spPr>
            <a:xfrm>
              <a:off x="2796936" y="3933220"/>
              <a:ext cx="42988" cy="40505"/>
            </a:xfrm>
            <a:custGeom>
              <a:avLst/>
              <a:gdLst/>
              <a:ahLst/>
              <a:cxnLst/>
              <a:rect l="l" t="t" r="r" b="b"/>
              <a:pathLst>
                <a:path w="1645" h="1550" extrusionOk="0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70"/>
            <p:cNvSpPr/>
            <p:nvPr/>
          </p:nvSpPr>
          <p:spPr>
            <a:xfrm>
              <a:off x="2796936" y="3978455"/>
              <a:ext cx="42988" cy="40244"/>
            </a:xfrm>
            <a:custGeom>
              <a:avLst/>
              <a:gdLst/>
              <a:ahLst/>
              <a:cxnLst/>
              <a:rect l="l" t="t" r="r" b="b"/>
              <a:pathLst>
                <a:path w="1645" h="1540" extrusionOk="0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70"/>
            <p:cNvSpPr/>
            <p:nvPr/>
          </p:nvSpPr>
          <p:spPr>
            <a:xfrm>
              <a:off x="2777572" y="4031739"/>
              <a:ext cx="81716" cy="34207"/>
            </a:xfrm>
            <a:custGeom>
              <a:avLst/>
              <a:gdLst/>
              <a:ahLst/>
              <a:cxnLst/>
              <a:rect l="l" t="t" r="r" b="b"/>
              <a:pathLst>
                <a:path w="3127" h="1309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70"/>
            <p:cNvSpPr/>
            <p:nvPr/>
          </p:nvSpPr>
          <p:spPr>
            <a:xfrm>
              <a:off x="2777572" y="4114161"/>
              <a:ext cx="81455" cy="59843"/>
            </a:xfrm>
            <a:custGeom>
              <a:avLst/>
              <a:gdLst/>
              <a:ahLst/>
              <a:cxnLst/>
              <a:rect l="l" t="t" r="r" b="b"/>
              <a:pathLst>
                <a:path w="3117" h="2290" extrusionOk="0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70"/>
            <p:cNvSpPr/>
            <p:nvPr/>
          </p:nvSpPr>
          <p:spPr>
            <a:xfrm>
              <a:off x="2796440" y="4114161"/>
              <a:ext cx="62587" cy="58589"/>
            </a:xfrm>
            <a:custGeom>
              <a:avLst/>
              <a:gdLst/>
              <a:ahLst/>
              <a:cxnLst/>
              <a:rect l="l" t="t" r="r" b="b"/>
              <a:pathLst>
                <a:path w="2395" h="2242" extrusionOk="0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3" name="Google Shape;13053;p70"/>
          <p:cNvGrpSpPr/>
          <p:nvPr/>
        </p:nvGrpSpPr>
        <p:grpSpPr>
          <a:xfrm>
            <a:off x="3934014" y="4329780"/>
            <a:ext cx="366665" cy="256334"/>
            <a:chOff x="3934014" y="4329780"/>
            <a:chExt cx="366665" cy="256334"/>
          </a:xfrm>
        </p:grpSpPr>
        <p:sp>
          <p:nvSpPr>
            <p:cNvPr id="13054" name="Google Shape;13054;p70"/>
            <p:cNvSpPr/>
            <p:nvPr/>
          </p:nvSpPr>
          <p:spPr>
            <a:xfrm>
              <a:off x="4086810" y="4338561"/>
              <a:ext cx="108842" cy="40479"/>
            </a:xfrm>
            <a:custGeom>
              <a:avLst/>
              <a:gdLst/>
              <a:ahLst/>
              <a:cxnLst/>
              <a:rect l="l" t="t" r="r" b="b"/>
              <a:pathLst>
                <a:path w="4165" h="1549" extrusionOk="0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70"/>
            <p:cNvSpPr/>
            <p:nvPr/>
          </p:nvSpPr>
          <p:spPr>
            <a:xfrm>
              <a:off x="4220243" y="4352882"/>
              <a:ext cx="56812" cy="30941"/>
            </a:xfrm>
            <a:custGeom>
              <a:avLst/>
              <a:gdLst/>
              <a:ahLst/>
              <a:cxnLst/>
              <a:rect l="l" t="t" r="r" b="b"/>
              <a:pathLst>
                <a:path w="2174" h="1184" extrusionOk="0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70"/>
            <p:cNvSpPr/>
            <p:nvPr/>
          </p:nvSpPr>
          <p:spPr>
            <a:xfrm>
              <a:off x="3934014" y="4378518"/>
              <a:ext cx="366665" cy="207597"/>
            </a:xfrm>
            <a:custGeom>
              <a:avLst/>
              <a:gdLst/>
              <a:ahLst/>
              <a:cxnLst/>
              <a:rect l="l" t="t" r="r" b="b"/>
              <a:pathLst>
                <a:path w="14031" h="7944" extrusionOk="0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70"/>
            <p:cNvSpPr/>
            <p:nvPr/>
          </p:nvSpPr>
          <p:spPr>
            <a:xfrm>
              <a:off x="4248126" y="4413195"/>
              <a:ext cx="52552" cy="145009"/>
            </a:xfrm>
            <a:custGeom>
              <a:avLst/>
              <a:gdLst/>
              <a:ahLst/>
              <a:cxnLst/>
              <a:rect l="l" t="t" r="r" b="b"/>
              <a:pathLst>
                <a:path w="2011" h="5549" extrusionOk="0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70"/>
            <p:cNvSpPr/>
            <p:nvPr/>
          </p:nvSpPr>
          <p:spPr>
            <a:xfrm>
              <a:off x="4024249" y="4393596"/>
              <a:ext cx="209086" cy="178485"/>
            </a:xfrm>
            <a:custGeom>
              <a:avLst/>
              <a:gdLst/>
              <a:ahLst/>
              <a:cxnLst/>
              <a:rect l="l" t="t" r="r" b="b"/>
              <a:pathLst>
                <a:path w="8001" h="6830" extrusionOk="0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70"/>
            <p:cNvSpPr/>
            <p:nvPr/>
          </p:nvSpPr>
          <p:spPr>
            <a:xfrm>
              <a:off x="4044842" y="4408674"/>
              <a:ext cx="173154" cy="148197"/>
            </a:xfrm>
            <a:custGeom>
              <a:avLst/>
              <a:gdLst/>
              <a:ahLst/>
              <a:cxnLst/>
              <a:rect l="l" t="t" r="r" b="b"/>
              <a:pathLst>
                <a:path w="6626" h="5671" extrusionOk="0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70"/>
            <p:cNvSpPr/>
            <p:nvPr/>
          </p:nvSpPr>
          <p:spPr>
            <a:xfrm>
              <a:off x="4084302" y="4427228"/>
              <a:ext cx="120628" cy="107666"/>
            </a:xfrm>
            <a:custGeom>
              <a:avLst/>
              <a:gdLst/>
              <a:ahLst/>
              <a:cxnLst/>
              <a:rect l="l" t="t" r="r" b="b"/>
              <a:pathLst>
                <a:path w="4616" h="4120" extrusionOk="0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70"/>
            <p:cNvSpPr/>
            <p:nvPr/>
          </p:nvSpPr>
          <p:spPr>
            <a:xfrm>
              <a:off x="4085739" y="4428065"/>
              <a:ext cx="117936" cy="107823"/>
            </a:xfrm>
            <a:custGeom>
              <a:avLst/>
              <a:gdLst/>
              <a:ahLst/>
              <a:cxnLst/>
              <a:rect l="l" t="t" r="r" b="b"/>
              <a:pathLst>
                <a:path w="4513" h="4126" extrusionOk="0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70"/>
            <p:cNvSpPr/>
            <p:nvPr/>
          </p:nvSpPr>
          <p:spPr>
            <a:xfrm>
              <a:off x="4135809" y="4456157"/>
              <a:ext cx="34207" cy="34207"/>
            </a:xfrm>
            <a:custGeom>
              <a:avLst/>
              <a:gdLst/>
              <a:ahLst/>
              <a:cxnLst/>
              <a:rect l="l" t="t" r="r" b="b"/>
              <a:pathLst>
                <a:path w="1309" h="1309" extrusionOk="0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70"/>
            <p:cNvSpPr/>
            <p:nvPr/>
          </p:nvSpPr>
          <p:spPr>
            <a:xfrm>
              <a:off x="3966941" y="4329780"/>
              <a:ext cx="34965" cy="30680"/>
            </a:xfrm>
            <a:custGeom>
              <a:avLst/>
              <a:gdLst/>
              <a:ahLst/>
              <a:cxnLst/>
              <a:rect l="l" t="t" r="r" b="b"/>
              <a:pathLst>
                <a:path w="1338" h="1174" extrusionOk="0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70"/>
            <p:cNvSpPr/>
            <p:nvPr/>
          </p:nvSpPr>
          <p:spPr>
            <a:xfrm>
              <a:off x="3934014" y="4351627"/>
              <a:ext cx="100793" cy="234487"/>
            </a:xfrm>
            <a:custGeom>
              <a:avLst/>
              <a:gdLst/>
              <a:ahLst/>
              <a:cxnLst/>
              <a:rect l="l" t="t" r="r" b="b"/>
              <a:pathLst>
                <a:path w="3857" h="8973" extrusionOk="0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70"/>
            <p:cNvSpPr/>
            <p:nvPr/>
          </p:nvSpPr>
          <p:spPr>
            <a:xfrm>
              <a:off x="3934275" y="4351627"/>
              <a:ext cx="78920" cy="208354"/>
            </a:xfrm>
            <a:custGeom>
              <a:avLst/>
              <a:gdLst/>
              <a:ahLst/>
              <a:cxnLst/>
              <a:rect l="l" t="t" r="r" b="b"/>
              <a:pathLst>
                <a:path w="3020" h="7973" extrusionOk="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70"/>
            <p:cNvSpPr/>
            <p:nvPr/>
          </p:nvSpPr>
          <p:spPr>
            <a:xfrm>
              <a:off x="4219982" y="4396863"/>
              <a:ext cx="22396" cy="22396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7" name="Google Shape;13067;p70"/>
          <p:cNvGrpSpPr/>
          <p:nvPr/>
        </p:nvGrpSpPr>
        <p:grpSpPr>
          <a:xfrm>
            <a:off x="947670" y="3807339"/>
            <a:ext cx="194295" cy="366404"/>
            <a:chOff x="947670" y="3807339"/>
            <a:chExt cx="194295" cy="366404"/>
          </a:xfrm>
        </p:grpSpPr>
        <p:sp>
          <p:nvSpPr>
            <p:cNvPr id="13068" name="Google Shape;13068;p70"/>
            <p:cNvSpPr/>
            <p:nvPr/>
          </p:nvSpPr>
          <p:spPr>
            <a:xfrm>
              <a:off x="1031372" y="4028734"/>
              <a:ext cx="26916" cy="145009"/>
            </a:xfrm>
            <a:custGeom>
              <a:avLst/>
              <a:gdLst/>
              <a:ahLst/>
              <a:cxnLst/>
              <a:rect l="l" t="t" r="r" b="b"/>
              <a:pathLst>
                <a:path w="1030" h="5549" extrusionOk="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70"/>
            <p:cNvSpPr/>
            <p:nvPr/>
          </p:nvSpPr>
          <p:spPr>
            <a:xfrm>
              <a:off x="103513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70"/>
            <p:cNvSpPr/>
            <p:nvPr/>
          </p:nvSpPr>
          <p:spPr>
            <a:xfrm>
              <a:off x="97155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70"/>
            <p:cNvSpPr/>
            <p:nvPr/>
          </p:nvSpPr>
          <p:spPr>
            <a:xfrm>
              <a:off x="1029857" y="3807339"/>
              <a:ext cx="29922" cy="41734"/>
            </a:xfrm>
            <a:custGeom>
              <a:avLst/>
              <a:gdLst/>
              <a:ahLst/>
              <a:cxnLst/>
              <a:rect l="l" t="t" r="r" b="b"/>
              <a:pathLst>
                <a:path w="1145" h="1597" extrusionOk="0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70"/>
            <p:cNvSpPr/>
            <p:nvPr/>
          </p:nvSpPr>
          <p:spPr>
            <a:xfrm>
              <a:off x="967034" y="3847531"/>
              <a:ext cx="155567" cy="188755"/>
            </a:xfrm>
            <a:custGeom>
              <a:avLst/>
              <a:gdLst/>
              <a:ahLst/>
              <a:cxnLst/>
              <a:rect l="l" t="t" r="r" b="b"/>
              <a:pathLst>
                <a:path w="5953" h="7223" extrusionOk="0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70"/>
            <p:cNvSpPr/>
            <p:nvPr/>
          </p:nvSpPr>
          <p:spPr>
            <a:xfrm>
              <a:off x="990161" y="3847531"/>
              <a:ext cx="132440" cy="188755"/>
            </a:xfrm>
            <a:custGeom>
              <a:avLst/>
              <a:gdLst/>
              <a:ahLst/>
              <a:cxnLst/>
              <a:rect l="l" t="t" r="r" b="b"/>
              <a:pathLst>
                <a:path w="5068" h="7223" extrusionOk="0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70"/>
            <p:cNvSpPr/>
            <p:nvPr/>
          </p:nvSpPr>
          <p:spPr>
            <a:xfrm>
              <a:off x="947670" y="3830963"/>
              <a:ext cx="194295" cy="31176"/>
            </a:xfrm>
            <a:custGeom>
              <a:avLst/>
              <a:gdLst/>
              <a:ahLst/>
              <a:cxnLst/>
              <a:rect l="l" t="t" r="r" b="b"/>
              <a:pathLst>
                <a:path w="7435" h="1193" extrusionOk="0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70"/>
            <p:cNvSpPr/>
            <p:nvPr/>
          </p:nvSpPr>
          <p:spPr>
            <a:xfrm>
              <a:off x="947670" y="4021678"/>
              <a:ext cx="194295" cy="31437"/>
            </a:xfrm>
            <a:custGeom>
              <a:avLst/>
              <a:gdLst/>
              <a:ahLst/>
              <a:cxnLst/>
              <a:rect l="l" t="t" r="r" b="b"/>
              <a:pathLst>
                <a:path w="7435" h="1203" extrusionOk="0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70"/>
            <p:cNvSpPr/>
            <p:nvPr/>
          </p:nvSpPr>
          <p:spPr>
            <a:xfrm>
              <a:off x="975083" y="3830963"/>
              <a:ext cx="166882" cy="31176"/>
            </a:xfrm>
            <a:custGeom>
              <a:avLst/>
              <a:gdLst/>
              <a:ahLst/>
              <a:cxnLst/>
              <a:rect l="l" t="t" r="r" b="b"/>
              <a:pathLst>
                <a:path w="6386" h="1193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70"/>
            <p:cNvSpPr/>
            <p:nvPr/>
          </p:nvSpPr>
          <p:spPr>
            <a:xfrm>
              <a:off x="975083" y="4021678"/>
              <a:ext cx="166882" cy="31437"/>
            </a:xfrm>
            <a:custGeom>
              <a:avLst/>
              <a:gdLst/>
              <a:ahLst/>
              <a:cxnLst/>
              <a:rect l="l" t="t" r="r" b="b"/>
              <a:pathLst>
                <a:path w="6386" h="1203" extrusionOk="0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8" name="Google Shape;13078;p70"/>
          <p:cNvGrpSpPr/>
          <p:nvPr/>
        </p:nvGrpSpPr>
        <p:grpSpPr>
          <a:xfrm>
            <a:off x="3420379" y="4286557"/>
            <a:ext cx="368939" cy="342283"/>
            <a:chOff x="3420379" y="4286557"/>
            <a:chExt cx="368939" cy="342283"/>
          </a:xfrm>
        </p:grpSpPr>
        <p:sp>
          <p:nvSpPr>
            <p:cNvPr id="13079" name="Google Shape;13079;p70"/>
            <p:cNvSpPr/>
            <p:nvPr/>
          </p:nvSpPr>
          <p:spPr>
            <a:xfrm>
              <a:off x="3420379" y="4364589"/>
              <a:ext cx="368939" cy="186011"/>
            </a:xfrm>
            <a:custGeom>
              <a:avLst/>
              <a:gdLst/>
              <a:ahLst/>
              <a:cxnLst/>
              <a:rect l="l" t="t" r="r" b="b"/>
              <a:pathLst>
                <a:path w="14118" h="7118" extrusionOk="0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70"/>
            <p:cNvSpPr/>
            <p:nvPr/>
          </p:nvSpPr>
          <p:spPr>
            <a:xfrm>
              <a:off x="3465379" y="4366706"/>
              <a:ext cx="323938" cy="183215"/>
            </a:xfrm>
            <a:custGeom>
              <a:avLst/>
              <a:gdLst/>
              <a:ahLst/>
              <a:cxnLst/>
              <a:rect l="l" t="t" r="r" b="b"/>
              <a:pathLst>
                <a:path w="12396" h="7011" extrusionOk="0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70"/>
            <p:cNvSpPr/>
            <p:nvPr/>
          </p:nvSpPr>
          <p:spPr>
            <a:xfrm>
              <a:off x="3497522" y="4366497"/>
              <a:ext cx="207597" cy="182144"/>
            </a:xfrm>
            <a:custGeom>
              <a:avLst/>
              <a:gdLst/>
              <a:ahLst/>
              <a:cxnLst/>
              <a:rect l="l" t="t" r="r" b="b"/>
              <a:pathLst>
                <a:path w="7944" h="6970" extrusionOk="0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70"/>
            <p:cNvSpPr/>
            <p:nvPr/>
          </p:nvSpPr>
          <p:spPr>
            <a:xfrm>
              <a:off x="3533455" y="4366497"/>
              <a:ext cx="171664" cy="164504"/>
            </a:xfrm>
            <a:custGeom>
              <a:avLst/>
              <a:gdLst/>
              <a:ahLst/>
              <a:cxnLst/>
              <a:rect l="l" t="t" r="r" b="b"/>
              <a:pathLst>
                <a:path w="6569" h="6295" extrusionOk="0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70"/>
            <p:cNvSpPr/>
            <p:nvPr/>
          </p:nvSpPr>
          <p:spPr>
            <a:xfrm>
              <a:off x="3571922" y="4428483"/>
              <a:ext cx="64338" cy="58328"/>
            </a:xfrm>
            <a:custGeom>
              <a:avLst/>
              <a:gdLst/>
              <a:ahLst/>
              <a:cxnLst/>
              <a:rect l="l" t="t" r="r" b="b"/>
              <a:pathLst>
                <a:path w="2462" h="2232" extrusionOk="0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70"/>
            <p:cNvSpPr/>
            <p:nvPr/>
          </p:nvSpPr>
          <p:spPr>
            <a:xfrm>
              <a:off x="3627688" y="4396105"/>
              <a:ext cx="32718" cy="32692"/>
            </a:xfrm>
            <a:custGeom>
              <a:avLst/>
              <a:gdLst/>
              <a:ahLst/>
              <a:cxnLst/>
              <a:rect l="l" t="t" r="r" b="b"/>
              <a:pathLst>
                <a:path w="1252" h="1251" extrusionOk="0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70"/>
            <p:cNvSpPr/>
            <p:nvPr/>
          </p:nvSpPr>
          <p:spPr>
            <a:xfrm>
              <a:off x="3598812" y="4286557"/>
              <a:ext cx="11838" cy="48763"/>
            </a:xfrm>
            <a:custGeom>
              <a:avLst/>
              <a:gdLst/>
              <a:ahLst/>
              <a:cxnLst/>
              <a:rect l="l" t="t" r="r" b="b"/>
              <a:pathLst>
                <a:path w="453" h="1866" extrusionOk="0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70"/>
            <p:cNvSpPr/>
            <p:nvPr/>
          </p:nvSpPr>
          <p:spPr>
            <a:xfrm>
              <a:off x="3511817" y="4300982"/>
              <a:ext cx="27073" cy="46673"/>
            </a:xfrm>
            <a:custGeom>
              <a:avLst/>
              <a:gdLst/>
              <a:ahLst/>
              <a:cxnLst/>
              <a:rect l="l" t="t" r="r" b="b"/>
              <a:pathLst>
                <a:path w="1036" h="1786" extrusionOk="0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70"/>
            <p:cNvSpPr/>
            <p:nvPr/>
          </p:nvSpPr>
          <p:spPr>
            <a:xfrm>
              <a:off x="3431590" y="4338665"/>
              <a:ext cx="39721" cy="39852"/>
            </a:xfrm>
            <a:custGeom>
              <a:avLst/>
              <a:gdLst/>
              <a:ahLst/>
              <a:cxnLst/>
              <a:rect l="l" t="t" r="r" b="b"/>
              <a:pathLst>
                <a:path w="1520" h="1525" extrusionOk="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70"/>
            <p:cNvSpPr/>
            <p:nvPr/>
          </p:nvSpPr>
          <p:spPr>
            <a:xfrm>
              <a:off x="3738281" y="4341514"/>
              <a:ext cx="38153" cy="39800"/>
            </a:xfrm>
            <a:custGeom>
              <a:avLst/>
              <a:gdLst/>
              <a:ahLst/>
              <a:cxnLst/>
              <a:rect l="l" t="t" r="r" b="b"/>
              <a:pathLst>
                <a:path w="1460" h="1523" extrusionOk="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70"/>
            <p:cNvSpPr/>
            <p:nvPr/>
          </p:nvSpPr>
          <p:spPr>
            <a:xfrm>
              <a:off x="3670389" y="4301819"/>
              <a:ext cx="26185" cy="46333"/>
            </a:xfrm>
            <a:custGeom>
              <a:avLst/>
              <a:gdLst/>
              <a:ahLst/>
              <a:cxnLst/>
              <a:rect l="l" t="t" r="r" b="b"/>
              <a:pathLst>
                <a:path w="1002" h="1773" extrusionOk="0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70"/>
            <p:cNvSpPr/>
            <p:nvPr/>
          </p:nvSpPr>
          <p:spPr>
            <a:xfrm>
              <a:off x="3597296" y="4581071"/>
              <a:ext cx="11342" cy="47770"/>
            </a:xfrm>
            <a:custGeom>
              <a:avLst/>
              <a:gdLst/>
              <a:ahLst/>
              <a:cxnLst/>
              <a:rect l="l" t="t" r="r" b="b"/>
              <a:pathLst>
                <a:path w="434" h="1828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70"/>
            <p:cNvSpPr/>
            <p:nvPr/>
          </p:nvSpPr>
          <p:spPr>
            <a:xfrm>
              <a:off x="3669161" y="4568553"/>
              <a:ext cx="26315" cy="46150"/>
            </a:xfrm>
            <a:custGeom>
              <a:avLst/>
              <a:gdLst/>
              <a:ahLst/>
              <a:cxnLst/>
              <a:rect l="l" t="t" r="r" b="b"/>
              <a:pathLst>
                <a:path w="1007" h="1766" extrusionOk="0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70"/>
            <p:cNvSpPr/>
            <p:nvPr/>
          </p:nvSpPr>
          <p:spPr>
            <a:xfrm>
              <a:off x="3736922" y="4537586"/>
              <a:ext cx="39512" cy="39695"/>
            </a:xfrm>
            <a:custGeom>
              <a:avLst/>
              <a:gdLst/>
              <a:ahLst/>
              <a:cxnLst/>
              <a:rect l="l" t="t" r="r" b="b"/>
              <a:pathLst>
                <a:path w="1512" h="1519" extrusionOk="0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70"/>
            <p:cNvSpPr/>
            <p:nvPr/>
          </p:nvSpPr>
          <p:spPr>
            <a:xfrm>
              <a:off x="3431068" y="4534476"/>
              <a:ext cx="38336" cy="39774"/>
            </a:xfrm>
            <a:custGeom>
              <a:avLst/>
              <a:gdLst/>
              <a:ahLst/>
              <a:cxnLst/>
              <a:rect l="l" t="t" r="r" b="b"/>
              <a:pathLst>
                <a:path w="1467" h="1522" extrusionOk="0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70"/>
            <p:cNvSpPr/>
            <p:nvPr/>
          </p:nvSpPr>
          <p:spPr>
            <a:xfrm>
              <a:off x="3510223" y="4567926"/>
              <a:ext cx="26289" cy="46359"/>
            </a:xfrm>
            <a:custGeom>
              <a:avLst/>
              <a:gdLst/>
              <a:ahLst/>
              <a:cxnLst/>
              <a:rect l="l" t="t" r="r" b="b"/>
              <a:pathLst>
                <a:path w="1006" h="1774" extrusionOk="0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5" name="Google Shape;13095;p70"/>
          <p:cNvGrpSpPr/>
          <p:nvPr/>
        </p:nvGrpSpPr>
        <p:grpSpPr>
          <a:xfrm>
            <a:off x="3965190" y="3842252"/>
            <a:ext cx="369801" cy="296813"/>
            <a:chOff x="3965190" y="3842252"/>
            <a:chExt cx="369801" cy="296813"/>
          </a:xfrm>
        </p:grpSpPr>
        <p:sp>
          <p:nvSpPr>
            <p:cNvPr id="13096" name="Google Shape;13096;p70"/>
            <p:cNvSpPr/>
            <p:nvPr/>
          </p:nvSpPr>
          <p:spPr>
            <a:xfrm>
              <a:off x="3965190" y="3869404"/>
              <a:ext cx="366665" cy="269661"/>
            </a:xfrm>
            <a:custGeom>
              <a:avLst/>
              <a:gdLst/>
              <a:ahLst/>
              <a:cxnLst/>
              <a:rect l="l" t="t" r="r" b="b"/>
              <a:pathLst>
                <a:path w="14031" h="10319" extrusionOk="0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70"/>
            <p:cNvSpPr/>
            <p:nvPr/>
          </p:nvSpPr>
          <p:spPr>
            <a:xfrm>
              <a:off x="3986043" y="3869404"/>
              <a:ext cx="348947" cy="245567"/>
            </a:xfrm>
            <a:custGeom>
              <a:avLst/>
              <a:gdLst/>
              <a:ahLst/>
              <a:cxnLst/>
              <a:rect l="l" t="t" r="r" b="b"/>
              <a:pathLst>
                <a:path w="13353" h="9397" extrusionOk="0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70"/>
            <p:cNvSpPr/>
            <p:nvPr/>
          </p:nvSpPr>
          <p:spPr>
            <a:xfrm>
              <a:off x="4038047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70"/>
            <p:cNvSpPr/>
            <p:nvPr/>
          </p:nvSpPr>
          <p:spPr>
            <a:xfrm>
              <a:off x="4104659" y="3842252"/>
              <a:ext cx="21115" cy="53127"/>
            </a:xfrm>
            <a:custGeom>
              <a:avLst/>
              <a:gdLst/>
              <a:ahLst/>
              <a:cxnLst/>
              <a:rect l="l" t="t" r="r" b="b"/>
              <a:pathLst>
                <a:path w="808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70"/>
            <p:cNvSpPr/>
            <p:nvPr/>
          </p:nvSpPr>
          <p:spPr>
            <a:xfrm>
              <a:off x="4171244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70"/>
            <p:cNvSpPr/>
            <p:nvPr/>
          </p:nvSpPr>
          <p:spPr>
            <a:xfrm>
              <a:off x="4238091" y="3842252"/>
              <a:ext cx="20880" cy="53127"/>
            </a:xfrm>
            <a:custGeom>
              <a:avLst/>
              <a:gdLst/>
              <a:ahLst/>
              <a:cxnLst/>
              <a:rect l="l" t="t" r="r" b="b"/>
              <a:pathLst>
                <a:path w="799" h="2033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70"/>
            <p:cNvSpPr/>
            <p:nvPr/>
          </p:nvSpPr>
          <p:spPr>
            <a:xfrm>
              <a:off x="4038047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70"/>
            <p:cNvSpPr/>
            <p:nvPr/>
          </p:nvSpPr>
          <p:spPr>
            <a:xfrm>
              <a:off x="4104659" y="3842252"/>
              <a:ext cx="21115" cy="29504"/>
            </a:xfrm>
            <a:custGeom>
              <a:avLst/>
              <a:gdLst/>
              <a:ahLst/>
              <a:cxnLst/>
              <a:rect l="l" t="t" r="r" b="b"/>
              <a:pathLst>
                <a:path w="808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70"/>
            <p:cNvSpPr/>
            <p:nvPr/>
          </p:nvSpPr>
          <p:spPr>
            <a:xfrm>
              <a:off x="4171244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70"/>
            <p:cNvSpPr/>
            <p:nvPr/>
          </p:nvSpPr>
          <p:spPr>
            <a:xfrm>
              <a:off x="4238091" y="3842252"/>
              <a:ext cx="20880" cy="29504"/>
            </a:xfrm>
            <a:custGeom>
              <a:avLst/>
              <a:gdLst/>
              <a:ahLst/>
              <a:cxnLst/>
              <a:rect l="l" t="t" r="r" b="b"/>
              <a:pathLst>
                <a:path w="799" h="1129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70"/>
            <p:cNvSpPr/>
            <p:nvPr/>
          </p:nvSpPr>
          <p:spPr>
            <a:xfrm>
              <a:off x="3985547" y="3919657"/>
              <a:ext cx="167483" cy="163145"/>
            </a:xfrm>
            <a:custGeom>
              <a:avLst/>
              <a:gdLst/>
              <a:ahLst/>
              <a:cxnLst/>
              <a:rect l="l" t="t" r="r" b="b"/>
              <a:pathLst>
                <a:path w="6409" h="6243" extrusionOk="0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70"/>
            <p:cNvSpPr/>
            <p:nvPr/>
          </p:nvSpPr>
          <p:spPr>
            <a:xfrm>
              <a:off x="4167116" y="3935990"/>
              <a:ext cx="147126" cy="143755"/>
            </a:xfrm>
            <a:custGeom>
              <a:avLst/>
              <a:gdLst/>
              <a:ahLst/>
              <a:cxnLst/>
              <a:rect l="l" t="t" r="r" b="b"/>
              <a:pathLst>
                <a:path w="5630" h="5501" extrusionOk="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70"/>
            <p:cNvSpPr/>
            <p:nvPr/>
          </p:nvSpPr>
          <p:spPr>
            <a:xfrm>
              <a:off x="4167298" y="4057114"/>
              <a:ext cx="22814" cy="22474"/>
            </a:xfrm>
            <a:custGeom>
              <a:avLst/>
              <a:gdLst/>
              <a:ahLst/>
              <a:cxnLst/>
              <a:rect l="l" t="t" r="r" b="b"/>
              <a:pathLst>
                <a:path w="873" h="860" extrusionOk="0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70"/>
            <p:cNvSpPr/>
            <p:nvPr/>
          </p:nvSpPr>
          <p:spPr>
            <a:xfrm>
              <a:off x="4183814" y="3960868"/>
              <a:ext cx="102544" cy="102570"/>
            </a:xfrm>
            <a:custGeom>
              <a:avLst/>
              <a:gdLst/>
              <a:ahLst/>
              <a:cxnLst/>
              <a:rect l="l" t="t" r="r" b="b"/>
              <a:pathLst>
                <a:path w="3924" h="3925" extrusionOk="0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70"/>
            <p:cNvSpPr/>
            <p:nvPr/>
          </p:nvSpPr>
          <p:spPr>
            <a:xfrm>
              <a:off x="4265975" y="3936120"/>
              <a:ext cx="48267" cy="45392"/>
            </a:xfrm>
            <a:custGeom>
              <a:avLst/>
              <a:gdLst/>
              <a:ahLst/>
              <a:cxnLst/>
              <a:rect l="l" t="t" r="r" b="b"/>
              <a:pathLst>
                <a:path w="1847" h="1737" extrusionOk="0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70"/>
            <p:cNvSpPr/>
            <p:nvPr/>
          </p:nvSpPr>
          <p:spPr>
            <a:xfrm>
              <a:off x="4201401" y="3978455"/>
              <a:ext cx="84957" cy="84983"/>
            </a:xfrm>
            <a:custGeom>
              <a:avLst/>
              <a:gdLst/>
              <a:ahLst/>
              <a:cxnLst/>
              <a:rect l="l" t="t" r="r" b="b"/>
              <a:pathLst>
                <a:path w="3251" h="3252" extrusionOk="0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70"/>
            <p:cNvSpPr/>
            <p:nvPr/>
          </p:nvSpPr>
          <p:spPr>
            <a:xfrm>
              <a:off x="4265975" y="3936120"/>
              <a:ext cx="48032" cy="45392"/>
            </a:xfrm>
            <a:custGeom>
              <a:avLst/>
              <a:gdLst/>
              <a:ahLst/>
              <a:cxnLst/>
              <a:rect l="l" t="t" r="r" b="b"/>
              <a:pathLst>
                <a:path w="1838" h="1737" extrusionOk="0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70"/>
            <p:cNvSpPr/>
            <p:nvPr/>
          </p:nvSpPr>
          <p:spPr>
            <a:xfrm>
              <a:off x="4283562" y="3953734"/>
              <a:ext cx="29425" cy="27779"/>
            </a:xfrm>
            <a:custGeom>
              <a:avLst/>
              <a:gdLst/>
              <a:ahLst/>
              <a:cxnLst/>
              <a:rect l="l" t="t" r="r" b="b"/>
              <a:pathLst>
                <a:path w="1126" h="1063" extrusionOk="0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70"/>
            <p:cNvSpPr/>
            <p:nvPr/>
          </p:nvSpPr>
          <p:spPr>
            <a:xfrm>
              <a:off x="4248649" y="3943777"/>
              <a:ext cx="55061" cy="55061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70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70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7" name="Google Shape;13117;p70"/>
          <p:cNvGrpSpPr/>
          <p:nvPr/>
        </p:nvGrpSpPr>
        <p:grpSpPr>
          <a:xfrm>
            <a:off x="3506590" y="3833812"/>
            <a:ext cx="396796" cy="313407"/>
            <a:chOff x="3506590" y="3833812"/>
            <a:chExt cx="396796" cy="313407"/>
          </a:xfrm>
        </p:grpSpPr>
        <p:sp>
          <p:nvSpPr>
            <p:cNvPr id="13118" name="Google Shape;13118;p70"/>
            <p:cNvSpPr/>
            <p:nvPr/>
          </p:nvSpPr>
          <p:spPr>
            <a:xfrm>
              <a:off x="3511608" y="3839404"/>
              <a:ext cx="370428" cy="302667"/>
            </a:xfrm>
            <a:custGeom>
              <a:avLst/>
              <a:gdLst/>
              <a:ahLst/>
              <a:cxnLst/>
              <a:rect l="l" t="t" r="r" b="b"/>
              <a:pathLst>
                <a:path w="14175" h="11582" extrusionOk="0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70"/>
            <p:cNvSpPr/>
            <p:nvPr/>
          </p:nvSpPr>
          <p:spPr>
            <a:xfrm>
              <a:off x="3511347" y="3920676"/>
              <a:ext cx="346804" cy="221159"/>
            </a:xfrm>
            <a:custGeom>
              <a:avLst/>
              <a:gdLst/>
              <a:ahLst/>
              <a:cxnLst/>
              <a:rect l="l" t="t" r="r" b="b"/>
              <a:pathLst>
                <a:path w="13271" h="8463" extrusionOk="0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70"/>
            <p:cNvSpPr/>
            <p:nvPr/>
          </p:nvSpPr>
          <p:spPr>
            <a:xfrm>
              <a:off x="3506590" y="3833812"/>
              <a:ext cx="396796" cy="313407"/>
            </a:xfrm>
            <a:custGeom>
              <a:avLst/>
              <a:gdLst/>
              <a:ahLst/>
              <a:cxnLst/>
              <a:rect l="l" t="t" r="r" b="b"/>
              <a:pathLst>
                <a:path w="15184" h="11993" extrusionOk="0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1" name="Google Shape;13121;p70"/>
          <p:cNvGrpSpPr/>
          <p:nvPr/>
        </p:nvGrpSpPr>
        <p:grpSpPr>
          <a:xfrm>
            <a:off x="2769288" y="1965364"/>
            <a:ext cx="104556" cy="366665"/>
            <a:chOff x="2769288" y="1965364"/>
            <a:chExt cx="104556" cy="366665"/>
          </a:xfrm>
        </p:grpSpPr>
        <p:sp>
          <p:nvSpPr>
            <p:cNvPr id="13122" name="Google Shape;13122;p70"/>
            <p:cNvSpPr/>
            <p:nvPr/>
          </p:nvSpPr>
          <p:spPr>
            <a:xfrm>
              <a:off x="2787372" y="1965364"/>
              <a:ext cx="68127" cy="69382"/>
            </a:xfrm>
            <a:custGeom>
              <a:avLst/>
              <a:gdLst/>
              <a:ahLst/>
              <a:cxnLst/>
              <a:rect l="l" t="t" r="r" b="b"/>
              <a:pathLst>
                <a:path w="2607" h="2655" extrusionOk="0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70"/>
            <p:cNvSpPr/>
            <p:nvPr/>
          </p:nvSpPr>
          <p:spPr>
            <a:xfrm>
              <a:off x="2778853" y="2014624"/>
              <a:ext cx="85192" cy="55323"/>
            </a:xfrm>
            <a:custGeom>
              <a:avLst/>
              <a:gdLst/>
              <a:ahLst/>
              <a:cxnLst/>
              <a:rect l="l" t="t" r="r" b="b"/>
              <a:pathLst>
                <a:path w="3260" h="2117" extrusionOk="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70"/>
            <p:cNvSpPr/>
            <p:nvPr/>
          </p:nvSpPr>
          <p:spPr>
            <a:xfrm>
              <a:off x="2806239" y="2014624"/>
              <a:ext cx="30418" cy="32195"/>
            </a:xfrm>
            <a:custGeom>
              <a:avLst/>
              <a:gdLst/>
              <a:ahLst/>
              <a:cxnLst/>
              <a:rect l="l" t="t" r="r" b="b"/>
              <a:pathLst>
                <a:path w="116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70"/>
            <p:cNvSpPr/>
            <p:nvPr/>
          </p:nvSpPr>
          <p:spPr>
            <a:xfrm>
              <a:off x="2769288" y="2046793"/>
              <a:ext cx="104556" cy="285236"/>
            </a:xfrm>
            <a:custGeom>
              <a:avLst/>
              <a:gdLst/>
              <a:ahLst/>
              <a:cxnLst/>
              <a:rect l="l" t="t" r="r" b="b"/>
              <a:pathLst>
                <a:path w="4001" h="10915" extrusionOk="0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70"/>
            <p:cNvSpPr/>
            <p:nvPr/>
          </p:nvSpPr>
          <p:spPr>
            <a:xfrm>
              <a:off x="2793670" y="2046793"/>
              <a:ext cx="80175" cy="214626"/>
            </a:xfrm>
            <a:custGeom>
              <a:avLst/>
              <a:gdLst/>
              <a:ahLst/>
              <a:cxnLst/>
              <a:rect l="l" t="t" r="r" b="b"/>
              <a:pathLst>
                <a:path w="3068" h="8213" extrusionOk="0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70"/>
            <p:cNvSpPr/>
            <p:nvPr/>
          </p:nvSpPr>
          <p:spPr>
            <a:xfrm>
              <a:off x="2769288" y="2287787"/>
              <a:ext cx="104556" cy="44007"/>
            </a:xfrm>
            <a:custGeom>
              <a:avLst/>
              <a:gdLst/>
              <a:ahLst/>
              <a:cxnLst/>
              <a:rect l="l" t="t" r="r" b="b"/>
              <a:pathLst>
                <a:path w="4001" h="1684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70"/>
            <p:cNvSpPr/>
            <p:nvPr/>
          </p:nvSpPr>
          <p:spPr>
            <a:xfrm>
              <a:off x="278337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70"/>
            <p:cNvSpPr/>
            <p:nvPr/>
          </p:nvSpPr>
          <p:spPr>
            <a:xfrm>
              <a:off x="2805220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70"/>
            <p:cNvSpPr/>
            <p:nvPr/>
          </p:nvSpPr>
          <p:spPr>
            <a:xfrm>
              <a:off x="282709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70"/>
            <p:cNvSpPr/>
            <p:nvPr/>
          </p:nvSpPr>
          <p:spPr>
            <a:xfrm>
              <a:off x="2848940" y="2303414"/>
              <a:ext cx="11342" cy="28380"/>
            </a:xfrm>
            <a:custGeom>
              <a:avLst/>
              <a:gdLst/>
              <a:ahLst/>
              <a:cxnLst/>
              <a:rect l="l" t="t" r="r" b="b"/>
              <a:pathLst>
                <a:path w="434" h="108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70"/>
            <p:cNvSpPr/>
            <p:nvPr/>
          </p:nvSpPr>
          <p:spPr>
            <a:xfrm>
              <a:off x="2818287" y="2046793"/>
              <a:ext cx="24146" cy="91046"/>
            </a:xfrm>
            <a:custGeom>
              <a:avLst/>
              <a:gdLst/>
              <a:ahLst/>
              <a:cxnLst/>
              <a:rect l="l" t="t" r="r" b="b"/>
              <a:pathLst>
                <a:path w="924" h="3484" extrusionOk="0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70"/>
            <p:cNvSpPr/>
            <p:nvPr/>
          </p:nvSpPr>
          <p:spPr>
            <a:xfrm>
              <a:off x="2818287" y="2046793"/>
              <a:ext cx="24146" cy="67187"/>
            </a:xfrm>
            <a:custGeom>
              <a:avLst/>
              <a:gdLst/>
              <a:ahLst/>
              <a:cxnLst/>
              <a:rect l="l" t="t" r="r" b="b"/>
              <a:pathLst>
                <a:path w="924" h="2571" extrusionOk="0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4" name="Google Shape;13134;p70"/>
          <p:cNvGrpSpPr/>
          <p:nvPr/>
        </p:nvGrpSpPr>
        <p:grpSpPr>
          <a:xfrm>
            <a:off x="3966679" y="2010861"/>
            <a:ext cx="367162" cy="275698"/>
            <a:chOff x="3966679" y="2010861"/>
            <a:chExt cx="367162" cy="275698"/>
          </a:xfrm>
        </p:grpSpPr>
        <p:sp>
          <p:nvSpPr>
            <p:cNvPr id="13135" name="Google Shape;13135;p70"/>
            <p:cNvSpPr/>
            <p:nvPr/>
          </p:nvSpPr>
          <p:spPr>
            <a:xfrm>
              <a:off x="3966679" y="2038509"/>
              <a:ext cx="367162" cy="248050"/>
            </a:xfrm>
            <a:custGeom>
              <a:avLst/>
              <a:gdLst/>
              <a:ahLst/>
              <a:cxnLst/>
              <a:rect l="l" t="t" r="r" b="b"/>
              <a:pathLst>
                <a:path w="14050" h="9492" extrusionOk="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70"/>
            <p:cNvSpPr/>
            <p:nvPr/>
          </p:nvSpPr>
          <p:spPr>
            <a:xfrm>
              <a:off x="4067969" y="2068117"/>
              <a:ext cx="236473" cy="185018"/>
            </a:xfrm>
            <a:custGeom>
              <a:avLst/>
              <a:gdLst/>
              <a:ahLst/>
              <a:cxnLst/>
              <a:rect l="l" t="t" r="r" b="b"/>
              <a:pathLst>
                <a:path w="9049" h="7080" extrusionOk="0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70"/>
            <p:cNvSpPr/>
            <p:nvPr/>
          </p:nvSpPr>
          <p:spPr>
            <a:xfrm>
              <a:off x="3966941" y="2010861"/>
              <a:ext cx="79443" cy="243764"/>
            </a:xfrm>
            <a:custGeom>
              <a:avLst/>
              <a:gdLst/>
              <a:ahLst/>
              <a:cxnLst/>
              <a:rect l="l" t="t" r="r" b="b"/>
              <a:pathLst>
                <a:path w="3040" h="9328" extrusionOk="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70"/>
            <p:cNvSpPr/>
            <p:nvPr/>
          </p:nvSpPr>
          <p:spPr>
            <a:xfrm>
              <a:off x="3966941" y="2011357"/>
              <a:ext cx="22657" cy="243032"/>
            </a:xfrm>
            <a:custGeom>
              <a:avLst/>
              <a:gdLst/>
              <a:ahLst/>
              <a:cxnLst/>
              <a:rect l="l" t="t" r="r" b="b"/>
              <a:pathLst>
                <a:path w="867" h="9300" extrusionOk="0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9" name="Google Shape;13139;p70"/>
          <p:cNvGrpSpPr/>
          <p:nvPr/>
        </p:nvGrpSpPr>
        <p:grpSpPr>
          <a:xfrm>
            <a:off x="1752577" y="2025495"/>
            <a:ext cx="366404" cy="246220"/>
            <a:chOff x="1752577" y="2025495"/>
            <a:chExt cx="366404" cy="246220"/>
          </a:xfrm>
        </p:grpSpPr>
        <p:sp>
          <p:nvSpPr>
            <p:cNvPr id="13140" name="Google Shape;13140;p70"/>
            <p:cNvSpPr/>
            <p:nvPr/>
          </p:nvSpPr>
          <p:spPr>
            <a:xfrm>
              <a:off x="1852090" y="2025495"/>
              <a:ext cx="80932" cy="72831"/>
            </a:xfrm>
            <a:custGeom>
              <a:avLst/>
              <a:gdLst/>
              <a:ahLst/>
              <a:cxnLst/>
              <a:rect l="l" t="t" r="r" b="b"/>
              <a:pathLst>
                <a:path w="3097" h="2787" extrusionOk="0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70"/>
            <p:cNvSpPr/>
            <p:nvPr/>
          </p:nvSpPr>
          <p:spPr>
            <a:xfrm>
              <a:off x="1888257" y="2215400"/>
              <a:ext cx="205584" cy="56316"/>
            </a:xfrm>
            <a:custGeom>
              <a:avLst/>
              <a:gdLst/>
              <a:ahLst/>
              <a:cxnLst/>
              <a:rect l="l" t="t" r="r" b="b"/>
              <a:pathLst>
                <a:path w="7867" h="2155" extrusionOk="0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70"/>
            <p:cNvSpPr/>
            <p:nvPr/>
          </p:nvSpPr>
          <p:spPr>
            <a:xfrm>
              <a:off x="1930984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70"/>
            <p:cNvSpPr/>
            <p:nvPr/>
          </p:nvSpPr>
          <p:spPr>
            <a:xfrm>
              <a:off x="1948336" y="2215400"/>
              <a:ext cx="11315" cy="39120"/>
            </a:xfrm>
            <a:custGeom>
              <a:avLst/>
              <a:gdLst/>
              <a:ahLst/>
              <a:cxnLst/>
              <a:rect l="l" t="t" r="r" b="b"/>
              <a:pathLst>
                <a:path w="433" h="1497" extrusionOk="0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70"/>
            <p:cNvSpPr/>
            <p:nvPr/>
          </p:nvSpPr>
          <p:spPr>
            <a:xfrm>
              <a:off x="1965661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70"/>
            <p:cNvSpPr/>
            <p:nvPr/>
          </p:nvSpPr>
          <p:spPr>
            <a:xfrm>
              <a:off x="1983013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70"/>
            <p:cNvSpPr/>
            <p:nvPr/>
          </p:nvSpPr>
          <p:spPr>
            <a:xfrm>
              <a:off x="200060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70"/>
            <p:cNvSpPr/>
            <p:nvPr/>
          </p:nvSpPr>
          <p:spPr>
            <a:xfrm>
              <a:off x="2017926" y="2215400"/>
              <a:ext cx="11342" cy="39120"/>
            </a:xfrm>
            <a:custGeom>
              <a:avLst/>
              <a:gdLst/>
              <a:ahLst/>
              <a:cxnLst/>
              <a:rect l="l" t="t" r="r" b="b"/>
              <a:pathLst>
                <a:path w="434" h="1497" extrusionOk="0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70"/>
            <p:cNvSpPr/>
            <p:nvPr/>
          </p:nvSpPr>
          <p:spPr>
            <a:xfrm>
              <a:off x="2035278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70"/>
            <p:cNvSpPr/>
            <p:nvPr/>
          </p:nvSpPr>
          <p:spPr>
            <a:xfrm>
              <a:off x="2052604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70"/>
            <p:cNvSpPr/>
            <p:nvPr/>
          </p:nvSpPr>
          <p:spPr>
            <a:xfrm>
              <a:off x="207019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70"/>
            <p:cNvSpPr/>
            <p:nvPr/>
          </p:nvSpPr>
          <p:spPr>
            <a:xfrm>
              <a:off x="2092822" y="2191776"/>
              <a:ext cx="26159" cy="79939"/>
            </a:xfrm>
            <a:custGeom>
              <a:avLst/>
              <a:gdLst/>
              <a:ahLst/>
              <a:cxnLst/>
              <a:rect l="l" t="t" r="r" b="b"/>
              <a:pathLst>
                <a:path w="1001" h="3059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70"/>
            <p:cNvSpPr/>
            <p:nvPr/>
          </p:nvSpPr>
          <p:spPr>
            <a:xfrm>
              <a:off x="1752577" y="2044519"/>
              <a:ext cx="166359" cy="227196"/>
            </a:xfrm>
            <a:custGeom>
              <a:avLst/>
              <a:gdLst/>
              <a:ahLst/>
              <a:cxnLst/>
              <a:rect l="l" t="t" r="r" b="b"/>
              <a:pathLst>
                <a:path w="6366" h="8694" extrusionOk="0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70"/>
            <p:cNvSpPr/>
            <p:nvPr/>
          </p:nvSpPr>
          <p:spPr>
            <a:xfrm>
              <a:off x="1774189" y="2044467"/>
              <a:ext cx="144748" cy="204147"/>
            </a:xfrm>
            <a:custGeom>
              <a:avLst/>
              <a:gdLst/>
              <a:ahLst/>
              <a:cxnLst/>
              <a:rect l="l" t="t" r="r" b="b"/>
              <a:pathLst>
                <a:path w="5539" h="7812" extrusionOk="0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70"/>
            <p:cNvSpPr/>
            <p:nvPr/>
          </p:nvSpPr>
          <p:spPr>
            <a:xfrm>
              <a:off x="1780774" y="2090774"/>
              <a:ext cx="95880" cy="81978"/>
            </a:xfrm>
            <a:custGeom>
              <a:avLst/>
              <a:gdLst/>
              <a:ahLst/>
              <a:cxnLst/>
              <a:rect l="l" t="t" r="r" b="b"/>
              <a:pathLst>
                <a:path w="3669" h="3137" extrusionOk="0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70"/>
            <p:cNvSpPr/>
            <p:nvPr/>
          </p:nvSpPr>
          <p:spPr>
            <a:xfrm>
              <a:off x="1805443" y="2090565"/>
              <a:ext cx="71028" cy="61882"/>
            </a:xfrm>
            <a:custGeom>
              <a:avLst/>
              <a:gdLst/>
              <a:ahLst/>
              <a:cxnLst/>
              <a:rect l="l" t="t" r="r" b="b"/>
              <a:pathLst>
                <a:path w="2718" h="2368" extrusionOk="0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56" name="Google Shape;13156;p70"/>
          <p:cNvGrpSpPr/>
          <p:nvPr/>
        </p:nvGrpSpPr>
        <p:grpSpPr>
          <a:xfrm>
            <a:off x="1309553" y="2069580"/>
            <a:ext cx="366404" cy="158363"/>
            <a:chOff x="1309553" y="2069580"/>
            <a:chExt cx="366404" cy="158363"/>
          </a:xfrm>
        </p:grpSpPr>
        <p:sp>
          <p:nvSpPr>
            <p:cNvPr id="13157" name="Google Shape;13157;p70"/>
            <p:cNvSpPr/>
            <p:nvPr/>
          </p:nvSpPr>
          <p:spPr>
            <a:xfrm>
              <a:off x="1477402" y="2100051"/>
              <a:ext cx="198555" cy="92770"/>
            </a:xfrm>
            <a:custGeom>
              <a:avLst/>
              <a:gdLst/>
              <a:ahLst/>
              <a:cxnLst/>
              <a:rect l="l" t="t" r="r" b="b"/>
              <a:pathLst>
                <a:path w="7598" h="3550" extrusionOk="0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70"/>
            <p:cNvSpPr/>
            <p:nvPr/>
          </p:nvSpPr>
          <p:spPr>
            <a:xfrm>
              <a:off x="1477402" y="2150826"/>
              <a:ext cx="198555" cy="42230"/>
            </a:xfrm>
            <a:custGeom>
              <a:avLst/>
              <a:gdLst/>
              <a:ahLst/>
              <a:cxnLst/>
              <a:rect l="l" t="t" r="r" b="b"/>
              <a:pathLst>
                <a:path w="7598" h="1616" extrusionOk="0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70"/>
            <p:cNvSpPr/>
            <p:nvPr/>
          </p:nvSpPr>
          <p:spPr>
            <a:xfrm>
              <a:off x="1477402" y="2171680"/>
              <a:ext cx="198555" cy="21376"/>
            </a:xfrm>
            <a:custGeom>
              <a:avLst/>
              <a:gdLst/>
              <a:ahLst/>
              <a:cxnLst/>
              <a:rect l="l" t="t" r="r" b="b"/>
              <a:pathLst>
                <a:path w="7598" h="818" extrusionOk="0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70"/>
            <p:cNvSpPr/>
            <p:nvPr/>
          </p:nvSpPr>
          <p:spPr>
            <a:xfrm>
              <a:off x="1309553" y="2100077"/>
              <a:ext cx="105549" cy="92744"/>
            </a:xfrm>
            <a:custGeom>
              <a:avLst/>
              <a:gdLst/>
              <a:ahLst/>
              <a:cxnLst/>
              <a:rect l="l" t="t" r="r" b="b"/>
              <a:pathLst>
                <a:path w="4039" h="3549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70"/>
            <p:cNvSpPr/>
            <p:nvPr/>
          </p:nvSpPr>
          <p:spPr>
            <a:xfrm>
              <a:off x="1328891" y="2100077"/>
              <a:ext cx="86211" cy="71629"/>
            </a:xfrm>
            <a:custGeom>
              <a:avLst/>
              <a:gdLst/>
              <a:ahLst/>
              <a:cxnLst/>
              <a:rect l="l" t="t" r="r" b="b"/>
              <a:pathLst>
                <a:path w="3299" h="2741" extrusionOk="0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70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70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70"/>
            <p:cNvSpPr/>
            <p:nvPr/>
          </p:nvSpPr>
          <p:spPr>
            <a:xfrm>
              <a:off x="133981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70"/>
            <p:cNvSpPr/>
            <p:nvPr/>
          </p:nvSpPr>
          <p:spPr>
            <a:xfrm>
              <a:off x="1357532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70"/>
            <p:cNvSpPr/>
            <p:nvPr/>
          </p:nvSpPr>
          <p:spPr>
            <a:xfrm>
              <a:off x="1374884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70"/>
            <p:cNvSpPr/>
            <p:nvPr/>
          </p:nvSpPr>
          <p:spPr>
            <a:xfrm>
              <a:off x="1391844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70"/>
            <p:cNvSpPr/>
            <p:nvPr/>
          </p:nvSpPr>
          <p:spPr>
            <a:xfrm>
              <a:off x="1322619" y="2100077"/>
              <a:ext cx="11315" cy="38467"/>
            </a:xfrm>
            <a:custGeom>
              <a:avLst/>
              <a:gdLst/>
              <a:ahLst/>
              <a:cxnLst/>
              <a:rect l="l" t="t" r="r" b="b"/>
              <a:pathLst>
                <a:path w="433" h="1472" extrusionOk="0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70"/>
            <p:cNvSpPr/>
            <p:nvPr/>
          </p:nvSpPr>
          <p:spPr>
            <a:xfrm>
              <a:off x="151333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70"/>
            <p:cNvSpPr/>
            <p:nvPr/>
          </p:nvSpPr>
          <p:spPr>
            <a:xfrm>
              <a:off x="1496008" y="2100077"/>
              <a:ext cx="11315" cy="22944"/>
            </a:xfrm>
            <a:custGeom>
              <a:avLst/>
              <a:gdLst/>
              <a:ahLst/>
              <a:cxnLst/>
              <a:rect l="l" t="t" r="r" b="b"/>
              <a:pathLst>
                <a:path w="433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70"/>
            <p:cNvSpPr/>
            <p:nvPr/>
          </p:nvSpPr>
          <p:spPr>
            <a:xfrm>
              <a:off x="1530921" y="2100077"/>
              <a:ext cx="11342" cy="38467"/>
            </a:xfrm>
            <a:custGeom>
              <a:avLst/>
              <a:gdLst/>
              <a:ahLst/>
              <a:cxnLst/>
              <a:rect l="l" t="t" r="r" b="b"/>
              <a:pathLst>
                <a:path w="434" h="1472" extrusionOk="0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70"/>
            <p:cNvSpPr/>
            <p:nvPr/>
          </p:nvSpPr>
          <p:spPr>
            <a:xfrm>
              <a:off x="1548012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70"/>
            <p:cNvSpPr/>
            <p:nvPr/>
          </p:nvSpPr>
          <p:spPr>
            <a:xfrm>
              <a:off x="156536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70"/>
            <p:cNvSpPr/>
            <p:nvPr/>
          </p:nvSpPr>
          <p:spPr>
            <a:xfrm>
              <a:off x="1582690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70"/>
            <p:cNvSpPr/>
            <p:nvPr/>
          </p:nvSpPr>
          <p:spPr>
            <a:xfrm>
              <a:off x="1600042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70"/>
            <p:cNvSpPr/>
            <p:nvPr/>
          </p:nvSpPr>
          <p:spPr>
            <a:xfrm>
              <a:off x="1617367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70"/>
            <p:cNvSpPr/>
            <p:nvPr/>
          </p:nvSpPr>
          <p:spPr>
            <a:xfrm>
              <a:off x="1634955" y="2100077"/>
              <a:ext cx="11342" cy="22944"/>
            </a:xfrm>
            <a:custGeom>
              <a:avLst/>
              <a:gdLst/>
              <a:ahLst/>
              <a:cxnLst/>
              <a:rect l="l" t="t" r="r" b="b"/>
              <a:pathLst>
                <a:path w="43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70"/>
            <p:cNvSpPr/>
            <p:nvPr/>
          </p:nvSpPr>
          <p:spPr>
            <a:xfrm>
              <a:off x="1652045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70"/>
            <p:cNvSpPr/>
            <p:nvPr/>
          </p:nvSpPr>
          <p:spPr>
            <a:xfrm>
              <a:off x="1386435" y="2069580"/>
              <a:ext cx="45000" cy="158363"/>
            </a:xfrm>
            <a:custGeom>
              <a:avLst/>
              <a:gdLst/>
              <a:ahLst/>
              <a:cxnLst/>
              <a:rect l="l" t="t" r="r" b="b"/>
              <a:pathLst>
                <a:path w="1722" h="6060" extrusionOk="0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70"/>
            <p:cNvSpPr/>
            <p:nvPr/>
          </p:nvSpPr>
          <p:spPr>
            <a:xfrm>
              <a:off x="1405537" y="2084737"/>
              <a:ext cx="25897" cy="135967"/>
            </a:xfrm>
            <a:custGeom>
              <a:avLst/>
              <a:gdLst/>
              <a:ahLst/>
              <a:cxnLst/>
              <a:rect l="l" t="t" r="r" b="b"/>
              <a:pathLst>
                <a:path w="991" h="5203" extrusionOk="0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70"/>
            <p:cNvSpPr/>
            <p:nvPr/>
          </p:nvSpPr>
          <p:spPr>
            <a:xfrm>
              <a:off x="1462062" y="2069737"/>
              <a:ext cx="45026" cy="158128"/>
            </a:xfrm>
            <a:custGeom>
              <a:avLst/>
              <a:gdLst/>
              <a:ahLst/>
              <a:cxnLst/>
              <a:rect l="l" t="t" r="r" b="b"/>
              <a:pathLst>
                <a:path w="1723" h="6051" extrusionOk="0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70"/>
            <p:cNvSpPr/>
            <p:nvPr/>
          </p:nvSpPr>
          <p:spPr>
            <a:xfrm>
              <a:off x="1462062" y="2084999"/>
              <a:ext cx="25923" cy="135967"/>
            </a:xfrm>
            <a:custGeom>
              <a:avLst/>
              <a:gdLst/>
              <a:ahLst/>
              <a:cxnLst/>
              <a:rect l="l" t="t" r="r" b="b"/>
              <a:pathLst>
                <a:path w="992" h="5203" extrusionOk="0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3" name="Google Shape;13183;p70"/>
          <p:cNvGrpSpPr/>
          <p:nvPr/>
        </p:nvGrpSpPr>
        <p:grpSpPr>
          <a:xfrm>
            <a:off x="866528" y="2088762"/>
            <a:ext cx="366639" cy="119635"/>
            <a:chOff x="866528" y="2088762"/>
            <a:chExt cx="366639" cy="119635"/>
          </a:xfrm>
        </p:grpSpPr>
        <p:sp>
          <p:nvSpPr>
            <p:cNvPr id="13184" name="Google Shape;13184;p70"/>
            <p:cNvSpPr/>
            <p:nvPr/>
          </p:nvSpPr>
          <p:spPr>
            <a:xfrm>
              <a:off x="866528" y="2088762"/>
              <a:ext cx="366639" cy="119635"/>
            </a:xfrm>
            <a:custGeom>
              <a:avLst/>
              <a:gdLst/>
              <a:ahLst/>
              <a:cxnLst/>
              <a:rect l="l" t="t" r="r" b="b"/>
              <a:pathLst>
                <a:path w="14030" h="4578" extrusionOk="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70"/>
            <p:cNvSpPr/>
            <p:nvPr/>
          </p:nvSpPr>
          <p:spPr>
            <a:xfrm>
              <a:off x="866528" y="2139511"/>
              <a:ext cx="366639" cy="68885"/>
            </a:xfrm>
            <a:custGeom>
              <a:avLst/>
              <a:gdLst/>
              <a:ahLst/>
              <a:cxnLst/>
              <a:rect l="l" t="t" r="r" b="b"/>
              <a:pathLst>
                <a:path w="14030" h="2636" extrusionOk="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70"/>
            <p:cNvSpPr/>
            <p:nvPr/>
          </p:nvSpPr>
          <p:spPr>
            <a:xfrm>
              <a:off x="866528" y="2164389"/>
              <a:ext cx="366639" cy="44007"/>
            </a:xfrm>
            <a:custGeom>
              <a:avLst/>
              <a:gdLst/>
              <a:ahLst/>
              <a:cxnLst/>
              <a:rect l="l" t="t" r="r" b="b"/>
              <a:pathLst>
                <a:path w="14030" h="1684" extrusionOk="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70"/>
            <p:cNvSpPr/>
            <p:nvPr/>
          </p:nvSpPr>
          <p:spPr>
            <a:xfrm>
              <a:off x="897940" y="2088762"/>
              <a:ext cx="11943" cy="36455"/>
            </a:xfrm>
            <a:custGeom>
              <a:avLst/>
              <a:gdLst/>
              <a:ahLst/>
              <a:cxnLst/>
              <a:rect l="l" t="t" r="r" b="b"/>
              <a:pathLst>
                <a:path w="457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70"/>
            <p:cNvSpPr/>
            <p:nvPr/>
          </p:nvSpPr>
          <p:spPr>
            <a:xfrm>
              <a:off x="927443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70"/>
            <p:cNvSpPr/>
            <p:nvPr/>
          </p:nvSpPr>
          <p:spPr>
            <a:xfrm>
              <a:off x="956346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70"/>
            <p:cNvSpPr/>
            <p:nvPr/>
          </p:nvSpPr>
          <p:spPr>
            <a:xfrm>
              <a:off x="985876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70"/>
            <p:cNvSpPr/>
            <p:nvPr/>
          </p:nvSpPr>
          <p:spPr>
            <a:xfrm>
              <a:off x="1014647" y="2088762"/>
              <a:ext cx="11969" cy="36455"/>
            </a:xfrm>
            <a:custGeom>
              <a:avLst/>
              <a:gdLst/>
              <a:ahLst/>
              <a:cxnLst/>
              <a:rect l="l" t="t" r="r" b="b"/>
              <a:pathLst>
                <a:path w="458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70"/>
            <p:cNvSpPr/>
            <p:nvPr/>
          </p:nvSpPr>
          <p:spPr>
            <a:xfrm>
              <a:off x="1044439" y="2088762"/>
              <a:ext cx="11315" cy="26159"/>
            </a:xfrm>
            <a:custGeom>
              <a:avLst/>
              <a:gdLst/>
              <a:ahLst/>
              <a:cxnLst/>
              <a:rect l="l" t="t" r="r" b="b"/>
              <a:pathLst>
                <a:path w="433" h="1001" extrusionOk="0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70"/>
            <p:cNvSpPr/>
            <p:nvPr/>
          </p:nvSpPr>
          <p:spPr>
            <a:xfrm>
              <a:off x="1073080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70"/>
            <p:cNvSpPr/>
            <p:nvPr/>
          </p:nvSpPr>
          <p:spPr>
            <a:xfrm>
              <a:off x="1102479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70"/>
            <p:cNvSpPr/>
            <p:nvPr/>
          </p:nvSpPr>
          <p:spPr>
            <a:xfrm>
              <a:off x="1131381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70"/>
            <p:cNvSpPr/>
            <p:nvPr/>
          </p:nvSpPr>
          <p:spPr>
            <a:xfrm>
              <a:off x="1160911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70"/>
            <p:cNvSpPr/>
            <p:nvPr/>
          </p:nvSpPr>
          <p:spPr>
            <a:xfrm>
              <a:off x="1189814" y="2088762"/>
              <a:ext cx="11812" cy="36455"/>
            </a:xfrm>
            <a:custGeom>
              <a:avLst/>
              <a:gdLst/>
              <a:ahLst/>
              <a:cxnLst/>
              <a:rect l="l" t="t" r="r" b="b"/>
              <a:pathLst>
                <a:path w="452" h="1395" extrusionOk="0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70"/>
          <p:cNvGrpSpPr/>
          <p:nvPr/>
        </p:nvGrpSpPr>
        <p:grpSpPr>
          <a:xfrm>
            <a:off x="2329269" y="1965312"/>
            <a:ext cx="98807" cy="366273"/>
            <a:chOff x="2329269" y="1965312"/>
            <a:chExt cx="98807" cy="366273"/>
          </a:xfrm>
        </p:grpSpPr>
        <p:sp>
          <p:nvSpPr>
            <p:cNvPr id="13199" name="Google Shape;13199;p70"/>
            <p:cNvSpPr/>
            <p:nvPr/>
          </p:nvSpPr>
          <p:spPr>
            <a:xfrm>
              <a:off x="2329269" y="1965312"/>
              <a:ext cx="98807" cy="312179"/>
            </a:xfrm>
            <a:custGeom>
              <a:avLst/>
              <a:gdLst/>
              <a:ahLst/>
              <a:cxnLst/>
              <a:rect l="l" t="t" r="r" b="b"/>
              <a:pathLst>
                <a:path w="3781" h="11946" extrusionOk="0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70"/>
            <p:cNvSpPr/>
            <p:nvPr/>
          </p:nvSpPr>
          <p:spPr>
            <a:xfrm>
              <a:off x="2353415" y="1970904"/>
              <a:ext cx="74661" cy="289757"/>
            </a:xfrm>
            <a:custGeom>
              <a:avLst/>
              <a:gdLst/>
              <a:ahLst/>
              <a:cxnLst/>
              <a:rect l="l" t="t" r="r" b="b"/>
              <a:pathLst>
                <a:path w="2857" h="11088" extrusionOk="0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70"/>
            <p:cNvSpPr/>
            <p:nvPr/>
          </p:nvSpPr>
          <p:spPr>
            <a:xfrm>
              <a:off x="2337266" y="2001558"/>
              <a:ext cx="81246" cy="330027"/>
            </a:xfrm>
            <a:custGeom>
              <a:avLst/>
              <a:gdLst/>
              <a:ahLst/>
              <a:cxnLst/>
              <a:rect l="l" t="t" r="r" b="b"/>
              <a:pathLst>
                <a:path w="3109" h="12629" extrusionOk="0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2" name="Google Shape;13202;p70"/>
          <p:cNvGrpSpPr/>
          <p:nvPr/>
        </p:nvGrpSpPr>
        <p:grpSpPr>
          <a:xfrm>
            <a:off x="3208053" y="1964972"/>
            <a:ext cx="112344" cy="366926"/>
            <a:chOff x="3208053" y="1964972"/>
            <a:chExt cx="112344" cy="366926"/>
          </a:xfrm>
        </p:grpSpPr>
        <p:sp>
          <p:nvSpPr>
            <p:cNvPr id="13203" name="Google Shape;13203;p70"/>
            <p:cNvSpPr/>
            <p:nvPr/>
          </p:nvSpPr>
          <p:spPr>
            <a:xfrm>
              <a:off x="3226398" y="2093283"/>
              <a:ext cx="63607" cy="238616"/>
            </a:xfrm>
            <a:custGeom>
              <a:avLst/>
              <a:gdLst/>
              <a:ahLst/>
              <a:cxnLst/>
              <a:rect l="l" t="t" r="r" b="b"/>
              <a:pathLst>
                <a:path w="2434" h="9131" extrusionOk="0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70"/>
            <p:cNvSpPr/>
            <p:nvPr/>
          </p:nvSpPr>
          <p:spPr>
            <a:xfrm>
              <a:off x="3226398" y="2093544"/>
              <a:ext cx="45497" cy="238355"/>
            </a:xfrm>
            <a:custGeom>
              <a:avLst/>
              <a:gdLst/>
              <a:ahLst/>
              <a:cxnLst/>
              <a:rect l="l" t="t" r="r" b="b"/>
              <a:pathLst>
                <a:path w="1741" h="9121" extrusionOk="0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70"/>
            <p:cNvSpPr/>
            <p:nvPr/>
          </p:nvSpPr>
          <p:spPr>
            <a:xfrm>
              <a:off x="3208053" y="1964972"/>
              <a:ext cx="112344" cy="147936"/>
            </a:xfrm>
            <a:custGeom>
              <a:avLst/>
              <a:gdLst/>
              <a:ahLst/>
              <a:cxnLst/>
              <a:rect l="l" t="t" r="r" b="b"/>
              <a:pathLst>
                <a:path w="4299" h="5661" extrusionOk="0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70"/>
            <p:cNvSpPr/>
            <p:nvPr/>
          </p:nvSpPr>
          <p:spPr>
            <a:xfrm>
              <a:off x="3229900" y="1964972"/>
              <a:ext cx="90497" cy="130088"/>
            </a:xfrm>
            <a:custGeom>
              <a:avLst/>
              <a:gdLst/>
              <a:ahLst/>
              <a:cxnLst/>
              <a:rect l="l" t="t" r="r" b="b"/>
              <a:pathLst>
                <a:path w="3463" h="4978" extrusionOk="0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70"/>
            <p:cNvSpPr/>
            <p:nvPr/>
          </p:nvSpPr>
          <p:spPr>
            <a:xfrm>
              <a:off x="3227887" y="2142542"/>
              <a:ext cx="60340" cy="31176"/>
            </a:xfrm>
            <a:custGeom>
              <a:avLst/>
              <a:gdLst/>
              <a:ahLst/>
              <a:cxnLst/>
              <a:rect l="l" t="t" r="r" b="b"/>
              <a:pathLst>
                <a:path w="2309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70"/>
            <p:cNvSpPr/>
            <p:nvPr/>
          </p:nvSpPr>
          <p:spPr>
            <a:xfrm>
              <a:off x="3227887" y="2142542"/>
              <a:ext cx="29948" cy="31176"/>
            </a:xfrm>
            <a:custGeom>
              <a:avLst/>
              <a:gdLst/>
              <a:ahLst/>
              <a:cxnLst/>
              <a:rect l="l" t="t" r="r" b="b"/>
              <a:pathLst>
                <a:path w="1146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9" name="Google Shape;13209;p70"/>
          <p:cNvGrpSpPr/>
          <p:nvPr/>
        </p:nvGrpSpPr>
        <p:grpSpPr>
          <a:xfrm>
            <a:off x="3225379" y="3807339"/>
            <a:ext cx="72413" cy="366404"/>
            <a:chOff x="3225379" y="3807339"/>
            <a:chExt cx="72413" cy="366404"/>
          </a:xfrm>
        </p:grpSpPr>
        <p:sp>
          <p:nvSpPr>
            <p:cNvPr id="13210" name="Google Shape;13210;p70"/>
            <p:cNvSpPr/>
            <p:nvPr/>
          </p:nvSpPr>
          <p:spPr>
            <a:xfrm>
              <a:off x="3225379" y="3807339"/>
              <a:ext cx="72413" cy="366404"/>
            </a:xfrm>
            <a:custGeom>
              <a:avLst/>
              <a:gdLst/>
              <a:ahLst/>
              <a:cxnLst/>
              <a:rect l="l" t="t" r="r" b="b"/>
              <a:pathLst>
                <a:path w="2771" h="14021" extrusionOk="0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70"/>
            <p:cNvSpPr/>
            <p:nvPr/>
          </p:nvSpPr>
          <p:spPr>
            <a:xfrm>
              <a:off x="3225640" y="4104623"/>
              <a:ext cx="72152" cy="33188"/>
            </a:xfrm>
            <a:custGeom>
              <a:avLst/>
              <a:gdLst/>
              <a:ahLst/>
              <a:cxnLst/>
              <a:rect l="l" t="t" r="r" b="b"/>
              <a:pathLst>
                <a:path w="2761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70"/>
            <p:cNvSpPr/>
            <p:nvPr/>
          </p:nvSpPr>
          <p:spPr>
            <a:xfrm>
              <a:off x="3245997" y="3807339"/>
              <a:ext cx="31437" cy="32509"/>
            </a:xfrm>
            <a:custGeom>
              <a:avLst/>
              <a:gdLst/>
              <a:ahLst/>
              <a:cxnLst/>
              <a:rect l="l" t="t" r="r" b="b"/>
              <a:pathLst>
                <a:path w="1203" h="1244" extrusionOk="0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70"/>
            <p:cNvSpPr/>
            <p:nvPr/>
          </p:nvSpPr>
          <p:spPr>
            <a:xfrm>
              <a:off x="3225379" y="4137785"/>
              <a:ext cx="72413" cy="35958"/>
            </a:xfrm>
            <a:custGeom>
              <a:avLst/>
              <a:gdLst/>
              <a:ahLst/>
              <a:cxnLst/>
              <a:rect l="l" t="t" r="r" b="b"/>
              <a:pathLst>
                <a:path w="2771" h="1376" extrusionOk="0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70"/>
            <p:cNvSpPr/>
            <p:nvPr/>
          </p:nvSpPr>
          <p:spPr>
            <a:xfrm>
              <a:off x="3255039" y="4104623"/>
              <a:ext cx="42753" cy="33188"/>
            </a:xfrm>
            <a:custGeom>
              <a:avLst/>
              <a:gdLst/>
              <a:ahLst/>
              <a:cxnLst/>
              <a:rect l="l" t="t" r="r" b="b"/>
              <a:pathLst>
                <a:path w="1636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70"/>
            <p:cNvSpPr/>
            <p:nvPr/>
          </p:nvSpPr>
          <p:spPr>
            <a:xfrm>
              <a:off x="3255039" y="4137785"/>
              <a:ext cx="42753" cy="32953"/>
            </a:xfrm>
            <a:custGeom>
              <a:avLst/>
              <a:gdLst/>
              <a:ahLst/>
              <a:cxnLst/>
              <a:rect l="l" t="t" r="r" b="b"/>
              <a:pathLst>
                <a:path w="1636" h="1261" extrusionOk="0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70"/>
            <p:cNvSpPr/>
            <p:nvPr/>
          </p:nvSpPr>
          <p:spPr>
            <a:xfrm>
              <a:off x="3225379" y="3872932"/>
              <a:ext cx="72413" cy="231717"/>
            </a:xfrm>
            <a:custGeom>
              <a:avLst/>
              <a:gdLst/>
              <a:ahLst/>
              <a:cxnLst/>
              <a:rect l="l" t="t" r="r" b="b"/>
              <a:pathLst>
                <a:path w="2771" h="8867" extrusionOk="0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70"/>
            <p:cNvSpPr/>
            <p:nvPr/>
          </p:nvSpPr>
          <p:spPr>
            <a:xfrm>
              <a:off x="3255039" y="3872932"/>
              <a:ext cx="42753" cy="231717"/>
            </a:xfrm>
            <a:custGeom>
              <a:avLst/>
              <a:gdLst/>
              <a:ahLst/>
              <a:cxnLst/>
              <a:rect l="l" t="t" r="r" b="b"/>
              <a:pathLst>
                <a:path w="1636" h="8867" extrusionOk="0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8" name="Google Shape;13218;p70"/>
          <p:cNvGrpSpPr/>
          <p:nvPr/>
        </p:nvGrpSpPr>
        <p:grpSpPr>
          <a:xfrm>
            <a:off x="3523916" y="2011096"/>
            <a:ext cx="366665" cy="275201"/>
            <a:chOff x="3523916" y="2011096"/>
            <a:chExt cx="366665" cy="275201"/>
          </a:xfrm>
        </p:grpSpPr>
        <p:sp>
          <p:nvSpPr>
            <p:cNvPr id="13219" name="Google Shape;13219;p70"/>
            <p:cNvSpPr/>
            <p:nvPr/>
          </p:nvSpPr>
          <p:spPr>
            <a:xfrm>
              <a:off x="3524178" y="2038744"/>
              <a:ext cx="366404" cy="247553"/>
            </a:xfrm>
            <a:custGeom>
              <a:avLst/>
              <a:gdLst/>
              <a:ahLst/>
              <a:cxnLst/>
              <a:rect l="l" t="t" r="r" b="b"/>
              <a:pathLst>
                <a:path w="14021" h="9473" extrusionOk="0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70"/>
            <p:cNvSpPr/>
            <p:nvPr/>
          </p:nvSpPr>
          <p:spPr>
            <a:xfrm>
              <a:off x="3624945" y="2161123"/>
              <a:ext cx="244783" cy="74425"/>
            </a:xfrm>
            <a:custGeom>
              <a:avLst/>
              <a:gdLst/>
              <a:ahLst/>
              <a:cxnLst/>
              <a:rect l="l" t="t" r="r" b="b"/>
              <a:pathLst>
                <a:path w="9367" h="284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70"/>
            <p:cNvSpPr/>
            <p:nvPr/>
          </p:nvSpPr>
          <p:spPr>
            <a:xfrm>
              <a:off x="3624945" y="2161123"/>
              <a:ext cx="244783" cy="47796"/>
            </a:xfrm>
            <a:custGeom>
              <a:avLst/>
              <a:gdLst/>
              <a:ahLst/>
              <a:cxnLst/>
              <a:rect l="l" t="t" r="r" b="b"/>
              <a:pathLst>
                <a:path w="9367" h="1829" extrusionOk="0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70"/>
            <p:cNvSpPr/>
            <p:nvPr/>
          </p:nvSpPr>
          <p:spPr>
            <a:xfrm>
              <a:off x="3652697" y="2161123"/>
              <a:ext cx="11969" cy="24146"/>
            </a:xfrm>
            <a:custGeom>
              <a:avLst/>
              <a:gdLst/>
              <a:ahLst/>
              <a:cxnLst/>
              <a:rect l="l" t="t" r="r" b="b"/>
              <a:pathLst>
                <a:path w="458" h="924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70"/>
            <p:cNvSpPr/>
            <p:nvPr/>
          </p:nvSpPr>
          <p:spPr>
            <a:xfrm>
              <a:off x="3670546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70"/>
            <p:cNvSpPr/>
            <p:nvPr/>
          </p:nvSpPr>
          <p:spPr>
            <a:xfrm>
              <a:off x="3688264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70"/>
            <p:cNvSpPr/>
            <p:nvPr/>
          </p:nvSpPr>
          <p:spPr>
            <a:xfrm>
              <a:off x="3705981" y="2161123"/>
              <a:ext cx="11838" cy="40244"/>
            </a:xfrm>
            <a:custGeom>
              <a:avLst/>
              <a:gdLst/>
              <a:ahLst/>
              <a:cxnLst/>
              <a:rect l="l" t="t" r="r" b="b"/>
              <a:pathLst>
                <a:path w="453" h="1540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70"/>
            <p:cNvSpPr/>
            <p:nvPr/>
          </p:nvSpPr>
          <p:spPr>
            <a:xfrm>
              <a:off x="3634875" y="2161123"/>
              <a:ext cx="11943" cy="40244"/>
            </a:xfrm>
            <a:custGeom>
              <a:avLst/>
              <a:gdLst/>
              <a:ahLst/>
              <a:cxnLst/>
              <a:rect l="l" t="t" r="r" b="b"/>
              <a:pathLst>
                <a:path w="457" h="1540" extrusionOk="0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70"/>
            <p:cNvSpPr/>
            <p:nvPr/>
          </p:nvSpPr>
          <p:spPr>
            <a:xfrm>
              <a:off x="372393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70"/>
            <p:cNvSpPr/>
            <p:nvPr/>
          </p:nvSpPr>
          <p:spPr>
            <a:xfrm>
              <a:off x="3741783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70"/>
            <p:cNvSpPr/>
            <p:nvPr/>
          </p:nvSpPr>
          <p:spPr>
            <a:xfrm>
              <a:off x="3759631" y="2161123"/>
              <a:ext cx="11080" cy="23415"/>
            </a:xfrm>
            <a:custGeom>
              <a:avLst/>
              <a:gdLst/>
              <a:ahLst/>
              <a:cxnLst/>
              <a:rect l="l" t="t" r="r" b="b"/>
              <a:pathLst>
                <a:path w="42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70"/>
            <p:cNvSpPr/>
            <p:nvPr/>
          </p:nvSpPr>
          <p:spPr>
            <a:xfrm>
              <a:off x="3777219" y="2161123"/>
              <a:ext cx="11342" cy="39303"/>
            </a:xfrm>
            <a:custGeom>
              <a:avLst/>
              <a:gdLst/>
              <a:ahLst/>
              <a:cxnLst/>
              <a:rect l="l" t="t" r="r" b="b"/>
              <a:pathLst>
                <a:path w="434" h="1504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70"/>
            <p:cNvSpPr/>
            <p:nvPr/>
          </p:nvSpPr>
          <p:spPr>
            <a:xfrm>
              <a:off x="3795067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70"/>
            <p:cNvSpPr/>
            <p:nvPr/>
          </p:nvSpPr>
          <p:spPr>
            <a:xfrm>
              <a:off x="381265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70"/>
            <p:cNvSpPr/>
            <p:nvPr/>
          </p:nvSpPr>
          <p:spPr>
            <a:xfrm>
              <a:off x="3830503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70"/>
            <p:cNvSpPr/>
            <p:nvPr/>
          </p:nvSpPr>
          <p:spPr>
            <a:xfrm>
              <a:off x="3848325" y="2161123"/>
              <a:ext cx="11080" cy="39303"/>
            </a:xfrm>
            <a:custGeom>
              <a:avLst/>
              <a:gdLst/>
              <a:ahLst/>
              <a:cxnLst/>
              <a:rect l="l" t="t" r="r" b="b"/>
              <a:pathLst>
                <a:path w="424" h="1504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70"/>
            <p:cNvSpPr/>
            <p:nvPr/>
          </p:nvSpPr>
          <p:spPr>
            <a:xfrm>
              <a:off x="3626173" y="2063857"/>
              <a:ext cx="212483" cy="74190"/>
            </a:xfrm>
            <a:custGeom>
              <a:avLst/>
              <a:gdLst/>
              <a:ahLst/>
              <a:cxnLst/>
              <a:rect l="l" t="t" r="r" b="b"/>
              <a:pathLst>
                <a:path w="8131" h="2839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70"/>
            <p:cNvSpPr/>
            <p:nvPr/>
          </p:nvSpPr>
          <p:spPr>
            <a:xfrm>
              <a:off x="3523916" y="2011096"/>
              <a:ext cx="79181" cy="243790"/>
            </a:xfrm>
            <a:custGeom>
              <a:avLst/>
              <a:gdLst/>
              <a:ahLst/>
              <a:cxnLst/>
              <a:rect l="l" t="t" r="r" b="b"/>
              <a:pathLst>
                <a:path w="3030" h="932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70"/>
            <p:cNvSpPr/>
            <p:nvPr/>
          </p:nvSpPr>
          <p:spPr>
            <a:xfrm>
              <a:off x="3523916" y="2011096"/>
              <a:ext cx="27910" cy="243529"/>
            </a:xfrm>
            <a:custGeom>
              <a:avLst/>
              <a:gdLst/>
              <a:ahLst/>
              <a:cxnLst/>
              <a:rect l="l" t="t" r="r" b="b"/>
              <a:pathLst>
                <a:path w="1068" h="931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70"/>
            <p:cNvSpPr/>
            <p:nvPr/>
          </p:nvSpPr>
          <p:spPr>
            <a:xfrm>
              <a:off x="3523916" y="2056331"/>
              <a:ext cx="26" cy="1542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9" name="Google Shape;13239;p70"/>
          <p:cNvGrpSpPr/>
          <p:nvPr/>
        </p:nvGrpSpPr>
        <p:grpSpPr>
          <a:xfrm>
            <a:off x="1742777" y="1499997"/>
            <a:ext cx="393791" cy="366744"/>
            <a:chOff x="1742777" y="1499997"/>
            <a:chExt cx="393791" cy="366744"/>
          </a:xfrm>
        </p:grpSpPr>
        <p:sp>
          <p:nvSpPr>
            <p:cNvPr id="13240" name="Google Shape;13240;p70"/>
            <p:cNvSpPr/>
            <p:nvPr/>
          </p:nvSpPr>
          <p:spPr>
            <a:xfrm>
              <a:off x="1760861" y="1591957"/>
              <a:ext cx="152823" cy="270654"/>
            </a:xfrm>
            <a:custGeom>
              <a:avLst/>
              <a:gdLst/>
              <a:ahLst/>
              <a:cxnLst/>
              <a:rect l="l" t="t" r="r" b="b"/>
              <a:pathLst>
                <a:path w="5848" h="10357" extrusionOk="0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70"/>
            <p:cNvSpPr/>
            <p:nvPr/>
          </p:nvSpPr>
          <p:spPr>
            <a:xfrm>
              <a:off x="1760861" y="1592218"/>
              <a:ext cx="152562" cy="115349"/>
            </a:xfrm>
            <a:custGeom>
              <a:avLst/>
              <a:gdLst/>
              <a:ahLst/>
              <a:cxnLst/>
              <a:rect l="l" t="t" r="r" b="b"/>
              <a:pathLst>
                <a:path w="5838" h="4414" extrusionOk="0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70"/>
            <p:cNvSpPr/>
            <p:nvPr/>
          </p:nvSpPr>
          <p:spPr>
            <a:xfrm>
              <a:off x="1851070" y="1499997"/>
              <a:ext cx="155070" cy="183947"/>
            </a:xfrm>
            <a:custGeom>
              <a:avLst/>
              <a:gdLst/>
              <a:ahLst/>
              <a:cxnLst/>
              <a:rect l="l" t="t" r="r" b="b"/>
              <a:pathLst>
                <a:path w="5934" h="7039" extrusionOk="0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70"/>
            <p:cNvSpPr/>
            <p:nvPr/>
          </p:nvSpPr>
          <p:spPr>
            <a:xfrm>
              <a:off x="1742777" y="1500049"/>
              <a:ext cx="211098" cy="183894"/>
            </a:xfrm>
            <a:custGeom>
              <a:avLst/>
              <a:gdLst/>
              <a:ahLst/>
              <a:cxnLst/>
              <a:rect l="l" t="t" r="r" b="b"/>
              <a:pathLst>
                <a:path w="8078" h="7037" extrusionOk="0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70"/>
            <p:cNvSpPr/>
            <p:nvPr/>
          </p:nvSpPr>
          <p:spPr>
            <a:xfrm>
              <a:off x="1760861" y="1755546"/>
              <a:ext cx="25662" cy="11080"/>
            </a:xfrm>
            <a:custGeom>
              <a:avLst/>
              <a:gdLst/>
              <a:ahLst/>
              <a:cxnLst/>
              <a:rect l="l" t="t" r="r" b="b"/>
              <a:pathLst>
                <a:path w="982" h="424" extrusionOk="0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70"/>
            <p:cNvSpPr/>
            <p:nvPr/>
          </p:nvSpPr>
          <p:spPr>
            <a:xfrm>
              <a:off x="1791018" y="1755546"/>
              <a:ext cx="90732" cy="11080"/>
            </a:xfrm>
            <a:custGeom>
              <a:avLst/>
              <a:gdLst/>
              <a:ahLst/>
              <a:cxnLst/>
              <a:rect l="l" t="t" r="r" b="b"/>
              <a:pathLst>
                <a:path w="3472" h="424" extrusionOk="0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70"/>
            <p:cNvSpPr/>
            <p:nvPr/>
          </p:nvSpPr>
          <p:spPr>
            <a:xfrm>
              <a:off x="1884233" y="1755546"/>
              <a:ext cx="29190" cy="11080"/>
            </a:xfrm>
            <a:custGeom>
              <a:avLst/>
              <a:gdLst/>
              <a:ahLst/>
              <a:cxnLst/>
              <a:rect l="l" t="t" r="r" b="b"/>
              <a:pathLst>
                <a:path w="1117" h="424" extrusionOk="0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70"/>
            <p:cNvSpPr/>
            <p:nvPr/>
          </p:nvSpPr>
          <p:spPr>
            <a:xfrm>
              <a:off x="1851828" y="1733177"/>
              <a:ext cx="177440" cy="71211"/>
            </a:xfrm>
            <a:custGeom>
              <a:avLst/>
              <a:gdLst/>
              <a:ahLst/>
              <a:cxnLst/>
              <a:rect l="l" t="t" r="r" b="b"/>
              <a:pathLst>
                <a:path w="6790" h="2725" extrusionOk="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70"/>
            <p:cNvSpPr/>
            <p:nvPr/>
          </p:nvSpPr>
          <p:spPr>
            <a:xfrm>
              <a:off x="1851828" y="1737698"/>
              <a:ext cx="155332" cy="50619"/>
            </a:xfrm>
            <a:custGeom>
              <a:avLst/>
              <a:gdLst/>
              <a:ahLst/>
              <a:cxnLst/>
              <a:rect l="l" t="t" r="r" b="b"/>
              <a:pathLst>
                <a:path w="5944" h="1937" extrusionOk="0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70"/>
            <p:cNvSpPr/>
            <p:nvPr/>
          </p:nvSpPr>
          <p:spPr>
            <a:xfrm>
              <a:off x="1851828" y="1716975"/>
              <a:ext cx="177440" cy="71263"/>
            </a:xfrm>
            <a:custGeom>
              <a:avLst/>
              <a:gdLst/>
              <a:ahLst/>
              <a:cxnLst/>
              <a:rect l="l" t="t" r="r" b="b"/>
              <a:pathLst>
                <a:path w="6790" h="2727" extrusionOk="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70"/>
            <p:cNvSpPr/>
            <p:nvPr/>
          </p:nvSpPr>
          <p:spPr>
            <a:xfrm>
              <a:off x="1858361" y="1716975"/>
              <a:ext cx="170907" cy="57701"/>
            </a:xfrm>
            <a:custGeom>
              <a:avLst/>
              <a:gdLst/>
              <a:ahLst/>
              <a:cxnLst/>
              <a:rect l="l" t="t" r="r" b="b"/>
              <a:pathLst>
                <a:path w="6540" h="2208" extrusionOk="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70"/>
            <p:cNvSpPr/>
            <p:nvPr/>
          </p:nvSpPr>
          <p:spPr>
            <a:xfrm>
              <a:off x="1959965" y="1655041"/>
              <a:ext cx="169051" cy="122875"/>
            </a:xfrm>
            <a:custGeom>
              <a:avLst/>
              <a:gdLst/>
              <a:ahLst/>
              <a:cxnLst/>
              <a:rect l="l" t="t" r="r" b="b"/>
              <a:pathLst>
                <a:path w="6469" h="4702" extrusionOk="0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70"/>
            <p:cNvSpPr/>
            <p:nvPr/>
          </p:nvSpPr>
          <p:spPr>
            <a:xfrm>
              <a:off x="1965400" y="1743630"/>
              <a:ext cx="171168" cy="123110"/>
            </a:xfrm>
            <a:custGeom>
              <a:avLst/>
              <a:gdLst/>
              <a:ahLst/>
              <a:cxnLst/>
              <a:rect l="l" t="t" r="r" b="b"/>
              <a:pathLst>
                <a:path w="6550" h="4711" extrusionOk="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70"/>
            <p:cNvSpPr/>
            <p:nvPr/>
          </p:nvSpPr>
          <p:spPr>
            <a:xfrm>
              <a:off x="1981001" y="1755285"/>
              <a:ext cx="11838" cy="1183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4" name="Google Shape;13254;p70"/>
          <p:cNvGrpSpPr/>
          <p:nvPr/>
        </p:nvGrpSpPr>
        <p:grpSpPr>
          <a:xfrm>
            <a:off x="4014449" y="1499997"/>
            <a:ext cx="319914" cy="366639"/>
            <a:chOff x="4014449" y="1499997"/>
            <a:chExt cx="319914" cy="366639"/>
          </a:xfrm>
        </p:grpSpPr>
        <p:sp>
          <p:nvSpPr>
            <p:cNvPr id="13255" name="Google Shape;13255;p70"/>
            <p:cNvSpPr/>
            <p:nvPr/>
          </p:nvSpPr>
          <p:spPr>
            <a:xfrm>
              <a:off x="4014449" y="1499997"/>
              <a:ext cx="319914" cy="366639"/>
            </a:xfrm>
            <a:custGeom>
              <a:avLst/>
              <a:gdLst/>
              <a:ahLst/>
              <a:cxnLst/>
              <a:rect l="l" t="t" r="r" b="b"/>
              <a:pathLst>
                <a:path w="12242" h="14030" extrusionOk="0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70"/>
            <p:cNvSpPr/>
            <p:nvPr/>
          </p:nvSpPr>
          <p:spPr>
            <a:xfrm>
              <a:off x="4014449" y="1591199"/>
              <a:ext cx="319914" cy="275437"/>
            </a:xfrm>
            <a:custGeom>
              <a:avLst/>
              <a:gdLst/>
              <a:ahLst/>
              <a:cxnLst/>
              <a:rect l="l" t="t" r="r" b="b"/>
              <a:pathLst>
                <a:path w="12242" h="10540" extrusionOk="0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70"/>
            <p:cNvSpPr/>
            <p:nvPr/>
          </p:nvSpPr>
          <p:spPr>
            <a:xfrm>
              <a:off x="4014685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70"/>
            <p:cNvSpPr/>
            <p:nvPr/>
          </p:nvSpPr>
          <p:spPr>
            <a:xfrm>
              <a:off x="4174511" y="1591460"/>
              <a:ext cx="159853" cy="275175"/>
            </a:xfrm>
            <a:custGeom>
              <a:avLst/>
              <a:gdLst/>
              <a:ahLst/>
              <a:cxnLst/>
              <a:rect l="l" t="t" r="r" b="b"/>
              <a:pathLst>
                <a:path w="6117" h="10530" extrusionOk="0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70"/>
            <p:cNvSpPr/>
            <p:nvPr/>
          </p:nvSpPr>
          <p:spPr>
            <a:xfrm>
              <a:off x="4174511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0" name="Google Shape;13260;p70"/>
          <p:cNvGrpSpPr/>
          <p:nvPr/>
        </p:nvGrpSpPr>
        <p:grpSpPr>
          <a:xfrm>
            <a:off x="866267" y="1591460"/>
            <a:ext cx="367397" cy="183711"/>
            <a:chOff x="866267" y="1591460"/>
            <a:chExt cx="367397" cy="183711"/>
          </a:xfrm>
        </p:grpSpPr>
        <p:sp>
          <p:nvSpPr>
            <p:cNvPr id="13261" name="Google Shape;13261;p70"/>
            <p:cNvSpPr/>
            <p:nvPr/>
          </p:nvSpPr>
          <p:spPr>
            <a:xfrm>
              <a:off x="866267" y="1591460"/>
              <a:ext cx="367397" cy="183502"/>
            </a:xfrm>
            <a:custGeom>
              <a:avLst/>
              <a:gdLst/>
              <a:ahLst/>
              <a:cxnLst/>
              <a:rect l="l" t="t" r="r" b="b"/>
              <a:pathLst>
                <a:path w="14059" h="7022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70"/>
            <p:cNvSpPr/>
            <p:nvPr/>
          </p:nvSpPr>
          <p:spPr>
            <a:xfrm>
              <a:off x="866267" y="1591460"/>
              <a:ext cx="199286" cy="183711"/>
            </a:xfrm>
            <a:custGeom>
              <a:avLst/>
              <a:gdLst/>
              <a:ahLst/>
              <a:cxnLst/>
              <a:rect l="l" t="t" r="r" b="b"/>
              <a:pathLst>
                <a:path w="7626" h="7030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70"/>
            <p:cNvSpPr/>
            <p:nvPr/>
          </p:nvSpPr>
          <p:spPr>
            <a:xfrm>
              <a:off x="1071564" y="1593969"/>
              <a:ext cx="19626" cy="47509"/>
            </a:xfrm>
            <a:custGeom>
              <a:avLst/>
              <a:gdLst/>
              <a:ahLst/>
              <a:cxnLst/>
              <a:rect l="l" t="t" r="r" b="b"/>
              <a:pathLst>
                <a:path w="751" h="1818" extrusionOk="0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70"/>
            <p:cNvSpPr/>
            <p:nvPr/>
          </p:nvSpPr>
          <p:spPr>
            <a:xfrm>
              <a:off x="1122575" y="1619605"/>
              <a:ext cx="33946" cy="42988"/>
            </a:xfrm>
            <a:custGeom>
              <a:avLst/>
              <a:gdLst/>
              <a:ahLst/>
              <a:cxnLst/>
              <a:rect l="l" t="t" r="r" b="b"/>
              <a:pathLst>
                <a:path w="1299" h="1645" extrusionOk="0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70"/>
            <p:cNvSpPr/>
            <p:nvPr/>
          </p:nvSpPr>
          <p:spPr>
            <a:xfrm>
              <a:off x="1159866" y="1668839"/>
              <a:ext cx="45915" cy="33293"/>
            </a:xfrm>
            <a:custGeom>
              <a:avLst/>
              <a:gdLst/>
              <a:ahLst/>
              <a:cxnLst/>
              <a:rect l="l" t="t" r="r" b="b"/>
              <a:pathLst>
                <a:path w="1757" h="1274" extrusionOk="0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70"/>
            <p:cNvSpPr/>
            <p:nvPr/>
          </p:nvSpPr>
          <p:spPr>
            <a:xfrm>
              <a:off x="1181634" y="1734196"/>
              <a:ext cx="49286" cy="19103"/>
            </a:xfrm>
            <a:custGeom>
              <a:avLst/>
              <a:gdLst/>
              <a:ahLst/>
              <a:cxnLst/>
              <a:rect l="l" t="t" r="r" b="b"/>
              <a:pathLst>
                <a:path w="1886" h="731" extrusionOk="0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70"/>
            <p:cNvSpPr/>
            <p:nvPr/>
          </p:nvSpPr>
          <p:spPr>
            <a:xfrm>
              <a:off x="868776" y="1734196"/>
              <a:ext cx="48267" cy="19364"/>
            </a:xfrm>
            <a:custGeom>
              <a:avLst/>
              <a:gdLst/>
              <a:ahLst/>
              <a:cxnLst/>
              <a:rect l="l" t="t" r="r" b="b"/>
              <a:pathLst>
                <a:path w="1847" h="741" extrusionOk="0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70"/>
            <p:cNvSpPr/>
            <p:nvPr/>
          </p:nvSpPr>
          <p:spPr>
            <a:xfrm>
              <a:off x="894151" y="1668603"/>
              <a:ext cx="44007" cy="33659"/>
            </a:xfrm>
            <a:custGeom>
              <a:avLst/>
              <a:gdLst/>
              <a:ahLst/>
              <a:cxnLst/>
              <a:rect l="l" t="t" r="r" b="b"/>
              <a:pathLst>
                <a:path w="1684" h="1288" extrusionOk="0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70"/>
            <p:cNvSpPr/>
            <p:nvPr/>
          </p:nvSpPr>
          <p:spPr>
            <a:xfrm>
              <a:off x="942914" y="1619605"/>
              <a:ext cx="35462" cy="43328"/>
            </a:xfrm>
            <a:custGeom>
              <a:avLst/>
              <a:gdLst/>
              <a:ahLst/>
              <a:cxnLst/>
              <a:rect l="l" t="t" r="r" b="b"/>
              <a:pathLst>
                <a:path w="1357" h="1658" extrusionOk="0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70"/>
            <p:cNvSpPr/>
            <p:nvPr/>
          </p:nvSpPr>
          <p:spPr>
            <a:xfrm>
              <a:off x="1008506" y="1593708"/>
              <a:ext cx="19626" cy="47770"/>
            </a:xfrm>
            <a:custGeom>
              <a:avLst/>
              <a:gdLst/>
              <a:ahLst/>
              <a:cxnLst/>
              <a:rect l="l" t="t" r="r" b="b"/>
              <a:pathLst>
                <a:path w="751" h="1828" extrusionOk="0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70"/>
            <p:cNvSpPr/>
            <p:nvPr/>
          </p:nvSpPr>
          <p:spPr>
            <a:xfrm>
              <a:off x="1043916" y="1591695"/>
              <a:ext cx="11838" cy="138999"/>
            </a:xfrm>
            <a:custGeom>
              <a:avLst/>
              <a:gdLst/>
              <a:ahLst/>
              <a:cxnLst/>
              <a:rect l="l" t="t" r="r" b="b"/>
              <a:pathLst>
                <a:path w="453" h="5319" extrusionOk="0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70"/>
            <p:cNvSpPr/>
            <p:nvPr/>
          </p:nvSpPr>
          <p:spPr>
            <a:xfrm>
              <a:off x="1063777" y="1603507"/>
              <a:ext cx="61594" cy="128180"/>
            </a:xfrm>
            <a:custGeom>
              <a:avLst/>
              <a:gdLst/>
              <a:ahLst/>
              <a:cxnLst/>
              <a:rect l="l" t="t" r="r" b="b"/>
              <a:pathLst>
                <a:path w="2357" h="4905" extrusionOk="0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70"/>
            <p:cNvSpPr/>
            <p:nvPr/>
          </p:nvSpPr>
          <p:spPr>
            <a:xfrm>
              <a:off x="1081129" y="1641452"/>
              <a:ext cx="102805" cy="100662"/>
            </a:xfrm>
            <a:custGeom>
              <a:avLst/>
              <a:gdLst/>
              <a:ahLst/>
              <a:cxnLst/>
              <a:rect l="l" t="t" r="r" b="b"/>
              <a:pathLst>
                <a:path w="3934" h="3852" extrusionOk="0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70"/>
            <p:cNvSpPr/>
            <p:nvPr/>
          </p:nvSpPr>
          <p:spPr>
            <a:xfrm>
              <a:off x="1091163" y="1700015"/>
              <a:ext cx="130453" cy="60758"/>
            </a:xfrm>
            <a:custGeom>
              <a:avLst/>
              <a:gdLst/>
              <a:ahLst/>
              <a:cxnLst/>
              <a:rect l="l" t="t" r="r" b="b"/>
              <a:pathLst>
                <a:path w="4992" h="2325" extrusionOk="0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70"/>
            <p:cNvSpPr/>
            <p:nvPr/>
          </p:nvSpPr>
          <p:spPr>
            <a:xfrm>
              <a:off x="878079" y="1700015"/>
              <a:ext cx="128441" cy="60784"/>
            </a:xfrm>
            <a:custGeom>
              <a:avLst/>
              <a:gdLst/>
              <a:ahLst/>
              <a:cxnLst/>
              <a:rect l="l" t="t" r="r" b="b"/>
              <a:pathLst>
                <a:path w="4915" h="2326" extrusionOk="0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70"/>
            <p:cNvSpPr/>
            <p:nvPr/>
          </p:nvSpPr>
          <p:spPr>
            <a:xfrm>
              <a:off x="974325" y="1603507"/>
              <a:ext cx="62849" cy="130715"/>
            </a:xfrm>
            <a:custGeom>
              <a:avLst/>
              <a:gdLst/>
              <a:ahLst/>
              <a:cxnLst/>
              <a:rect l="l" t="t" r="r" b="b"/>
              <a:pathLst>
                <a:path w="2405" h="5002" extrusionOk="0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70"/>
            <p:cNvSpPr/>
            <p:nvPr/>
          </p:nvSpPr>
          <p:spPr>
            <a:xfrm>
              <a:off x="916023" y="1641713"/>
              <a:ext cx="101290" cy="100793"/>
            </a:xfrm>
            <a:custGeom>
              <a:avLst/>
              <a:gdLst/>
              <a:ahLst/>
              <a:cxnLst/>
              <a:rect l="l" t="t" r="r" b="b"/>
              <a:pathLst>
                <a:path w="3876" h="3857" extrusionOk="0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70"/>
            <p:cNvSpPr/>
            <p:nvPr/>
          </p:nvSpPr>
          <p:spPr>
            <a:xfrm>
              <a:off x="992409" y="1721861"/>
              <a:ext cx="115375" cy="53049"/>
            </a:xfrm>
            <a:custGeom>
              <a:avLst/>
              <a:gdLst/>
              <a:ahLst/>
              <a:cxnLst/>
              <a:rect l="l" t="t" r="r" b="b"/>
              <a:pathLst>
                <a:path w="4415" h="2030" extrusionOk="0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70"/>
          <p:cNvGrpSpPr/>
          <p:nvPr/>
        </p:nvGrpSpPr>
        <p:grpSpPr>
          <a:xfrm>
            <a:off x="3117843" y="1499892"/>
            <a:ext cx="327440" cy="366744"/>
            <a:chOff x="3117843" y="1499892"/>
            <a:chExt cx="327440" cy="366744"/>
          </a:xfrm>
        </p:grpSpPr>
        <p:sp>
          <p:nvSpPr>
            <p:cNvPr id="13280" name="Google Shape;13280;p70"/>
            <p:cNvSpPr/>
            <p:nvPr/>
          </p:nvSpPr>
          <p:spPr>
            <a:xfrm>
              <a:off x="3117843" y="1499997"/>
              <a:ext cx="327440" cy="366404"/>
            </a:xfrm>
            <a:custGeom>
              <a:avLst/>
              <a:gdLst/>
              <a:ahLst/>
              <a:cxnLst/>
              <a:rect l="l" t="t" r="r" b="b"/>
              <a:pathLst>
                <a:path w="12530" h="14021" extrusionOk="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70"/>
            <p:cNvSpPr/>
            <p:nvPr/>
          </p:nvSpPr>
          <p:spPr>
            <a:xfrm>
              <a:off x="3300013" y="1682427"/>
              <a:ext cx="145271" cy="184208"/>
            </a:xfrm>
            <a:custGeom>
              <a:avLst/>
              <a:gdLst/>
              <a:ahLst/>
              <a:cxnLst/>
              <a:rect l="l" t="t" r="r" b="b"/>
              <a:pathLst>
                <a:path w="5559" h="7049" extrusionOk="0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70"/>
            <p:cNvSpPr/>
            <p:nvPr/>
          </p:nvSpPr>
          <p:spPr>
            <a:xfrm>
              <a:off x="3262826" y="1537183"/>
              <a:ext cx="182457" cy="182718"/>
            </a:xfrm>
            <a:custGeom>
              <a:avLst/>
              <a:gdLst/>
              <a:ahLst/>
              <a:cxnLst/>
              <a:rect l="l" t="t" r="r" b="b"/>
              <a:pathLst>
                <a:path w="6982" h="6992" extrusionOk="0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70"/>
            <p:cNvSpPr/>
            <p:nvPr/>
          </p:nvSpPr>
          <p:spPr>
            <a:xfrm>
              <a:off x="3155030" y="1682427"/>
              <a:ext cx="182457" cy="145271"/>
            </a:xfrm>
            <a:custGeom>
              <a:avLst/>
              <a:gdLst/>
              <a:ahLst/>
              <a:cxnLst/>
              <a:rect l="l" t="t" r="r" b="b"/>
              <a:pathLst>
                <a:path w="6982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70"/>
            <p:cNvSpPr/>
            <p:nvPr/>
          </p:nvSpPr>
          <p:spPr>
            <a:xfrm>
              <a:off x="3117843" y="1499997"/>
              <a:ext cx="182196" cy="219905"/>
            </a:xfrm>
            <a:custGeom>
              <a:avLst/>
              <a:gdLst/>
              <a:ahLst/>
              <a:cxnLst/>
              <a:rect l="l" t="t" r="r" b="b"/>
              <a:pathLst>
                <a:path w="6972" h="8415" extrusionOk="0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70"/>
            <p:cNvSpPr/>
            <p:nvPr/>
          </p:nvSpPr>
          <p:spPr>
            <a:xfrm>
              <a:off x="3155030" y="1682427"/>
              <a:ext cx="35200" cy="145271"/>
            </a:xfrm>
            <a:custGeom>
              <a:avLst/>
              <a:gdLst/>
              <a:ahLst/>
              <a:cxnLst/>
              <a:rect l="l" t="t" r="r" b="b"/>
              <a:pathLst>
                <a:path w="1347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70"/>
            <p:cNvSpPr/>
            <p:nvPr/>
          </p:nvSpPr>
          <p:spPr>
            <a:xfrm>
              <a:off x="3117843" y="1499892"/>
              <a:ext cx="122640" cy="182562"/>
            </a:xfrm>
            <a:custGeom>
              <a:avLst/>
              <a:gdLst/>
              <a:ahLst/>
              <a:cxnLst/>
              <a:rect l="l" t="t" r="r" b="b"/>
              <a:pathLst>
                <a:path w="4693" h="6986" extrusionOk="0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7" name="Google Shape;13287;p70"/>
          <p:cNvGrpSpPr/>
          <p:nvPr/>
        </p:nvGrpSpPr>
        <p:grpSpPr>
          <a:xfrm>
            <a:off x="2667005" y="1499997"/>
            <a:ext cx="336770" cy="366639"/>
            <a:chOff x="2667005" y="1499997"/>
            <a:chExt cx="336770" cy="366639"/>
          </a:xfrm>
        </p:grpSpPr>
        <p:sp>
          <p:nvSpPr>
            <p:cNvPr id="13288" name="Google Shape;13288;p70"/>
            <p:cNvSpPr/>
            <p:nvPr/>
          </p:nvSpPr>
          <p:spPr>
            <a:xfrm>
              <a:off x="2684593" y="1596974"/>
              <a:ext cx="229731" cy="252335"/>
            </a:xfrm>
            <a:custGeom>
              <a:avLst/>
              <a:gdLst/>
              <a:ahLst/>
              <a:cxnLst/>
              <a:rect l="l" t="t" r="r" b="b"/>
              <a:pathLst>
                <a:path w="8791" h="9656" extrusionOk="0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70"/>
            <p:cNvSpPr/>
            <p:nvPr/>
          </p:nvSpPr>
          <p:spPr>
            <a:xfrm>
              <a:off x="2717781" y="1638185"/>
              <a:ext cx="163119" cy="168137"/>
            </a:xfrm>
            <a:custGeom>
              <a:avLst/>
              <a:gdLst/>
              <a:ahLst/>
              <a:cxnLst/>
              <a:rect l="l" t="t" r="r" b="b"/>
              <a:pathLst>
                <a:path w="6242" h="6434" extrusionOk="0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70"/>
            <p:cNvSpPr/>
            <p:nvPr/>
          </p:nvSpPr>
          <p:spPr>
            <a:xfrm>
              <a:off x="2740386" y="1638185"/>
              <a:ext cx="140514" cy="168137"/>
            </a:xfrm>
            <a:custGeom>
              <a:avLst/>
              <a:gdLst/>
              <a:ahLst/>
              <a:cxnLst/>
              <a:rect l="l" t="t" r="r" b="b"/>
              <a:pathLst>
                <a:path w="5377" h="6434" extrusionOk="0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70"/>
            <p:cNvSpPr/>
            <p:nvPr/>
          </p:nvSpPr>
          <p:spPr>
            <a:xfrm>
              <a:off x="2725830" y="1719170"/>
              <a:ext cx="108581" cy="87152"/>
            </a:xfrm>
            <a:custGeom>
              <a:avLst/>
              <a:gdLst/>
              <a:ahLst/>
              <a:cxnLst/>
              <a:rect l="l" t="t" r="r" b="b"/>
              <a:pathLst>
                <a:path w="4155" h="3335" extrusionOk="0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70"/>
            <p:cNvSpPr/>
            <p:nvPr/>
          </p:nvSpPr>
          <p:spPr>
            <a:xfrm>
              <a:off x="2725830" y="1776400"/>
              <a:ext cx="28903" cy="29922"/>
            </a:xfrm>
            <a:custGeom>
              <a:avLst/>
              <a:gdLst/>
              <a:ahLst/>
              <a:cxnLst/>
              <a:rect l="l" t="t" r="r" b="b"/>
              <a:pathLst>
                <a:path w="1106" h="1145" extrusionOk="0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70"/>
            <p:cNvSpPr/>
            <p:nvPr/>
          </p:nvSpPr>
          <p:spPr>
            <a:xfrm>
              <a:off x="2799445" y="1662828"/>
              <a:ext cx="60340" cy="55244"/>
            </a:xfrm>
            <a:custGeom>
              <a:avLst/>
              <a:gdLst/>
              <a:ahLst/>
              <a:cxnLst/>
              <a:rect l="l" t="t" r="r" b="b"/>
              <a:pathLst>
                <a:path w="2309" h="2114" extrusionOk="0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70"/>
            <p:cNvSpPr/>
            <p:nvPr/>
          </p:nvSpPr>
          <p:spPr>
            <a:xfrm>
              <a:off x="2752955" y="1719170"/>
              <a:ext cx="53545" cy="46019"/>
            </a:xfrm>
            <a:custGeom>
              <a:avLst/>
              <a:gdLst/>
              <a:ahLst/>
              <a:cxnLst/>
              <a:rect l="l" t="t" r="r" b="b"/>
              <a:pathLst>
                <a:path w="2049" h="1761" extrusionOk="0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70"/>
            <p:cNvSpPr/>
            <p:nvPr/>
          </p:nvSpPr>
          <p:spPr>
            <a:xfrm>
              <a:off x="2679079" y="1512044"/>
              <a:ext cx="312623" cy="342545"/>
            </a:xfrm>
            <a:custGeom>
              <a:avLst/>
              <a:gdLst/>
              <a:ahLst/>
              <a:cxnLst/>
              <a:rect l="l" t="t" r="r" b="b"/>
              <a:pathLst>
                <a:path w="11963" h="13108" extrusionOk="0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70"/>
            <p:cNvSpPr/>
            <p:nvPr/>
          </p:nvSpPr>
          <p:spPr>
            <a:xfrm>
              <a:off x="2667005" y="1499997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70"/>
            <p:cNvSpPr/>
            <p:nvPr/>
          </p:nvSpPr>
          <p:spPr>
            <a:xfrm>
              <a:off x="2818051" y="1499997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70"/>
            <p:cNvSpPr/>
            <p:nvPr/>
          </p:nvSpPr>
          <p:spPr>
            <a:xfrm>
              <a:off x="2968575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70"/>
            <p:cNvSpPr/>
            <p:nvPr/>
          </p:nvSpPr>
          <p:spPr>
            <a:xfrm>
              <a:off x="2667005" y="183143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70"/>
            <p:cNvSpPr/>
            <p:nvPr/>
          </p:nvSpPr>
          <p:spPr>
            <a:xfrm>
              <a:off x="2818051" y="1831435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70"/>
            <p:cNvSpPr/>
            <p:nvPr/>
          </p:nvSpPr>
          <p:spPr>
            <a:xfrm>
              <a:off x="2968575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70"/>
            <p:cNvSpPr/>
            <p:nvPr/>
          </p:nvSpPr>
          <p:spPr>
            <a:xfrm>
              <a:off x="2667005" y="166609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70"/>
            <p:cNvSpPr/>
            <p:nvPr/>
          </p:nvSpPr>
          <p:spPr>
            <a:xfrm>
              <a:off x="2968575" y="166609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70"/>
            <p:cNvSpPr/>
            <p:nvPr/>
          </p:nvSpPr>
          <p:spPr>
            <a:xfrm>
              <a:off x="2893182" y="1554901"/>
              <a:ext cx="68807" cy="64782"/>
            </a:xfrm>
            <a:custGeom>
              <a:avLst/>
              <a:gdLst/>
              <a:ahLst/>
              <a:cxnLst/>
              <a:rect l="l" t="t" r="r" b="b"/>
              <a:pathLst>
                <a:path w="2633" h="2479" extrusionOk="0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70"/>
            <p:cNvSpPr/>
            <p:nvPr/>
          </p:nvSpPr>
          <p:spPr>
            <a:xfrm>
              <a:off x="2889184" y="1587462"/>
              <a:ext cx="38702" cy="37735"/>
            </a:xfrm>
            <a:custGeom>
              <a:avLst/>
              <a:gdLst/>
              <a:ahLst/>
              <a:cxnLst/>
              <a:rect l="l" t="t" r="r" b="b"/>
              <a:pathLst>
                <a:path w="1481" h="1444" extrusionOk="0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70"/>
            <p:cNvSpPr/>
            <p:nvPr/>
          </p:nvSpPr>
          <p:spPr>
            <a:xfrm>
              <a:off x="2923574" y="1552262"/>
              <a:ext cx="38728" cy="37814"/>
            </a:xfrm>
            <a:custGeom>
              <a:avLst/>
              <a:gdLst/>
              <a:ahLst/>
              <a:cxnLst/>
              <a:rect l="l" t="t" r="r" b="b"/>
              <a:pathLst>
                <a:path w="1482" h="1447" extrusionOk="0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7" name="Google Shape;13307;p70"/>
          <p:cNvGrpSpPr/>
          <p:nvPr/>
        </p:nvGrpSpPr>
        <p:grpSpPr>
          <a:xfrm>
            <a:off x="3564866" y="1499997"/>
            <a:ext cx="326473" cy="366639"/>
            <a:chOff x="3564866" y="1499997"/>
            <a:chExt cx="326473" cy="366639"/>
          </a:xfrm>
        </p:grpSpPr>
        <p:sp>
          <p:nvSpPr>
            <p:cNvPr id="13308" name="Google Shape;13308;p70"/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70"/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70"/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70"/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70"/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70"/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70"/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70"/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70"/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7" name="Google Shape;13317;p70"/>
          <p:cNvGrpSpPr/>
          <p:nvPr/>
        </p:nvGrpSpPr>
        <p:grpSpPr>
          <a:xfrm>
            <a:off x="1314074" y="1499997"/>
            <a:ext cx="364392" cy="366639"/>
            <a:chOff x="1314074" y="1499997"/>
            <a:chExt cx="364392" cy="366639"/>
          </a:xfrm>
        </p:grpSpPr>
        <p:sp>
          <p:nvSpPr>
            <p:cNvPr id="13318" name="Google Shape;13318;p70"/>
            <p:cNvSpPr/>
            <p:nvPr/>
          </p:nvSpPr>
          <p:spPr>
            <a:xfrm>
              <a:off x="1467602" y="1715093"/>
              <a:ext cx="57073" cy="132440"/>
            </a:xfrm>
            <a:custGeom>
              <a:avLst/>
              <a:gdLst/>
              <a:ahLst/>
              <a:cxnLst/>
              <a:rect l="l" t="t" r="r" b="b"/>
              <a:pathLst>
                <a:path w="2184" h="5068" extrusionOk="0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70"/>
            <p:cNvSpPr/>
            <p:nvPr/>
          </p:nvSpPr>
          <p:spPr>
            <a:xfrm>
              <a:off x="1494492" y="1756539"/>
              <a:ext cx="30183" cy="90993"/>
            </a:xfrm>
            <a:custGeom>
              <a:avLst/>
              <a:gdLst/>
              <a:ahLst/>
              <a:cxnLst/>
              <a:rect l="l" t="t" r="r" b="b"/>
              <a:pathLst>
                <a:path w="1155" h="3482" extrusionOk="0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70"/>
            <p:cNvSpPr/>
            <p:nvPr/>
          </p:nvSpPr>
          <p:spPr>
            <a:xfrm>
              <a:off x="1408307" y="1830677"/>
              <a:ext cx="175924" cy="35958"/>
            </a:xfrm>
            <a:custGeom>
              <a:avLst/>
              <a:gdLst/>
              <a:ahLst/>
              <a:cxnLst/>
              <a:rect l="l" t="t" r="r" b="b"/>
              <a:pathLst>
                <a:path w="6732" h="1376" extrusionOk="0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70"/>
            <p:cNvSpPr/>
            <p:nvPr/>
          </p:nvSpPr>
          <p:spPr>
            <a:xfrm>
              <a:off x="1431670" y="1849780"/>
              <a:ext cx="152562" cy="16855"/>
            </a:xfrm>
            <a:custGeom>
              <a:avLst/>
              <a:gdLst/>
              <a:ahLst/>
              <a:cxnLst/>
              <a:rect l="l" t="t" r="r" b="b"/>
              <a:pathLst>
                <a:path w="5838" h="645" extrusionOk="0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70"/>
            <p:cNvSpPr/>
            <p:nvPr/>
          </p:nvSpPr>
          <p:spPr>
            <a:xfrm>
              <a:off x="1314074" y="1499997"/>
              <a:ext cx="364392" cy="231952"/>
            </a:xfrm>
            <a:custGeom>
              <a:avLst/>
              <a:gdLst/>
              <a:ahLst/>
              <a:cxnLst/>
              <a:rect l="l" t="t" r="r" b="b"/>
              <a:pathLst>
                <a:path w="13944" h="8876" extrusionOk="0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70"/>
            <p:cNvSpPr/>
            <p:nvPr/>
          </p:nvSpPr>
          <p:spPr>
            <a:xfrm>
              <a:off x="1335920" y="1520092"/>
              <a:ext cx="320672" cy="188990"/>
            </a:xfrm>
            <a:custGeom>
              <a:avLst/>
              <a:gdLst/>
              <a:ahLst/>
              <a:cxnLst/>
              <a:rect l="l" t="t" r="r" b="b"/>
              <a:pathLst>
                <a:path w="12271" h="7232" extrusionOk="0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70"/>
            <p:cNvSpPr/>
            <p:nvPr/>
          </p:nvSpPr>
          <p:spPr>
            <a:xfrm>
              <a:off x="1359544" y="1520092"/>
              <a:ext cx="297048" cy="168398"/>
            </a:xfrm>
            <a:custGeom>
              <a:avLst/>
              <a:gdLst/>
              <a:ahLst/>
              <a:cxnLst/>
              <a:rect l="l" t="t" r="r" b="b"/>
              <a:pathLst>
                <a:path w="11367" h="6444" extrusionOk="0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70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70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70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70"/>
            <p:cNvSpPr/>
            <p:nvPr/>
          </p:nvSpPr>
          <p:spPr>
            <a:xfrm>
              <a:off x="1578587" y="1619866"/>
              <a:ext cx="60418" cy="58302"/>
            </a:xfrm>
            <a:custGeom>
              <a:avLst/>
              <a:gdLst/>
              <a:ahLst/>
              <a:cxnLst/>
              <a:rect l="l" t="t" r="r" b="b"/>
              <a:pathLst>
                <a:path w="2312" h="2231" extrusionOk="0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70"/>
            <p:cNvSpPr/>
            <p:nvPr/>
          </p:nvSpPr>
          <p:spPr>
            <a:xfrm>
              <a:off x="1359597" y="1542200"/>
              <a:ext cx="122248" cy="143781"/>
            </a:xfrm>
            <a:custGeom>
              <a:avLst/>
              <a:gdLst/>
              <a:ahLst/>
              <a:cxnLst/>
              <a:rect l="l" t="t" r="r" b="b"/>
              <a:pathLst>
                <a:path w="4678" h="5502" extrusionOk="0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0" name="Google Shape;13330;p70"/>
          <p:cNvGrpSpPr/>
          <p:nvPr/>
        </p:nvGrpSpPr>
        <p:grpSpPr>
          <a:xfrm>
            <a:off x="2220479" y="1499997"/>
            <a:ext cx="337005" cy="366639"/>
            <a:chOff x="2220479" y="1499997"/>
            <a:chExt cx="337005" cy="366639"/>
          </a:xfrm>
        </p:grpSpPr>
        <p:sp>
          <p:nvSpPr>
            <p:cNvPr id="13331" name="Google Shape;13331;p70"/>
            <p:cNvSpPr/>
            <p:nvPr/>
          </p:nvSpPr>
          <p:spPr>
            <a:xfrm>
              <a:off x="2249121" y="1517584"/>
              <a:ext cx="279722" cy="331073"/>
            </a:xfrm>
            <a:custGeom>
              <a:avLst/>
              <a:gdLst/>
              <a:ahLst/>
              <a:cxnLst/>
              <a:rect l="l" t="t" r="r" b="b"/>
              <a:pathLst>
                <a:path w="10704" h="12669" extrusionOk="0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70"/>
            <p:cNvSpPr/>
            <p:nvPr/>
          </p:nvSpPr>
          <p:spPr>
            <a:xfrm>
              <a:off x="2281786" y="1520772"/>
              <a:ext cx="247057" cy="327884"/>
            </a:xfrm>
            <a:custGeom>
              <a:avLst/>
              <a:gdLst/>
              <a:ahLst/>
              <a:cxnLst/>
              <a:rect l="l" t="t" r="r" b="b"/>
              <a:pathLst>
                <a:path w="9454" h="12547" extrusionOk="0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70"/>
            <p:cNvSpPr/>
            <p:nvPr/>
          </p:nvSpPr>
          <p:spPr>
            <a:xfrm>
              <a:off x="2232527" y="1512044"/>
              <a:ext cx="312884" cy="342545"/>
            </a:xfrm>
            <a:custGeom>
              <a:avLst/>
              <a:gdLst/>
              <a:ahLst/>
              <a:cxnLst/>
              <a:rect l="l" t="t" r="r" b="b"/>
              <a:pathLst>
                <a:path w="11973" h="13108" extrusionOk="0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70"/>
            <p:cNvSpPr/>
            <p:nvPr/>
          </p:nvSpPr>
          <p:spPr>
            <a:xfrm>
              <a:off x="2220479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70"/>
            <p:cNvSpPr/>
            <p:nvPr/>
          </p:nvSpPr>
          <p:spPr>
            <a:xfrm>
              <a:off x="2371760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70"/>
            <p:cNvSpPr/>
            <p:nvPr/>
          </p:nvSpPr>
          <p:spPr>
            <a:xfrm>
              <a:off x="2522022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70"/>
            <p:cNvSpPr/>
            <p:nvPr/>
          </p:nvSpPr>
          <p:spPr>
            <a:xfrm>
              <a:off x="2220479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70"/>
            <p:cNvSpPr/>
            <p:nvPr/>
          </p:nvSpPr>
          <p:spPr>
            <a:xfrm>
              <a:off x="2371760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70"/>
            <p:cNvSpPr/>
            <p:nvPr/>
          </p:nvSpPr>
          <p:spPr>
            <a:xfrm>
              <a:off x="2522022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70"/>
            <p:cNvSpPr/>
            <p:nvPr/>
          </p:nvSpPr>
          <p:spPr>
            <a:xfrm>
              <a:off x="2220479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70"/>
            <p:cNvSpPr/>
            <p:nvPr/>
          </p:nvSpPr>
          <p:spPr>
            <a:xfrm>
              <a:off x="2522022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2" name="Google Shape;13342;p70"/>
          <p:cNvGrpSpPr/>
          <p:nvPr/>
        </p:nvGrpSpPr>
        <p:grpSpPr>
          <a:xfrm>
            <a:off x="4105155" y="2425976"/>
            <a:ext cx="87230" cy="366430"/>
            <a:chOff x="4105155" y="2425976"/>
            <a:chExt cx="87230" cy="366430"/>
          </a:xfrm>
        </p:grpSpPr>
        <p:sp>
          <p:nvSpPr>
            <p:cNvPr id="13343" name="Google Shape;13343;p70"/>
            <p:cNvSpPr/>
            <p:nvPr/>
          </p:nvSpPr>
          <p:spPr>
            <a:xfrm>
              <a:off x="4105155" y="2425976"/>
              <a:ext cx="87230" cy="366430"/>
            </a:xfrm>
            <a:custGeom>
              <a:avLst/>
              <a:gdLst/>
              <a:ahLst/>
              <a:cxnLst/>
              <a:rect l="l" t="t" r="r" b="b"/>
              <a:pathLst>
                <a:path w="3338" h="14022" extrusionOk="0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70"/>
            <p:cNvSpPr/>
            <p:nvPr/>
          </p:nvSpPr>
          <p:spPr>
            <a:xfrm>
              <a:off x="4133561" y="2433789"/>
              <a:ext cx="58824" cy="358616"/>
            </a:xfrm>
            <a:custGeom>
              <a:avLst/>
              <a:gdLst/>
              <a:ahLst/>
              <a:cxnLst/>
              <a:rect l="l" t="t" r="r" b="b"/>
              <a:pathLst>
                <a:path w="2251" h="13723" extrusionOk="0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70"/>
            <p:cNvSpPr/>
            <p:nvPr/>
          </p:nvSpPr>
          <p:spPr>
            <a:xfrm>
              <a:off x="4105155" y="2509417"/>
              <a:ext cx="87230" cy="282989"/>
            </a:xfrm>
            <a:custGeom>
              <a:avLst/>
              <a:gdLst/>
              <a:ahLst/>
              <a:cxnLst/>
              <a:rect l="l" t="t" r="r" b="b"/>
              <a:pathLst>
                <a:path w="3338" h="10829" extrusionOk="0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70"/>
            <p:cNvSpPr/>
            <p:nvPr/>
          </p:nvSpPr>
          <p:spPr>
            <a:xfrm>
              <a:off x="4133561" y="2509417"/>
              <a:ext cx="58824" cy="282989"/>
            </a:xfrm>
            <a:custGeom>
              <a:avLst/>
              <a:gdLst/>
              <a:ahLst/>
              <a:cxnLst/>
              <a:rect l="l" t="t" r="r" b="b"/>
              <a:pathLst>
                <a:path w="2251" h="10829" extrusionOk="0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70"/>
            <p:cNvSpPr/>
            <p:nvPr/>
          </p:nvSpPr>
          <p:spPr>
            <a:xfrm>
              <a:off x="4105155" y="2552901"/>
              <a:ext cx="87230" cy="195262"/>
            </a:xfrm>
            <a:custGeom>
              <a:avLst/>
              <a:gdLst/>
              <a:ahLst/>
              <a:cxnLst/>
              <a:rect l="l" t="t" r="r" b="b"/>
              <a:pathLst>
                <a:path w="3338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70"/>
            <p:cNvSpPr/>
            <p:nvPr/>
          </p:nvSpPr>
          <p:spPr>
            <a:xfrm>
              <a:off x="4133561" y="2552901"/>
              <a:ext cx="58824" cy="195262"/>
            </a:xfrm>
            <a:custGeom>
              <a:avLst/>
              <a:gdLst/>
              <a:ahLst/>
              <a:cxnLst/>
              <a:rect l="l" t="t" r="r" b="b"/>
              <a:pathLst>
                <a:path w="2251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9" name="Google Shape;13349;p70"/>
          <p:cNvGrpSpPr/>
          <p:nvPr/>
        </p:nvGrpSpPr>
        <p:grpSpPr>
          <a:xfrm>
            <a:off x="1808109" y="2426002"/>
            <a:ext cx="267884" cy="366639"/>
            <a:chOff x="1808109" y="2426002"/>
            <a:chExt cx="267884" cy="366639"/>
          </a:xfrm>
        </p:grpSpPr>
        <p:sp>
          <p:nvSpPr>
            <p:cNvPr id="13350" name="Google Shape;13350;p70"/>
            <p:cNvSpPr/>
            <p:nvPr/>
          </p:nvSpPr>
          <p:spPr>
            <a:xfrm>
              <a:off x="1821671" y="2426002"/>
              <a:ext cx="244025" cy="159591"/>
            </a:xfrm>
            <a:custGeom>
              <a:avLst/>
              <a:gdLst/>
              <a:ahLst/>
              <a:cxnLst/>
              <a:rect l="l" t="t" r="r" b="b"/>
              <a:pathLst>
                <a:path w="9338" h="6107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70"/>
            <p:cNvSpPr/>
            <p:nvPr/>
          </p:nvSpPr>
          <p:spPr>
            <a:xfrm>
              <a:off x="1808109" y="2585567"/>
              <a:ext cx="267649" cy="46516"/>
            </a:xfrm>
            <a:custGeom>
              <a:avLst/>
              <a:gdLst/>
              <a:ahLst/>
              <a:cxnLst/>
              <a:rect l="l" t="t" r="r" b="b"/>
              <a:pathLst>
                <a:path w="10242" h="1780" extrusionOk="0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70"/>
            <p:cNvSpPr/>
            <p:nvPr/>
          </p:nvSpPr>
          <p:spPr>
            <a:xfrm>
              <a:off x="1808109" y="2632056"/>
              <a:ext cx="267884" cy="59817"/>
            </a:xfrm>
            <a:custGeom>
              <a:avLst/>
              <a:gdLst/>
              <a:ahLst/>
              <a:cxnLst/>
              <a:rect l="l" t="t" r="r" b="b"/>
              <a:pathLst>
                <a:path w="10251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70"/>
            <p:cNvSpPr/>
            <p:nvPr/>
          </p:nvSpPr>
          <p:spPr>
            <a:xfrm>
              <a:off x="1842525" y="2426002"/>
              <a:ext cx="223172" cy="159591"/>
            </a:xfrm>
            <a:custGeom>
              <a:avLst/>
              <a:gdLst/>
              <a:ahLst/>
              <a:cxnLst/>
              <a:rect l="l" t="t" r="r" b="b"/>
              <a:pathLst>
                <a:path w="8540" h="6107" extrusionOk="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70"/>
            <p:cNvSpPr/>
            <p:nvPr/>
          </p:nvSpPr>
          <p:spPr>
            <a:xfrm>
              <a:off x="1829224" y="2585567"/>
              <a:ext cx="246534" cy="46516"/>
            </a:xfrm>
            <a:custGeom>
              <a:avLst/>
              <a:gdLst/>
              <a:ahLst/>
              <a:cxnLst/>
              <a:rect l="l" t="t" r="r" b="b"/>
              <a:pathLst>
                <a:path w="9434" h="1780" extrusionOk="0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70"/>
            <p:cNvSpPr/>
            <p:nvPr/>
          </p:nvSpPr>
          <p:spPr>
            <a:xfrm>
              <a:off x="1829224" y="2632056"/>
              <a:ext cx="246769" cy="59817"/>
            </a:xfrm>
            <a:custGeom>
              <a:avLst/>
              <a:gdLst/>
              <a:ahLst/>
              <a:cxnLst/>
              <a:rect l="l" t="t" r="r" b="b"/>
              <a:pathLst>
                <a:path w="9443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70"/>
            <p:cNvSpPr/>
            <p:nvPr/>
          </p:nvSpPr>
          <p:spPr>
            <a:xfrm>
              <a:off x="2015156" y="2444843"/>
              <a:ext cx="27936" cy="24382"/>
            </a:xfrm>
            <a:custGeom>
              <a:avLst/>
              <a:gdLst/>
              <a:ahLst/>
              <a:cxnLst/>
              <a:rect l="l" t="t" r="r" b="b"/>
              <a:pathLst>
                <a:path w="1069" h="933" extrusionOk="0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70"/>
            <p:cNvSpPr/>
            <p:nvPr/>
          </p:nvSpPr>
          <p:spPr>
            <a:xfrm>
              <a:off x="2027987" y="2444843"/>
              <a:ext cx="15105" cy="14843"/>
            </a:xfrm>
            <a:custGeom>
              <a:avLst/>
              <a:gdLst/>
              <a:ahLst/>
              <a:cxnLst/>
              <a:rect l="l" t="t" r="r" b="b"/>
              <a:pathLst>
                <a:path w="578" h="568" extrusionOk="0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70"/>
            <p:cNvSpPr/>
            <p:nvPr/>
          </p:nvSpPr>
          <p:spPr>
            <a:xfrm>
              <a:off x="1842029" y="2542788"/>
              <a:ext cx="26420" cy="23441"/>
            </a:xfrm>
            <a:custGeom>
              <a:avLst/>
              <a:gdLst/>
              <a:ahLst/>
              <a:cxnLst/>
              <a:rect l="l" t="t" r="r" b="b"/>
              <a:pathLst>
                <a:path w="1011" h="897" extrusionOk="0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70"/>
            <p:cNvSpPr/>
            <p:nvPr/>
          </p:nvSpPr>
          <p:spPr>
            <a:xfrm>
              <a:off x="2012648" y="2542788"/>
              <a:ext cx="27178" cy="23441"/>
            </a:xfrm>
            <a:custGeom>
              <a:avLst/>
              <a:gdLst/>
              <a:ahLst/>
              <a:cxnLst/>
              <a:rect l="l" t="t" r="r" b="b"/>
              <a:pathLst>
                <a:path w="1040" h="897" extrusionOk="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70"/>
            <p:cNvSpPr/>
            <p:nvPr/>
          </p:nvSpPr>
          <p:spPr>
            <a:xfrm>
              <a:off x="1855095" y="2542788"/>
              <a:ext cx="13354" cy="13693"/>
            </a:xfrm>
            <a:custGeom>
              <a:avLst/>
              <a:gdLst/>
              <a:ahLst/>
              <a:cxnLst/>
              <a:rect l="l" t="t" r="r" b="b"/>
              <a:pathLst>
                <a:path w="511" h="524" extrusionOk="0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70"/>
            <p:cNvSpPr/>
            <p:nvPr/>
          </p:nvSpPr>
          <p:spPr>
            <a:xfrm>
              <a:off x="2025479" y="2542788"/>
              <a:ext cx="14347" cy="13720"/>
            </a:xfrm>
            <a:custGeom>
              <a:avLst/>
              <a:gdLst/>
              <a:ahLst/>
              <a:cxnLst/>
              <a:rect l="l" t="t" r="r" b="b"/>
              <a:pathLst>
                <a:path w="549" h="525" extrusionOk="0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70"/>
            <p:cNvSpPr/>
            <p:nvPr/>
          </p:nvSpPr>
          <p:spPr>
            <a:xfrm>
              <a:off x="1864633" y="2661691"/>
              <a:ext cx="154835" cy="130950"/>
            </a:xfrm>
            <a:custGeom>
              <a:avLst/>
              <a:gdLst/>
              <a:ahLst/>
              <a:cxnLst/>
              <a:rect l="l" t="t" r="r" b="b"/>
              <a:pathLst>
                <a:path w="5925" h="5011" extrusionOk="0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70"/>
            <p:cNvSpPr/>
            <p:nvPr/>
          </p:nvSpPr>
          <p:spPr>
            <a:xfrm>
              <a:off x="1889276" y="2684818"/>
              <a:ext cx="105549" cy="84460"/>
            </a:xfrm>
            <a:custGeom>
              <a:avLst/>
              <a:gdLst/>
              <a:ahLst/>
              <a:cxnLst/>
              <a:rect l="l" t="t" r="r" b="b"/>
              <a:pathLst>
                <a:path w="4039" h="3232" extrusionOk="0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70"/>
            <p:cNvSpPr/>
            <p:nvPr/>
          </p:nvSpPr>
          <p:spPr>
            <a:xfrm>
              <a:off x="1828466" y="2655915"/>
              <a:ext cx="227196" cy="11342"/>
            </a:xfrm>
            <a:custGeom>
              <a:avLst/>
              <a:gdLst/>
              <a:ahLst/>
              <a:cxnLst/>
              <a:rect l="l" t="t" r="r" b="b"/>
              <a:pathLst>
                <a:path w="8694" h="434" extrusionOk="0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70"/>
            <p:cNvSpPr/>
            <p:nvPr/>
          </p:nvSpPr>
          <p:spPr>
            <a:xfrm>
              <a:off x="1821671" y="2482030"/>
              <a:ext cx="243790" cy="44007"/>
            </a:xfrm>
            <a:custGeom>
              <a:avLst/>
              <a:gdLst/>
              <a:ahLst/>
              <a:cxnLst/>
              <a:rect l="l" t="t" r="r" b="b"/>
              <a:pathLst>
                <a:path w="9329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70"/>
            <p:cNvSpPr/>
            <p:nvPr/>
          </p:nvSpPr>
          <p:spPr>
            <a:xfrm>
              <a:off x="1842525" y="2482030"/>
              <a:ext cx="223172" cy="44007"/>
            </a:xfrm>
            <a:custGeom>
              <a:avLst/>
              <a:gdLst/>
              <a:ahLst/>
              <a:cxnLst/>
              <a:rect l="l" t="t" r="r" b="b"/>
              <a:pathLst>
                <a:path w="8540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70"/>
            <p:cNvSpPr/>
            <p:nvPr/>
          </p:nvSpPr>
          <p:spPr>
            <a:xfrm>
              <a:off x="1884494" y="2447848"/>
              <a:ext cx="114878" cy="114878"/>
            </a:xfrm>
            <a:custGeom>
              <a:avLst/>
              <a:gdLst/>
              <a:ahLst/>
              <a:cxnLst/>
              <a:rect l="l" t="t" r="r" b="b"/>
              <a:pathLst>
                <a:path w="4396" h="4396" extrusionOk="0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70"/>
            <p:cNvSpPr/>
            <p:nvPr/>
          </p:nvSpPr>
          <p:spPr>
            <a:xfrm>
              <a:off x="1902342" y="2471054"/>
              <a:ext cx="78162" cy="69565"/>
            </a:xfrm>
            <a:custGeom>
              <a:avLst/>
              <a:gdLst/>
              <a:ahLst/>
              <a:cxnLst/>
              <a:rect l="l" t="t" r="r" b="b"/>
              <a:pathLst>
                <a:path w="2991" h="2662" extrusionOk="0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70"/>
            <p:cNvSpPr/>
            <p:nvPr/>
          </p:nvSpPr>
          <p:spPr>
            <a:xfrm>
              <a:off x="1912743" y="2470427"/>
              <a:ext cx="75680" cy="58641"/>
            </a:xfrm>
            <a:custGeom>
              <a:avLst/>
              <a:gdLst/>
              <a:ahLst/>
              <a:cxnLst/>
              <a:rect l="l" t="t" r="r" b="b"/>
              <a:pathLst>
                <a:path w="2896" h="2244" extrusionOk="0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70"/>
            <p:cNvSpPr/>
            <p:nvPr/>
          </p:nvSpPr>
          <p:spPr>
            <a:xfrm>
              <a:off x="1937020" y="2488563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1" name="Google Shape;13371;p70"/>
          <p:cNvGrpSpPr/>
          <p:nvPr/>
        </p:nvGrpSpPr>
        <p:grpSpPr>
          <a:xfrm>
            <a:off x="3603568" y="2426002"/>
            <a:ext cx="207597" cy="366639"/>
            <a:chOff x="3603568" y="2426002"/>
            <a:chExt cx="207597" cy="366639"/>
          </a:xfrm>
        </p:grpSpPr>
        <p:sp>
          <p:nvSpPr>
            <p:cNvPr id="13372" name="Google Shape;13372;p70"/>
            <p:cNvSpPr/>
            <p:nvPr/>
          </p:nvSpPr>
          <p:spPr>
            <a:xfrm>
              <a:off x="3629465" y="2426002"/>
              <a:ext cx="155828" cy="203050"/>
            </a:xfrm>
            <a:custGeom>
              <a:avLst/>
              <a:gdLst/>
              <a:ahLst/>
              <a:cxnLst/>
              <a:rect l="l" t="t" r="r" b="b"/>
              <a:pathLst>
                <a:path w="5963" h="7770" extrusionOk="0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70"/>
            <p:cNvSpPr/>
            <p:nvPr/>
          </p:nvSpPr>
          <p:spPr>
            <a:xfrm>
              <a:off x="3657114" y="2451376"/>
              <a:ext cx="128180" cy="177675"/>
            </a:xfrm>
            <a:custGeom>
              <a:avLst/>
              <a:gdLst/>
              <a:ahLst/>
              <a:cxnLst/>
              <a:rect l="l" t="t" r="r" b="b"/>
              <a:pathLst>
                <a:path w="4905" h="6799" extrusionOk="0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70"/>
            <p:cNvSpPr/>
            <p:nvPr/>
          </p:nvSpPr>
          <p:spPr>
            <a:xfrm>
              <a:off x="3603568" y="2556403"/>
              <a:ext cx="207597" cy="236238"/>
            </a:xfrm>
            <a:custGeom>
              <a:avLst/>
              <a:gdLst/>
              <a:ahLst/>
              <a:cxnLst/>
              <a:rect l="l" t="t" r="r" b="b"/>
              <a:pathLst>
                <a:path w="7944" h="9040" extrusionOk="0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70"/>
            <p:cNvSpPr/>
            <p:nvPr/>
          </p:nvSpPr>
          <p:spPr>
            <a:xfrm>
              <a:off x="3634979" y="2556403"/>
              <a:ext cx="176185" cy="206839"/>
            </a:xfrm>
            <a:custGeom>
              <a:avLst/>
              <a:gdLst/>
              <a:ahLst/>
              <a:cxnLst/>
              <a:rect l="l" t="t" r="r" b="b"/>
              <a:pathLst>
                <a:path w="6742" h="7915" extrusionOk="0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70"/>
            <p:cNvSpPr/>
            <p:nvPr/>
          </p:nvSpPr>
          <p:spPr>
            <a:xfrm>
              <a:off x="3603568" y="2623511"/>
              <a:ext cx="207597" cy="101786"/>
            </a:xfrm>
            <a:custGeom>
              <a:avLst/>
              <a:gdLst/>
              <a:ahLst/>
              <a:cxnLst/>
              <a:rect l="l" t="t" r="r" b="b"/>
              <a:pathLst>
                <a:path w="7944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70"/>
            <p:cNvSpPr/>
            <p:nvPr/>
          </p:nvSpPr>
          <p:spPr>
            <a:xfrm>
              <a:off x="3603568" y="2623511"/>
              <a:ext cx="31437" cy="101786"/>
            </a:xfrm>
            <a:custGeom>
              <a:avLst/>
              <a:gdLst/>
              <a:ahLst/>
              <a:cxnLst/>
              <a:rect l="l" t="t" r="r" b="b"/>
              <a:pathLst>
                <a:path w="1203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8" name="Google Shape;13378;p70"/>
          <p:cNvGrpSpPr/>
          <p:nvPr/>
        </p:nvGrpSpPr>
        <p:grpSpPr>
          <a:xfrm>
            <a:off x="2246115" y="2426002"/>
            <a:ext cx="274417" cy="366404"/>
            <a:chOff x="2246115" y="2426002"/>
            <a:chExt cx="274417" cy="366404"/>
          </a:xfrm>
        </p:grpSpPr>
        <p:sp>
          <p:nvSpPr>
            <p:cNvPr id="13379" name="Google Shape;13379;p70"/>
            <p:cNvSpPr/>
            <p:nvPr/>
          </p:nvSpPr>
          <p:spPr>
            <a:xfrm>
              <a:off x="2246115" y="2440819"/>
              <a:ext cx="274417" cy="148798"/>
            </a:xfrm>
            <a:custGeom>
              <a:avLst/>
              <a:gdLst/>
              <a:ahLst/>
              <a:cxnLst/>
              <a:rect l="l" t="t" r="r" b="b"/>
              <a:pathLst>
                <a:path w="10501" h="5694" extrusionOk="0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70"/>
            <p:cNvSpPr/>
            <p:nvPr/>
          </p:nvSpPr>
          <p:spPr>
            <a:xfrm>
              <a:off x="2285053" y="2520471"/>
              <a:ext cx="196543" cy="271935"/>
            </a:xfrm>
            <a:custGeom>
              <a:avLst/>
              <a:gdLst/>
              <a:ahLst/>
              <a:cxnLst/>
              <a:rect l="l" t="t" r="r" b="b"/>
              <a:pathLst>
                <a:path w="7521" h="10406" extrusionOk="0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70"/>
            <p:cNvSpPr/>
            <p:nvPr/>
          </p:nvSpPr>
          <p:spPr>
            <a:xfrm>
              <a:off x="2315471" y="2520732"/>
              <a:ext cx="166124" cy="245018"/>
            </a:xfrm>
            <a:custGeom>
              <a:avLst/>
              <a:gdLst/>
              <a:ahLst/>
              <a:cxnLst/>
              <a:rect l="l" t="t" r="r" b="b"/>
              <a:pathLst>
                <a:path w="6357" h="9376" extrusionOk="0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70"/>
            <p:cNvSpPr/>
            <p:nvPr/>
          </p:nvSpPr>
          <p:spPr>
            <a:xfrm>
              <a:off x="2285053" y="2520471"/>
              <a:ext cx="196543" cy="166882"/>
            </a:xfrm>
            <a:custGeom>
              <a:avLst/>
              <a:gdLst/>
              <a:ahLst/>
              <a:cxnLst/>
              <a:rect l="l" t="t" r="r" b="b"/>
              <a:pathLst>
                <a:path w="7521" h="6386" extrusionOk="0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70"/>
            <p:cNvSpPr/>
            <p:nvPr/>
          </p:nvSpPr>
          <p:spPr>
            <a:xfrm>
              <a:off x="2335306" y="2426002"/>
              <a:ext cx="96272" cy="40218"/>
            </a:xfrm>
            <a:custGeom>
              <a:avLst/>
              <a:gdLst/>
              <a:ahLst/>
              <a:cxnLst/>
              <a:rect l="l" t="t" r="r" b="b"/>
              <a:pathLst>
                <a:path w="3684" h="1539" extrusionOk="0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70"/>
            <p:cNvSpPr/>
            <p:nvPr/>
          </p:nvSpPr>
          <p:spPr>
            <a:xfrm>
              <a:off x="2360680" y="2426002"/>
              <a:ext cx="70897" cy="19626"/>
            </a:xfrm>
            <a:custGeom>
              <a:avLst/>
              <a:gdLst/>
              <a:ahLst/>
              <a:cxnLst/>
              <a:rect l="l" t="t" r="r" b="b"/>
              <a:pathLst>
                <a:path w="2713" h="751" extrusionOk="0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70"/>
            <p:cNvSpPr/>
            <p:nvPr/>
          </p:nvSpPr>
          <p:spPr>
            <a:xfrm>
              <a:off x="2323990" y="2591603"/>
              <a:ext cx="71394" cy="95749"/>
            </a:xfrm>
            <a:custGeom>
              <a:avLst/>
              <a:gdLst/>
              <a:ahLst/>
              <a:cxnLst/>
              <a:rect l="l" t="t" r="r" b="b"/>
              <a:pathLst>
                <a:path w="2732" h="3664" extrusionOk="0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70"/>
            <p:cNvSpPr/>
            <p:nvPr/>
          </p:nvSpPr>
          <p:spPr>
            <a:xfrm>
              <a:off x="2430794" y="2591838"/>
              <a:ext cx="35723" cy="43563"/>
            </a:xfrm>
            <a:custGeom>
              <a:avLst/>
              <a:gdLst/>
              <a:ahLst/>
              <a:cxnLst/>
              <a:rect l="l" t="t" r="r" b="b"/>
              <a:pathLst>
                <a:path w="1367" h="1667" extrusionOk="0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7" name="Google Shape;13387;p70"/>
          <p:cNvGrpSpPr/>
          <p:nvPr/>
        </p:nvGrpSpPr>
        <p:grpSpPr>
          <a:xfrm>
            <a:off x="2696666" y="2426002"/>
            <a:ext cx="256099" cy="366639"/>
            <a:chOff x="2696666" y="2426002"/>
            <a:chExt cx="256099" cy="366639"/>
          </a:xfrm>
        </p:grpSpPr>
        <p:sp>
          <p:nvSpPr>
            <p:cNvPr id="13388" name="Google Shape;13388;p70"/>
            <p:cNvSpPr/>
            <p:nvPr/>
          </p:nvSpPr>
          <p:spPr>
            <a:xfrm>
              <a:off x="2724811" y="2426002"/>
              <a:ext cx="227954" cy="86446"/>
            </a:xfrm>
            <a:custGeom>
              <a:avLst/>
              <a:gdLst/>
              <a:ahLst/>
              <a:cxnLst/>
              <a:rect l="l" t="t" r="r" b="b"/>
              <a:pathLst>
                <a:path w="8723" h="3308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70"/>
            <p:cNvSpPr/>
            <p:nvPr/>
          </p:nvSpPr>
          <p:spPr>
            <a:xfrm>
              <a:off x="2696666" y="2465436"/>
              <a:ext cx="147283" cy="184156"/>
            </a:xfrm>
            <a:custGeom>
              <a:avLst/>
              <a:gdLst/>
              <a:ahLst/>
              <a:cxnLst/>
              <a:rect l="l" t="t" r="r" b="b"/>
              <a:pathLst>
                <a:path w="5636" h="7047" extrusionOk="0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70"/>
            <p:cNvSpPr/>
            <p:nvPr/>
          </p:nvSpPr>
          <p:spPr>
            <a:xfrm>
              <a:off x="2813008" y="2631534"/>
              <a:ext cx="51795" cy="161107"/>
            </a:xfrm>
            <a:custGeom>
              <a:avLst/>
              <a:gdLst/>
              <a:ahLst/>
              <a:cxnLst/>
              <a:rect l="l" t="t" r="r" b="b"/>
              <a:pathLst>
                <a:path w="1982" h="6165" extrusionOk="0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70"/>
            <p:cNvSpPr/>
            <p:nvPr/>
          </p:nvSpPr>
          <p:spPr>
            <a:xfrm>
              <a:off x="2836893" y="2631795"/>
              <a:ext cx="27910" cy="138999"/>
            </a:xfrm>
            <a:custGeom>
              <a:avLst/>
              <a:gdLst/>
              <a:ahLst/>
              <a:cxnLst/>
              <a:rect l="l" t="t" r="r" b="b"/>
              <a:pathLst>
                <a:path w="1068" h="5319" extrusionOk="0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70"/>
            <p:cNvSpPr/>
            <p:nvPr/>
          </p:nvSpPr>
          <p:spPr>
            <a:xfrm>
              <a:off x="2725568" y="2436533"/>
              <a:ext cx="227196" cy="69826"/>
            </a:xfrm>
            <a:custGeom>
              <a:avLst/>
              <a:gdLst/>
              <a:ahLst/>
              <a:cxnLst/>
              <a:rect l="l" t="t" r="r" b="b"/>
              <a:pathLst>
                <a:path w="8694" h="2672" extrusionOk="0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70"/>
            <p:cNvSpPr/>
            <p:nvPr/>
          </p:nvSpPr>
          <p:spPr>
            <a:xfrm>
              <a:off x="2725307" y="2426002"/>
              <a:ext cx="227457" cy="52788"/>
            </a:xfrm>
            <a:custGeom>
              <a:avLst/>
              <a:gdLst/>
              <a:ahLst/>
              <a:cxnLst/>
              <a:rect l="l" t="t" r="r" b="b"/>
              <a:pathLst>
                <a:path w="8704" h="2020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4" name="Google Shape;13394;p70"/>
          <p:cNvGrpSpPr/>
          <p:nvPr/>
        </p:nvGrpSpPr>
        <p:grpSpPr>
          <a:xfrm>
            <a:off x="3149072" y="2426002"/>
            <a:ext cx="225863" cy="366430"/>
            <a:chOff x="3149072" y="2426002"/>
            <a:chExt cx="225863" cy="366430"/>
          </a:xfrm>
        </p:grpSpPr>
        <p:sp>
          <p:nvSpPr>
            <p:cNvPr id="13395" name="Google Shape;13395;p70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70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70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70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70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70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70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70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70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70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70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6" name="Google Shape;13406;p70"/>
          <p:cNvGrpSpPr/>
          <p:nvPr/>
        </p:nvGrpSpPr>
        <p:grpSpPr>
          <a:xfrm>
            <a:off x="1361556" y="2425923"/>
            <a:ext cx="283224" cy="366482"/>
            <a:chOff x="1361556" y="2425923"/>
            <a:chExt cx="283224" cy="366482"/>
          </a:xfrm>
        </p:grpSpPr>
        <p:sp>
          <p:nvSpPr>
            <p:cNvPr id="13407" name="Google Shape;13407;p70"/>
            <p:cNvSpPr/>
            <p:nvPr/>
          </p:nvSpPr>
          <p:spPr>
            <a:xfrm>
              <a:off x="1361556" y="2425923"/>
              <a:ext cx="283224" cy="366482"/>
            </a:xfrm>
            <a:custGeom>
              <a:avLst/>
              <a:gdLst/>
              <a:ahLst/>
              <a:cxnLst/>
              <a:rect l="l" t="t" r="r" b="b"/>
              <a:pathLst>
                <a:path w="10838" h="14024" extrusionOk="0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70"/>
            <p:cNvSpPr/>
            <p:nvPr/>
          </p:nvSpPr>
          <p:spPr>
            <a:xfrm>
              <a:off x="1493499" y="2660698"/>
              <a:ext cx="36951" cy="22866"/>
            </a:xfrm>
            <a:custGeom>
              <a:avLst/>
              <a:gdLst/>
              <a:ahLst/>
              <a:cxnLst/>
              <a:rect l="l" t="t" r="r" b="b"/>
              <a:pathLst>
                <a:path w="1414" h="875" extrusionOk="0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70"/>
            <p:cNvSpPr/>
            <p:nvPr/>
          </p:nvSpPr>
          <p:spPr>
            <a:xfrm>
              <a:off x="1512341" y="2660959"/>
              <a:ext cx="18110" cy="20122"/>
            </a:xfrm>
            <a:custGeom>
              <a:avLst/>
              <a:gdLst/>
              <a:ahLst/>
              <a:cxnLst/>
              <a:rect l="l" t="t" r="r" b="b"/>
              <a:pathLst>
                <a:path w="693" h="770" extrusionOk="0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70"/>
            <p:cNvSpPr/>
            <p:nvPr/>
          </p:nvSpPr>
          <p:spPr>
            <a:xfrm>
              <a:off x="1433290" y="2489556"/>
              <a:ext cx="153711" cy="173180"/>
            </a:xfrm>
            <a:custGeom>
              <a:avLst/>
              <a:gdLst/>
              <a:ahLst/>
              <a:cxnLst/>
              <a:rect l="l" t="t" r="r" b="b"/>
              <a:pathLst>
                <a:path w="5882" h="6627" extrusionOk="0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70"/>
            <p:cNvSpPr/>
            <p:nvPr/>
          </p:nvSpPr>
          <p:spPr>
            <a:xfrm>
              <a:off x="1457306" y="2490314"/>
              <a:ext cx="129434" cy="172422"/>
            </a:xfrm>
            <a:custGeom>
              <a:avLst/>
              <a:gdLst/>
              <a:ahLst/>
              <a:cxnLst/>
              <a:rect l="l" t="t" r="r" b="b"/>
              <a:pathLst>
                <a:path w="4953" h="6598" extrusionOk="0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70"/>
            <p:cNvSpPr/>
            <p:nvPr/>
          </p:nvSpPr>
          <p:spPr>
            <a:xfrm>
              <a:off x="1469876" y="2523502"/>
              <a:ext cx="79417" cy="95253"/>
            </a:xfrm>
            <a:custGeom>
              <a:avLst/>
              <a:gdLst/>
              <a:ahLst/>
              <a:cxnLst/>
              <a:rect l="l" t="t" r="r" b="b"/>
              <a:pathLst>
                <a:path w="3039" h="3645" extrusionOk="0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70"/>
            <p:cNvSpPr/>
            <p:nvPr/>
          </p:nvSpPr>
          <p:spPr>
            <a:xfrm>
              <a:off x="1421086" y="2581412"/>
              <a:ext cx="30131" cy="19338"/>
            </a:xfrm>
            <a:custGeom>
              <a:avLst/>
              <a:gdLst/>
              <a:ahLst/>
              <a:cxnLst/>
              <a:rect l="l" t="t" r="r" b="b"/>
              <a:pathLst>
                <a:path w="1153" h="740" extrusionOk="0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70"/>
            <p:cNvSpPr/>
            <p:nvPr/>
          </p:nvSpPr>
          <p:spPr>
            <a:xfrm>
              <a:off x="1569336" y="2582222"/>
              <a:ext cx="30157" cy="19312"/>
            </a:xfrm>
            <a:custGeom>
              <a:avLst/>
              <a:gdLst/>
              <a:ahLst/>
              <a:cxnLst/>
              <a:rect l="l" t="t" r="r" b="b"/>
              <a:pathLst>
                <a:path w="1154" h="739" extrusionOk="0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70"/>
            <p:cNvSpPr/>
            <p:nvPr/>
          </p:nvSpPr>
          <p:spPr>
            <a:xfrm>
              <a:off x="1506304" y="2449599"/>
              <a:ext cx="11342" cy="26498"/>
            </a:xfrm>
            <a:custGeom>
              <a:avLst/>
              <a:gdLst/>
              <a:ahLst/>
              <a:cxnLst/>
              <a:rect l="l" t="t" r="r" b="b"/>
              <a:pathLst>
                <a:path w="434" h="1014" extrusionOk="0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70"/>
            <p:cNvSpPr/>
            <p:nvPr/>
          </p:nvSpPr>
          <p:spPr>
            <a:xfrm>
              <a:off x="1457228" y="2461176"/>
              <a:ext cx="23624" cy="25897"/>
            </a:xfrm>
            <a:custGeom>
              <a:avLst/>
              <a:gdLst/>
              <a:ahLst/>
              <a:cxnLst/>
              <a:rect l="l" t="t" r="r" b="b"/>
              <a:pathLst>
                <a:path w="904" h="991" extrusionOk="0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70"/>
            <p:cNvSpPr/>
            <p:nvPr/>
          </p:nvSpPr>
          <p:spPr>
            <a:xfrm>
              <a:off x="1422680" y="2495723"/>
              <a:ext cx="29295" cy="18868"/>
            </a:xfrm>
            <a:custGeom>
              <a:avLst/>
              <a:gdLst/>
              <a:ahLst/>
              <a:cxnLst/>
              <a:rect l="l" t="t" r="r" b="b"/>
              <a:pathLst>
                <a:path w="1121" h="722" extrusionOk="0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70"/>
            <p:cNvSpPr/>
            <p:nvPr/>
          </p:nvSpPr>
          <p:spPr>
            <a:xfrm>
              <a:off x="1410816" y="2542344"/>
              <a:ext cx="28171" cy="11315"/>
            </a:xfrm>
            <a:custGeom>
              <a:avLst/>
              <a:gdLst/>
              <a:ahLst/>
              <a:cxnLst/>
              <a:rect l="l" t="t" r="r" b="b"/>
              <a:pathLst>
                <a:path w="1078" h="433" extrusionOk="0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70"/>
            <p:cNvSpPr/>
            <p:nvPr/>
          </p:nvSpPr>
          <p:spPr>
            <a:xfrm>
              <a:off x="1581932" y="2543833"/>
              <a:ext cx="29687" cy="11342"/>
            </a:xfrm>
            <a:custGeom>
              <a:avLst/>
              <a:gdLst/>
              <a:ahLst/>
              <a:cxnLst/>
              <a:rect l="l" t="t" r="r" b="b"/>
              <a:pathLst>
                <a:path w="1136" h="434" extrusionOk="0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70"/>
            <p:cNvSpPr/>
            <p:nvPr/>
          </p:nvSpPr>
          <p:spPr>
            <a:xfrm>
              <a:off x="1571139" y="2496742"/>
              <a:ext cx="30183" cy="19234"/>
            </a:xfrm>
            <a:custGeom>
              <a:avLst/>
              <a:gdLst/>
              <a:ahLst/>
              <a:cxnLst/>
              <a:rect l="l" t="t" r="r" b="b"/>
              <a:pathLst>
                <a:path w="1155" h="736" extrusionOk="0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70"/>
            <p:cNvSpPr/>
            <p:nvPr/>
          </p:nvSpPr>
          <p:spPr>
            <a:xfrm>
              <a:off x="1542655" y="2462483"/>
              <a:ext cx="22213" cy="25349"/>
            </a:xfrm>
            <a:custGeom>
              <a:avLst/>
              <a:gdLst/>
              <a:ahLst/>
              <a:cxnLst/>
              <a:rect l="l" t="t" r="r" b="b"/>
              <a:pathLst>
                <a:path w="850" h="970" extrusionOk="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70"/>
            <p:cNvSpPr/>
            <p:nvPr/>
          </p:nvSpPr>
          <p:spPr>
            <a:xfrm>
              <a:off x="1496243" y="2594112"/>
              <a:ext cx="8075" cy="24382"/>
            </a:xfrm>
            <a:custGeom>
              <a:avLst/>
              <a:gdLst/>
              <a:ahLst/>
              <a:cxnLst/>
              <a:rect l="l" t="t" r="r" b="b"/>
              <a:pathLst>
                <a:path w="309" h="933" extrusionOk="0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70"/>
            <p:cNvSpPr/>
            <p:nvPr/>
          </p:nvSpPr>
          <p:spPr>
            <a:xfrm>
              <a:off x="1483935" y="2618468"/>
              <a:ext cx="56054" cy="22160"/>
            </a:xfrm>
            <a:custGeom>
              <a:avLst/>
              <a:gdLst/>
              <a:ahLst/>
              <a:cxnLst/>
              <a:rect l="l" t="t" r="r" b="b"/>
              <a:pathLst>
                <a:path w="2145" h="848" extrusionOk="0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70"/>
            <p:cNvSpPr/>
            <p:nvPr/>
          </p:nvSpPr>
          <p:spPr>
            <a:xfrm>
              <a:off x="1483935" y="2640602"/>
              <a:ext cx="56054" cy="22134"/>
            </a:xfrm>
            <a:custGeom>
              <a:avLst/>
              <a:gdLst/>
              <a:ahLst/>
              <a:cxnLst/>
              <a:rect l="l" t="t" r="r" b="b"/>
              <a:pathLst>
                <a:path w="2145" h="847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70"/>
            <p:cNvSpPr/>
            <p:nvPr/>
          </p:nvSpPr>
          <p:spPr>
            <a:xfrm>
              <a:off x="1504292" y="2618468"/>
              <a:ext cx="35697" cy="22160"/>
            </a:xfrm>
            <a:custGeom>
              <a:avLst/>
              <a:gdLst/>
              <a:ahLst/>
              <a:cxnLst/>
              <a:rect l="l" t="t" r="r" b="b"/>
              <a:pathLst>
                <a:path w="136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70"/>
            <p:cNvSpPr/>
            <p:nvPr/>
          </p:nvSpPr>
          <p:spPr>
            <a:xfrm>
              <a:off x="1504031" y="2640602"/>
              <a:ext cx="35958" cy="22134"/>
            </a:xfrm>
            <a:custGeom>
              <a:avLst/>
              <a:gdLst/>
              <a:ahLst/>
              <a:cxnLst/>
              <a:rect l="l" t="t" r="r" b="b"/>
              <a:pathLst>
                <a:path w="1376" h="847" extrusionOk="0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7" name="Google Shape;13427;p70"/>
          <p:cNvGrpSpPr/>
          <p:nvPr/>
        </p:nvGrpSpPr>
        <p:grpSpPr>
          <a:xfrm>
            <a:off x="3973735" y="2891056"/>
            <a:ext cx="361883" cy="366979"/>
            <a:chOff x="3973735" y="2891056"/>
            <a:chExt cx="361883" cy="366979"/>
          </a:xfrm>
        </p:grpSpPr>
        <p:sp>
          <p:nvSpPr>
            <p:cNvPr id="13428" name="Google Shape;13428;p70"/>
            <p:cNvSpPr/>
            <p:nvPr/>
          </p:nvSpPr>
          <p:spPr>
            <a:xfrm>
              <a:off x="4148875" y="2891056"/>
              <a:ext cx="149661" cy="98598"/>
            </a:xfrm>
            <a:custGeom>
              <a:avLst/>
              <a:gdLst/>
              <a:ahLst/>
              <a:cxnLst/>
              <a:rect l="l" t="t" r="r" b="b"/>
              <a:pathLst>
                <a:path w="5727" h="3773" extrusionOk="0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70"/>
            <p:cNvSpPr/>
            <p:nvPr/>
          </p:nvSpPr>
          <p:spPr>
            <a:xfrm>
              <a:off x="4231558" y="3066039"/>
              <a:ext cx="25139" cy="25139"/>
            </a:xfrm>
            <a:custGeom>
              <a:avLst/>
              <a:gdLst/>
              <a:ahLst/>
              <a:cxnLst/>
              <a:rect l="l" t="t" r="r" b="b"/>
              <a:pathLst>
                <a:path w="962" h="962" fill="none" extrusionOk="0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w="452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70"/>
            <p:cNvSpPr/>
            <p:nvPr/>
          </p:nvSpPr>
          <p:spPr>
            <a:xfrm>
              <a:off x="3973735" y="2975307"/>
              <a:ext cx="359871" cy="282728"/>
            </a:xfrm>
            <a:custGeom>
              <a:avLst/>
              <a:gdLst/>
              <a:ahLst/>
              <a:cxnLst/>
              <a:rect l="l" t="t" r="r" b="b"/>
              <a:pathLst>
                <a:path w="13771" h="10819" extrusionOk="0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70"/>
            <p:cNvSpPr/>
            <p:nvPr/>
          </p:nvSpPr>
          <p:spPr>
            <a:xfrm>
              <a:off x="3997855" y="2975307"/>
              <a:ext cx="337763" cy="282728"/>
            </a:xfrm>
            <a:custGeom>
              <a:avLst/>
              <a:gdLst/>
              <a:ahLst/>
              <a:cxnLst/>
              <a:rect l="l" t="t" r="r" b="b"/>
              <a:pathLst>
                <a:path w="12925" h="10819" extrusionOk="0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70"/>
            <p:cNvSpPr/>
            <p:nvPr/>
          </p:nvSpPr>
          <p:spPr>
            <a:xfrm>
              <a:off x="3973970" y="3219306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70"/>
            <p:cNvSpPr/>
            <p:nvPr/>
          </p:nvSpPr>
          <p:spPr>
            <a:xfrm>
              <a:off x="3973970" y="3040403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70"/>
            <p:cNvSpPr/>
            <p:nvPr/>
          </p:nvSpPr>
          <p:spPr>
            <a:xfrm>
              <a:off x="3998090" y="2999688"/>
              <a:ext cx="46281" cy="27674"/>
            </a:xfrm>
            <a:custGeom>
              <a:avLst/>
              <a:gdLst/>
              <a:ahLst/>
              <a:cxnLst/>
              <a:rect l="l" t="t" r="r" b="b"/>
              <a:pathLst>
                <a:path w="1771" h="1059" extrusionOk="0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70"/>
            <p:cNvSpPr/>
            <p:nvPr/>
          </p:nvSpPr>
          <p:spPr>
            <a:xfrm>
              <a:off x="4262970" y="2999688"/>
              <a:ext cx="46255" cy="27674"/>
            </a:xfrm>
            <a:custGeom>
              <a:avLst/>
              <a:gdLst/>
              <a:ahLst/>
              <a:cxnLst/>
              <a:rect l="l" t="t" r="r" b="b"/>
              <a:pathLst>
                <a:path w="1770" h="1059" extrusionOk="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70"/>
            <p:cNvSpPr/>
            <p:nvPr/>
          </p:nvSpPr>
          <p:spPr>
            <a:xfrm>
              <a:off x="4019963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70"/>
            <p:cNvSpPr/>
            <p:nvPr/>
          </p:nvSpPr>
          <p:spPr>
            <a:xfrm>
              <a:off x="4284816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70"/>
            <p:cNvSpPr/>
            <p:nvPr/>
          </p:nvSpPr>
          <p:spPr>
            <a:xfrm>
              <a:off x="4125434" y="3060838"/>
              <a:ext cx="138319" cy="134635"/>
            </a:xfrm>
            <a:custGeom>
              <a:avLst/>
              <a:gdLst/>
              <a:ahLst/>
              <a:cxnLst/>
              <a:rect l="l" t="t" r="r" b="b"/>
              <a:pathLst>
                <a:path w="5293" h="5152" extrusionOk="0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70"/>
            <p:cNvSpPr/>
            <p:nvPr/>
          </p:nvSpPr>
          <p:spPr>
            <a:xfrm>
              <a:off x="4129772" y="3060865"/>
              <a:ext cx="128180" cy="116760"/>
            </a:xfrm>
            <a:custGeom>
              <a:avLst/>
              <a:gdLst/>
              <a:ahLst/>
              <a:cxnLst/>
              <a:rect l="l" t="t" r="r" b="b"/>
              <a:pathLst>
                <a:path w="4905" h="4468" extrusionOk="0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70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70"/>
            <p:cNvSpPr/>
            <p:nvPr/>
          </p:nvSpPr>
          <p:spPr>
            <a:xfrm>
              <a:off x="3973970" y="3219306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70"/>
            <p:cNvSpPr/>
            <p:nvPr/>
          </p:nvSpPr>
          <p:spPr>
            <a:xfrm>
              <a:off x="3973970" y="3040403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70"/>
            <p:cNvSpPr/>
            <p:nvPr/>
          </p:nvSpPr>
          <p:spPr>
            <a:xfrm>
              <a:off x="4135312" y="3077851"/>
              <a:ext cx="109835" cy="108319"/>
            </a:xfrm>
            <a:custGeom>
              <a:avLst/>
              <a:gdLst/>
              <a:ahLst/>
              <a:cxnLst/>
              <a:rect l="l" t="t" r="r" b="b"/>
              <a:pathLst>
                <a:path w="4203" h="4145" extrusionOk="0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70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5" name="Google Shape;13445;p70"/>
          <p:cNvGrpSpPr/>
          <p:nvPr/>
        </p:nvGrpSpPr>
        <p:grpSpPr>
          <a:xfrm>
            <a:off x="3527941" y="2916744"/>
            <a:ext cx="366665" cy="315654"/>
            <a:chOff x="3527941" y="2916744"/>
            <a:chExt cx="366665" cy="315654"/>
          </a:xfrm>
        </p:grpSpPr>
        <p:sp>
          <p:nvSpPr>
            <p:cNvPr id="13446" name="Google Shape;13446;p70"/>
            <p:cNvSpPr/>
            <p:nvPr/>
          </p:nvSpPr>
          <p:spPr>
            <a:xfrm>
              <a:off x="3527941" y="2916770"/>
              <a:ext cx="366665" cy="157840"/>
            </a:xfrm>
            <a:custGeom>
              <a:avLst/>
              <a:gdLst/>
              <a:ahLst/>
              <a:cxnLst/>
              <a:rect l="l" t="t" r="r" b="b"/>
              <a:pathLst>
                <a:path w="14031" h="6040" extrusionOk="0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70"/>
            <p:cNvSpPr/>
            <p:nvPr/>
          </p:nvSpPr>
          <p:spPr>
            <a:xfrm>
              <a:off x="3546521" y="2916744"/>
              <a:ext cx="348085" cy="139260"/>
            </a:xfrm>
            <a:custGeom>
              <a:avLst/>
              <a:gdLst/>
              <a:ahLst/>
              <a:cxnLst/>
              <a:rect l="l" t="t" r="r" b="b"/>
              <a:pathLst>
                <a:path w="13320" h="5329" extrusionOk="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70"/>
            <p:cNvSpPr/>
            <p:nvPr/>
          </p:nvSpPr>
          <p:spPr>
            <a:xfrm>
              <a:off x="3527941" y="3074584"/>
              <a:ext cx="366665" cy="157814"/>
            </a:xfrm>
            <a:custGeom>
              <a:avLst/>
              <a:gdLst/>
              <a:ahLst/>
              <a:cxnLst/>
              <a:rect l="l" t="t" r="r" b="b"/>
              <a:pathLst>
                <a:path w="14031" h="6039" extrusionOk="0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70"/>
            <p:cNvSpPr/>
            <p:nvPr/>
          </p:nvSpPr>
          <p:spPr>
            <a:xfrm>
              <a:off x="3547279" y="3093426"/>
              <a:ext cx="347327" cy="138973"/>
            </a:xfrm>
            <a:custGeom>
              <a:avLst/>
              <a:gdLst/>
              <a:ahLst/>
              <a:cxnLst/>
              <a:rect l="l" t="t" r="r" b="b"/>
              <a:pathLst>
                <a:path w="13291" h="5318" extrusionOk="0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70"/>
            <p:cNvSpPr/>
            <p:nvPr/>
          </p:nvSpPr>
          <p:spPr>
            <a:xfrm>
              <a:off x="3553812" y="3097424"/>
              <a:ext cx="45026" cy="44268"/>
            </a:xfrm>
            <a:custGeom>
              <a:avLst/>
              <a:gdLst/>
              <a:ahLst/>
              <a:cxnLst/>
              <a:rect l="l" t="t" r="r" b="b"/>
              <a:pathLst>
                <a:path w="1723" h="1694" extrusionOk="0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70"/>
            <p:cNvSpPr/>
            <p:nvPr/>
          </p:nvSpPr>
          <p:spPr>
            <a:xfrm>
              <a:off x="355433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70"/>
            <p:cNvSpPr/>
            <p:nvPr/>
          </p:nvSpPr>
          <p:spPr>
            <a:xfrm>
              <a:off x="362092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70"/>
            <p:cNvSpPr/>
            <p:nvPr/>
          </p:nvSpPr>
          <p:spPr>
            <a:xfrm>
              <a:off x="362167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70"/>
            <p:cNvSpPr/>
            <p:nvPr/>
          </p:nvSpPr>
          <p:spPr>
            <a:xfrm>
              <a:off x="3689021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70"/>
            <p:cNvSpPr/>
            <p:nvPr/>
          </p:nvSpPr>
          <p:spPr>
            <a:xfrm>
              <a:off x="3755607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70"/>
            <p:cNvSpPr/>
            <p:nvPr/>
          </p:nvSpPr>
          <p:spPr>
            <a:xfrm>
              <a:off x="375636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70"/>
            <p:cNvSpPr/>
            <p:nvPr/>
          </p:nvSpPr>
          <p:spPr>
            <a:xfrm>
              <a:off x="382295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70"/>
            <p:cNvSpPr/>
            <p:nvPr/>
          </p:nvSpPr>
          <p:spPr>
            <a:xfrm>
              <a:off x="382370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70"/>
            <p:cNvSpPr/>
            <p:nvPr/>
          </p:nvSpPr>
          <p:spPr>
            <a:xfrm>
              <a:off x="3562514" y="3105185"/>
              <a:ext cx="40897" cy="36507"/>
            </a:xfrm>
            <a:custGeom>
              <a:avLst/>
              <a:gdLst/>
              <a:ahLst/>
              <a:cxnLst/>
              <a:rect l="l" t="t" r="r" b="b"/>
              <a:pathLst>
                <a:path w="1565" h="1397" extrusionOk="0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70"/>
            <p:cNvSpPr/>
            <p:nvPr/>
          </p:nvSpPr>
          <p:spPr>
            <a:xfrm>
              <a:off x="3562436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70"/>
            <p:cNvSpPr/>
            <p:nvPr/>
          </p:nvSpPr>
          <p:spPr>
            <a:xfrm>
              <a:off x="3629622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70"/>
            <p:cNvSpPr/>
            <p:nvPr/>
          </p:nvSpPr>
          <p:spPr>
            <a:xfrm>
              <a:off x="3629779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70"/>
            <p:cNvSpPr/>
            <p:nvPr/>
          </p:nvSpPr>
          <p:spPr>
            <a:xfrm>
              <a:off x="3696887" y="3173313"/>
              <a:ext cx="41263" cy="36742"/>
            </a:xfrm>
            <a:custGeom>
              <a:avLst/>
              <a:gdLst/>
              <a:ahLst/>
              <a:cxnLst/>
              <a:rect l="l" t="t" r="r" b="b"/>
              <a:pathLst>
                <a:path w="1579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70"/>
            <p:cNvSpPr/>
            <p:nvPr/>
          </p:nvSpPr>
          <p:spPr>
            <a:xfrm>
              <a:off x="3764309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70"/>
            <p:cNvSpPr/>
            <p:nvPr/>
          </p:nvSpPr>
          <p:spPr>
            <a:xfrm>
              <a:off x="3764231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70"/>
            <p:cNvSpPr/>
            <p:nvPr/>
          </p:nvSpPr>
          <p:spPr>
            <a:xfrm>
              <a:off x="3831653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70"/>
            <p:cNvSpPr/>
            <p:nvPr/>
          </p:nvSpPr>
          <p:spPr>
            <a:xfrm>
              <a:off x="3831574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70"/>
            <p:cNvSpPr/>
            <p:nvPr/>
          </p:nvSpPr>
          <p:spPr>
            <a:xfrm>
              <a:off x="3550310" y="2939375"/>
              <a:ext cx="101786" cy="65854"/>
            </a:xfrm>
            <a:custGeom>
              <a:avLst/>
              <a:gdLst/>
              <a:ahLst/>
              <a:cxnLst/>
              <a:rect l="l" t="t" r="r" b="b"/>
              <a:pathLst>
                <a:path w="3895" h="2520" extrusionOk="0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70"/>
            <p:cNvSpPr/>
            <p:nvPr/>
          </p:nvSpPr>
          <p:spPr>
            <a:xfrm>
              <a:off x="3568655" y="2939375"/>
              <a:ext cx="83441" cy="65854"/>
            </a:xfrm>
            <a:custGeom>
              <a:avLst/>
              <a:gdLst/>
              <a:ahLst/>
              <a:cxnLst/>
              <a:rect l="l" t="t" r="r" b="b"/>
              <a:pathLst>
                <a:path w="3193" h="2520" extrusionOk="0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70"/>
            <p:cNvSpPr/>
            <p:nvPr/>
          </p:nvSpPr>
          <p:spPr>
            <a:xfrm>
              <a:off x="3633725" y="2986100"/>
              <a:ext cx="90993" cy="65880"/>
            </a:xfrm>
            <a:custGeom>
              <a:avLst/>
              <a:gdLst/>
              <a:ahLst/>
              <a:cxnLst/>
              <a:rect l="l" t="t" r="r" b="b"/>
              <a:pathLst>
                <a:path w="3482" h="2521" extrusionOk="0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70"/>
            <p:cNvSpPr/>
            <p:nvPr/>
          </p:nvSpPr>
          <p:spPr>
            <a:xfrm>
              <a:off x="3657610" y="2986100"/>
              <a:ext cx="67108" cy="63868"/>
            </a:xfrm>
            <a:custGeom>
              <a:avLst/>
              <a:gdLst/>
              <a:ahLst/>
              <a:cxnLst/>
              <a:rect l="l" t="t" r="r" b="b"/>
              <a:pathLst>
                <a:path w="2568" h="2444" extrusionOk="0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70"/>
            <p:cNvSpPr/>
            <p:nvPr/>
          </p:nvSpPr>
          <p:spPr>
            <a:xfrm>
              <a:off x="3723438" y="2950298"/>
              <a:ext cx="126142" cy="143154"/>
            </a:xfrm>
            <a:custGeom>
              <a:avLst/>
              <a:gdLst/>
              <a:ahLst/>
              <a:cxnLst/>
              <a:rect l="l" t="t" r="r" b="b"/>
              <a:pathLst>
                <a:path w="4827" h="5478" extrusionOk="0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70"/>
            <p:cNvSpPr/>
            <p:nvPr/>
          </p:nvSpPr>
          <p:spPr>
            <a:xfrm>
              <a:off x="3743037" y="302456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70"/>
            <p:cNvSpPr/>
            <p:nvPr/>
          </p:nvSpPr>
          <p:spPr>
            <a:xfrm>
              <a:off x="3641016" y="3064392"/>
              <a:ext cx="117884" cy="81586"/>
            </a:xfrm>
            <a:custGeom>
              <a:avLst/>
              <a:gdLst/>
              <a:ahLst/>
              <a:cxnLst/>
              <a:rect l="l" t="t" r="r" b="b"/>
              <a:pathLst>
                <a:path w="4511" h="3122" extrusionOk="0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70"/>
            <p:cNvSpPr/>
            <p:nvPr/>
          </p:nvSpPr>
          <p:spPr>
            <a:xfrm>
              <a:off x="3662628" y="3064210"/>
              <a:ext cx="92509" cy="58694"/>
            </a:xfrm>
            <a:custGeom>
              <a:avLst/>
              <a:gdLst/>
              <a:ahLst/>
              <a:cxnLst/>
              <a:rect l="l" t="t" r="r" b="b"/>
              <a:pathLst>
                <a:path w="3540" h="2246" extrusionOk="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70"/>
          <p:cNvGrpSpPr/>
          <p:nvPr/>
        </p:nvGrpSpPr>
        <p:grpSpPr>
          <a:xfrm>
            <a:off x="2640873" y="2891631"/>
            <a:ext cx="366404" cy="366404"/>
            <a:chOff x="2640873" y="2891631"/>
            <a:chExt cx="366404" cy="366404"/>
          </a:xfrm>
        </p:grpSpPr>
        <p:sp>
          <p:nvSpPr>
            <p:cNvPr id="13477" name="Google Shape;13477;p70"/>
            <p:cNvSpPr/>
            <p:nvPr/>
          </p:nvSpPr>
          <p:spPr>
            <a:xfrm>
              <a:off x="2696405" y="2945646"/>
              <a:ext cx="310872" cy="312388"/>
            </a:xfrm>
            <a:custGeom>
              <a:avLst/>
              <a:gdLst/>
              <a:ahLst/>
              <a:cxnLst/>
              <a:rect l="l" t="t" r="r" b="b"/>
              <a:pathLst>
                <a:path w="11896" h="11954" extrusionOk="0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70"/>
            <p:cNvSpPr/>
            <p:nvPr/>
          </p:nvSpPr>
          <p:spPr>
            <a:xfrm>
              <a:off x="2696405" y="3118539"/>
              <a:ext cx="60340" cy="57073"/>
            </a:xfrm>
            <a:custGeom>
              <a:avLst/>
              <a:gdLst/>
              <a:ahLst/>
              <a:cxnLst/>
              <a:rect l="l" t="t" r="r" b="b"/>
              <a:pathLst>
                <a:path w="2309" h="2184" extrusionOk="0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70"/>
            <p:cNvSpPr/>
            <p:nvPr/>
          </p:nvSpPr>
          <p:spPr>
            <a:xfrm>
              <a:off x="2864776" y="2945646"/>
              <a:ext cx="26420" cy="60340"/>
            </a:xfrm>
            <a:custGeom>
              <a:avLst/>
              <a:gdLst/>
              <a:ahLst/>
              <a:cxnLst/>
              <a:rect l="l" t="t" r="r" b="b"/>
              <a:pathLst>
                <a:path w="1011" h="2309" extrusionOk="0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70"/>
            <p:cNvSpPr/>
            <p:nvPr/>
          </p:nvSpPr>
          <p:spPr>
            <a:xfrm>
              <a:off x="2640873" y="2891631"/>
              <a:ext cx="310872" cy="312127"/>
            </a:xfrm>
            <a:custGeom>
              <a:avLst/>
              <a:gdLst/>
              <a:ahLst/>
              <a:cxnLst/>
              <a:rect l="l" t="t" r="r" b="b"/>
              <a:pathLst>
                <a:path w="11896" h="11944" extrusionOk="0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70"/>
            <p:cNvSpPr/>
            <p:nvPr/>
          </p:nvSpPr>
          <p:spPr>
            <a:xfrm>
              <a:off x="2821318" y="2972798"/>
              <a:ext cx="11080" cy="33188"/>
            </a:xfrm>
            <a:custGeom>
              <a:avLst/>
              <a:gdLst/>
              <a:ahLst/>
              <a:cxnLst/>
              <a:rect l="l" t="t" r="r" b="b"/>
              <a:pathLst>
                <a:path w="424" h="1270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70"/>
            <p:cNvSpPr/>
            <p:nvPr/>
          </p:nvSpPr>
          <p:spPr>
            <a:xfrm>
              <a:off x="2855734" y="2982598"/>
              <a:ext cx="11342" cy="23389"/>
            </a:xfrm>
            <a:custGeom>
              <a:avLst/>
              <a:gdLst/>
              <a:ahLst/>
              <a:cxnLst/>
              <a:rect l="l" t="t" r="r" b="b"/>
              <a:pathLst>
                <a:path w="434" h="895" extrusionOk="0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70"/>
            <p:cNvSpPr/>
            <p:nvPr/>
          </p:nvSpPr>
          <p:spPr>
            <a:xfrm>
              <a:off x="2786379" y="2982598"/>
              <a:ext cx="11080" cy="23389"/>
            </a:xfrm>
            <a:custGeom>
              <a:avLst/>
              <a:gdLst/>
              <a:ahLst/>
              <a:cxnLst/>
              <a:rect l="l" t="t" r="r" b="b"/>
              <a:pathLst>
                <a:path w="424" h="895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70"/>
            <p:cNvSpPr/>
            <p:nvPr/>
          </p:nvSpPr>
          <p:spPr>
            <a:xfrm>
              <a:off x="2972468" y="2972040"/>
              <a:ext cx="11943" cy="33946"/>
            </a:xfrm>
            <a:custGeom>
              <a:avLst/>
              <a:gdLst/>
              <a:ahLst/>
              <a:cxnLst/>
              <a:rect l="l" t="t" r="r" b="b"/>
              <a:pathLst>
                <a:path w="457" h="1299" extrusionOk="0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70"/>
            <p:cNvSpPr/>
            <p:nvPr/>
          </p:nvSpPr>
          <p:spPr>
            <a:xfrm>
              <a:off x="2811753" y="3143182"/>
              <a:ext cx="11342" cy="33241"/>
            </a:xfrm>
            <a:custGeom>
              <a:avLst/>
              <a:gdLst/>
              <a:ahLst/>
              <a:cxnLst/>
              <a:rect l="l" t="t" r="r" b="b"/>
              <a:pathLst>
                <a:path w="434" h="1272" extrusionOk="0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70"/>
            <p:cNvSpPr/>
            <p:nvPr/>
          </p:nvSpPr>
          <p:spPr>
            <a:xfrm>
              <a:off x="2777337" y="3143182"/>
              <a:ext cx="11080" cy="24957"/>
            </a:xfrm>
            <a:custGeom>
              <a:avLst/>
              <a:gdLst/>
              <a:ahLst/>
              <a:cxnLst/>
              <a:rect l="l" t="t" r="r" b="b"/>
              <a:pathLst>
                <a:path w="42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70"/>
            <p:cNvSpPr/>
            <p:nvPr/>
          </p:nvSpPr>
          <p:spPr>
            <a:xfrm>
              <a:off x="2846693" y="3143182"/>
              <a:ext cx="11342" cy="24957"/>
            </a:xfrm>
            <a:custGeom>
              <a:avLst/>
              <a:gdLst/>
              <a:ahLst/>
              <a:cxnLst/>
              <a:rect l="l" t="t" r="r" b="b"/>
              <a:pathLst>
                <a:path w="43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70"/>
            <p:cNvSpPr/>
            <p:nvPr/>
          </p:nvSpPr>
          <p:spPr>
            <a:xfrm>
              <a:off x="2742659" y="3143182"/>
              <a:ext cx="11080" cy="33241"/>
            </a:xfrm>
            <a:custGeom>
              <a:avLst/>
              <a:gdLst/>
              <a:ahLst/>
              <a:cxnLst/>
              <a:rect l="l" t="t" r="r" b="b"/>
              <a:pathLst>
                <a:path w="424" h="1272" extrusionOk="0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70"/>
            <p:cNvSpPr/>
            <p:nvPr/>
          </p:nvSpPr>
          <p:spPr>
            <a:xfrm>
              <a:off x="2707589" y="3143182"/>
              <a:ext cx="11838" cy="25897"/>
            </a:xfrm>
            <a:custGeom>
              <a:avLst/>
              <a:gdLst/>
              <a:ahLst/>
              <a:cxnLst/>
              <a:rect l="l" t="t" r="r" b="b"/>
              <a:pathLst>
                <a:path w="453" h="991" extrusionOk="0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70"/>
            <p:cNvSpPr/>
            <p:nvPr/>
          </p:nvSpPr>
          <p:spPr>
            <a:xfrm>
              <a:off x="2673042" y="3143182"/>
              <a:ext cx="11838" cy="34181"/>
            </a:xfrm>
            <a:custGeom>
              <a:avLst/>
              <a:gdLst/>
              <a:ahLst/>
              <a:cxnLst/>
              <a:rect l="l" t="t" r="r" b="b"/>
              <a:pathLst>
                <a:path w="453" h="1308" extrusionOk="0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70"/>
          <p:cNvGrpSpPr/>
          <p:nvPr/>
        </p:nvGrpSpPr>
        <p:grpSpPr>
          <a:xfrm>
            <a:off x="2197091" y="2938120"/>
            <a:ext cx="366665" cy="273189"/>
            <a:chOff x="2197091" y="2938120"/>
            <a:chExt cx="366665" cy="273189"/>
          </a:xfrm>
        </p:grpSpPr>
        <p:sp>
          <p:nvSpPr>
            <p:cNvPr id="13492" name="Google Shape;13492;p70"/>
            <p:cNvSpPr/>
            <p:nvPr/>
          </p:nvSpPr>
          <p:spPr>
            <a:xfrm>
              <a:off x="2197091" y="2938120"/>
              <a:ext cx="366665" cy="273189"/>
            </a:xfrm>
            <a:custGeom>
              <a:avLst/>
              <a:gdLst/>
              <a:ahLst/>
              <a:cxnLst/>
              <a:rect l="l" t="t" r="r" b="b"/>
              <a:pathLst>
                <a:path w="14031" h="10454" extrusionOk="0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70"/>
            <p:cNvSpPr/>
            <p:nvPr/>
          </p:nvSpPr>
          <p:spPr>
            <a:xfrm>
              <a:off x="2218206" y="2938120"/>
              <a:ext cx="345550" cy="273189"/>
            </a:xfrm>
            <a:custGeom>
              <a:avLst/>
              <a:gdLst/>
              <a:ahLst/>
              <a:cxnLst/>
              <a:rect l="l" t="t" r="r" b="b"/>
              <a:pathLst>
                <a:path w="13223" h="10454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70"/>
            <p:cNvSpPr/>
            <p:nvPr/>
          </p:nvSpPr>
          <p:spPr>
            <a:xfrm>
              <a:off x="2197352" y="2938120"/>
              <a:ext cx="366404" cy="47274"/>
            </a:xfrm>
            <a:custGeom>
              <a:avLst/>
              <a:gdLst/>
              <a:ahLst/>
              <a:cxnLst/>
              <a:rect l="l" t="t" r="r" b="b"/>
              <a:pathLst>
                <a:path w="14021" h="1809" extrusionOk="0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70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70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70"/>
            <p:cNvSpPr/>
            <p:nvPr/>
          </p:nvSpPr>
          <p:spPr>
            <a:xfrm>
              <a:off x="2215697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70"/>
            <p:cNvSpPr/>
            <p:nvPr/>
          </p:nvSpPr>
          <p:spPr>
            <a:xfrm>
              <a:off x="2271725" y="3003451"/>
              <a:ext cx="44007" cy="11342"/>
            </a:xfrm>
            <a:custGeom>
              <a:avLst/>
              <a:gdLst/>
              <a:ahLst/>
              <a:cxnLst/>
              <a:rect l="l" t="t" r="r" b="b"/>
              <a:pathLst>
                <a:path w="1684" h="434" extrusionOk="0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70"/>
            <p:cNvSpPr/>
            <p:nvPr/>
          </p:nvSpPr>
          <p:spPr>
            <a:xfrm>
              <a:off x="2326917" y="3003451"/>
              <a:ext cx="45967" cy="11342"/>
            </a:xfrm>
            <a:custGeom>
              <a:avLst/>
              <a:gdLst/>
              <a:ahLst/>
              <a:cxnLst/>
              <a:rect l="l" t="t" r="r" b="b"/>
              <a:pathLst>
                <a:path w="175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70"/>
            <p:cNvSpPr/>
            <p:nvPr/>
          </p:nvSpPr>
          <p:spPr>
            <a:xfrm>
              <a:off x="2384069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70"/>
            <p:cNvSpPr/>
            <p:nvPr/>
          </p:nvSpPr>
          <p:spPr>
            <a:xfrm>
              <a:off x="2439261" y="3003451"/>
              <a:ext cx="45680" cy="11342"/>
            </a:xfrm>
            <a:custGeom>
              <a:avLst/>
              <a:gdLst/>
              <a:ahLst/>
              <a:cxnLst/>
              <a:rect l="l" t="t" r="r" b="b"/>
              <a:pathLst>
                <a:path w="1748" h="434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70"/>
            <p:cNvSpPr/>
            <p:nvPr/>
          </p:nvSpPr>
          <p:spPr>
            <a:xfrm>
              <a:off x="2495289" y="3003451"/>
              <a:ext cx="45706" cy="11342"/>
            </a:xfrm>
            <a:custGeom>
              <a:avLst/>
              <a:gdLst/>
              <a:ahLst/>
              <a:cxnLst/>
              <a:rect l="l" t="t" r="r" b="b"/>
              <a:pathLst>
                <a:path w="174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70"/>
            <p:cNvSpPr/>
            <p:nvPr/>
          </p:nvSpPr>
          <p:spPr>
            <a:xfrm>
              <a:off x="2219878" y="2957458"/>
              <a:ext cx="279043" cy="11368"/>
            </a:xfrm>
            <a:custGeom>
              <a:avLst/>
              <a:gdLst/>
              <a:ahLst/>
              <a:cxnLst/>
              <a:rect l="l" t="t" r="r" b="b"/>
              <a:pathLst>
                <a:path w="10678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70"/>
            <p:cNvSpPr/>
            <p:nvPr/>
          </p:nvSpPr>
          <p:spPr>
            <a:xfrm>
              <a:off x="2517711" y="2949932"/>
              <a:ext cx="34835" cy="26995"/>
            </a:xfrm>
            <a:custGeom>
              <a:avLst/>
              <a:gdLst/>
              <a:ahLst/>
              <a:cxnLst/>
              <a:rect l="l" t="t" r="r" b="b"/>
              <a:pathLst>
                <a:path w="1333" h="1033" extrusionOk="0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70"/>
            <p:cNvSpPr/>
            <p:nvPr/>
          </p:nvSpPr>
          <p:spPr>
            <a:xfrm>
              <a:off x="2222230" y="3037894"/>
              <a:ext cx="195027" cy="143494"/>
            </a:xfrm>
            <a:custGeom>
              <a:avLst/>
              <a:gdLst/>
              <a:ahLst/>
              <a:cxnLst/>
              <a:rect l="l" t="t" r="r" b="b"/>
              <a:pathLst>
                <a:path w="7463" h="5491" extrusionOk="0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70"/>
            <p:cNvSpPr/>
            <p:nvPr/>
          </p:nvSpPr>
          <p:spPr>
            <a:xfrm>
              <a:off x="2447623" y="3032328"/>
              <a:ext cx="93554" cy="11132"/>
            </a:xfrm>
            <a:custGeom>
              <a:avLst/>
              <a:gdLst/>
              <a:ahLst/>
              <a:cxnLst/>
              <a:rect l="l" t="t" r="r" b="b"/>
              <a:pathLst>
                <a:path w="3580" h="426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70"/>
            <p:cNvSpPr/>
            <p:nvPr/>
          </p:nvSpPr>
          <p:spPr>
            <a:xfrm>
              <a:off x="2436229" y="3056187"/>
              <a:ext cx="105000" cy="11394"/>
            </a:xfrm>
            <a:custGeom>
              <a:avLst/>
              <a:gdLst/>
              <a:ahLst/>
              <a:cxnLst/>
              <a:rect l="l" t="t" r="r" b="b"/>
              <a:pathLst>
                <a:path w="4018" h="436" extrusionOk="0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70"/>
            <p:cNvSpPr/>
            <p:nvPr/>
          </p:nvSpPr>
          <p:spPr>
            <a:xfrm>
              <a:off x="2437327" y="3080098"/>
              <a:ext cx="102805" cy="11080"/>
            </a:xfrm>
            <a:custGeom>
              <a:avLst/>
              <a:gdLst/>
              <a:ahLst/>
              <a:cxnLst/>
              <a:rect l="l" t="t" r="r" b="b"/>
              <a:pathLst>
                <a:path w="3934" h="424" extrusionOk="0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70"/>
            <p:cNvSpPr/>
            <p:nvPr/>
          </p:nvSpPr>
          <p:spPr>
            <a:xfrm>
              <a:off x="2436229" y="3103957"/>
              <a:ext cx="105000" cy="11368"/>
            </a:xfrm>
            <a:custGeom>
              <a:avLst/>
              <a:gdLst/>
              <a:ahLst/>
              <a:cxnLst/>
              <a:rect l="l" t="t" r="r" b="b"/>
              <a:pathLst>
                <a:path w="4018" h="435" extrusionOk="0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70"/>
            <p:cNvSpPr/>
            <p:nvPr/>
          </p:nvSpPr>
          <p:spPr>
            <a:xfrm>
              <a:off x="2436308" y="3128051"/>
              <a:ext cx="104870" cy="11159"/>
            </a:xfrm>
            <a:custGeom>
              <a:avLst/>
              <a:gdLst/>
              <a:ahLst/>
              <a:cxnLst/>
              <a:rect l="l" t="t" r="r" b="b"/>
              <a:pathLst>
                <a:path w="4013" h="427" extrusionOk="0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70"/>
            <p:cNvSpPr/>
            <p:nvPr/>
          </p:nvSpPr>
          <p:spPr>
            <a:xfrm>
              <a:off x="2437327" y="3151962"/>
              <a:ext cx="102805" cy="11342"/>
            </a:xfrm>
            <a:custGeom>
              <a:avLst/>
              <a:gdLst/>
              <a:ahLst/>
              <a:cxnLst/>
              <a:rect l="l" t="t" r="r" b="b"/>
              <a:pathLst>
                <a:path w="3934" h="434" extrusionOk="0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70"/>
            <p:cNvSpPr/>
            <p:nvPr/>
          </p:nvSpPr>
          <p:spPr>
            <a:xfrm>
              <a:off x="2436229" y="3175821"/>
              <a:ext cx="77012" cy="11368"/>
            </a:xfrm>
            <a:custGeom>
              <a:avLst/>
              <a:gdLst/>
              <a:ahLst/>
              <a:cxnLst/>
              <a:rect l="l" t="t" r="r" b="b"/>
              <a:pathLst>
                <a:path w="2947" h="435" extrusionOk="0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70"/>
            <p:cNvSpPr/>
            <p:nvPr/>
          </p:nvSpPr>
          <p:spPr>
            <a:xfrm>
              <a:off x="2226255" y="3090525"/>
              <a:ext cx="111847" cy="90863"/>
            </a:xfrm>
            <a:custGeom>
              <a:avLst/>
              <a:gdLst/>
              <a:ahLst/>
              <a:cxnLst/>
              <a:rect l="l" t="t" r="r" b="b"/>
              <a:pathLst>
                <a:path w="4280" h="3477" extrusionOk="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70"/>
            <p:cNvSpPr/>
            <p:nvPr/>
          </p:nvSpPr>
          <p:spPr>
            <a:xfrm>
              <a:off x="2324513" y="3056474"/>
              <a:ext cx="68363" cy="62561"/>
            </a:xfrm>
            <a:custGeom>
              <a:avLst/>
              <a:gdLst/>
              <a:ahLst/>
              <a:cxnLst/>
              <a:rect l="l" t="t" r="r" b="b"/>
              <a:pathLst>
                <a:path w="2616" h="2394" extrusionOk="0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70"/>
            <p:cNvSpPr/>
            <p:nvPr/>
          </p:nvSpPr>
          <p:spPr>
            <a:xfrm>
              <a:off x="2253380" y="3090342"/>
              <a:ext cx="55819" cy="47953"/>
            </a:xfrm>
            <a:custGeom>
              <a:avLst/>
              <a:gdLst/>
              <a:ahLst/>
              <a:cxnLst/>
              <a:rect l="l" t="t" r="r" b="b"/>
              <a:pathLst>
                <a:path w="2136" h="1835" extrusionOk="0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6" name="Google Shape;13516;p70"/>
          <p:cNvGrpSpPr/>
          <p:nvPr/>
        </p:nvGrpSpPr>
        <p:grpSpPr>
          <a:xfrm>
            <a:off x="1753570" y="2892127"/>
            <a:ext cx="366665" cy="365202"/>
            <a:chOff x="1753570" y="2892127"/>
            <a:chExt cx="366665" cy="365202"/>
          </a:xfrm>
        </p:grpSpPr>
        <p:sp>
          <p:nvSpPr>
            <p:cNvPr id="13517" name="Google Shape;13517;p70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70"/>
            <p:cNvSpPr/>
            <p:nvPr/>
          </p:nvSpPr>
          <p:spPr>
            <a:xfrm>
              <a:off x="1775939" y="3076335"/>
              <a:ext cx="342780" cy="104295"/>
            </a:xfrm>
            <a:custGeom>
              <a:avLst/>
              <a:gdLst/>
              <a:ahLst/>
              <a:cxnLst/>
              <a:rect l="l" t="t" r="r" b="b"/>
              <a:pathLst>
                <a:path w="13117" h="3991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70"/>
            <p:cNvSpPr/>
            <p:nvPr/>
          </p:nvSpPr>
          <p:spPr>
            <a:xfrm>
              <a:off x="2046934" y="3180578"/>
              <a:ext cx="70218" cy="76751"/>
            </a:xfrm>
            <a:custGeom>
              <a:avLst/>
              <a:gdLst/>
              <a:ahLst/>
              <a:cxnLst/>
              <a:rect l="l" t="t" r="r" b="b"/>
              <a:pathLst>
                <a:path w="2687" h="2937" extrusionOk="0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70"/>
            <p:cNvSpPr/>
            <p:nvPr/>
          </p:nvSpPr>
          <p:spPr>
            <a:xfrm>
              <a:off x="2064416" y="3186405"/>
              <a:ext cx="52709" cy="60836"/>
            </a:xfrm>
            <a:custGeom>
              <a:avLst/>
              <a:gdLst/>
              <a:ahLst/>
              <a:cxnLst/>
              <a:rect l="l" t="t" r="r" b="b"/>
              <a:pathLst>
                <a:path w="2017" h="2328" extrusionOk="0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70"/>
            <p:cNvSpPr/>
            <p:nvPr/>
          </p:nvSpPr>
          <p:spPr>
            <a:xfrm>
              <a:off x="1913658" y="2892650"/>
              <a:ext cx="206577" cy="160088"/>
            </a:xfrm>
            <a:custGeom>
              <a:avLst/>
              <a:gdLst/>
              <a:ahLst/>
              <a:cxnLst/>
              <a:rect l="l" t="t" r="r" b="b"/>
              <a:pathLst>
                <a:path w="7905" h="6126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70"/>
            <p:cNvSpPr/>
            <p:nvPr/>
          </p:nvSpPr>
          <p:spPr>
            <a:xfrm>
              <a:off x="1941045" y="2892650"/>
              <a:ext cx="179191" cy="160088"/>
            </a:xfrm>
            <a:custGeom>
              <a:avLst/>
              <a:gdLst/>
              <a:ahLst/>
              <a:cxnLst/>
              <a:rect l="l" t="t" r="r" b="b"/>
              <a:pathLst>
                <a:path w="6857" h="6126" extrusionOk="0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70"/>
            <p:cNvSpPr/>
            <p:nvPr/>
          </p:nvSpPr>
          <p:spPr>
            <a:xfrm>
              <a:off x="1755086" y="2892127"/>
              <a:ext cx="132701" cy="160114"/>
            </a:xfrm>
            <a:custGeom>
              <a:avLst/>
              <a:gdLst/>
              <a:ahLst/>
              <a:cxnLst/>
              <a:rect l="l" t="t" r="r" b="b"/>
              <a:pathLst>
                <a:path w="5078" h="612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70"/>
            <p:cNvSpPr/>
            <p:nvPr/>
          </p:nvSpPr>
          <p:spPr>
            <a:xfrm>
              <a:off x="1777455" y="2892127"/>
              <a:ext cx="110331" cy="160114"/>
            </a:xfrm>
            <a:custGeom>
              <a:avLst/>
              <a:gdLst/>
              <a:ahLst/>
              <a:cxnLst/>
              <a:rect l="l" t="t" r="r" b="b"/>
              <a:pathLst>
                <a:path w="4222" h="6127" extrusionOk="0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70"/>
            <p:cNvSpPr/>
            <p:nvPr/>
          </p:nvSpPr>
          <p:spPr>
            <a:xfrm>
              <a:off x="1755086" y="2892127"/>
              <a:ext cx="132701" cy="159853"/>
            </a:xfrm>
            <a:custGeom>
              <a:avLst/>
              <a:gdLst/>
              <a:ahLst/>
              <a:cxnLst/>
              <a:rect l="l" t="t" r="r" b="b"/>
              <a:pathLst>
                <a:path w="5078" h="611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70"/>
            <p:cNvSpPr/>
            <p:nvPr/>
          </p:nvSpPr>
          <p:spPr>
            <a:xfrm>
              <a:off x="1939268" y="2914496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70"/>
            <p:cNvSpPr/>
            <p:nvPr/>
          </p:nvSpPr>
          <p:spPr>
            <a:xfrm>
              <a:off x="2021690" y="2914496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70"/>
            <p:cNvSpPr/>
            <p:nvPr/>
          </p:nvSpPr>
          <p:spPr>
            <a:xfrm>
              <a:off x="1939268" y="2949436"/>
              <a:ext cx="72910" cy="11315"/>
            </a:xfrm>
            <a:custGeom>
              <a:avLst/>
              <a:gdLst/>
              <a:ahLst/>
              <a:cxnLst/>
              <a:rect l="l" t="t" r="r" b="b"/>
              <a:pathLst>
                <a:path w="279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70"/>
            <p:cNvSpPr/>
            <p:nvPr/>
          </p:nvSpPr>
          <p:spPr>
            <a:xfrm>
              <a:off x="2021690" y="2949436"/>
              <a:ext cx="72648" cy="11315"/>
            </a:xfrm>
            <a:custGeom>
              <a:avLst/>
              <a:gdLst/>
              <a:ahLst/>
              <a:cxnLst/>
              <a:rect l="l" t="t" r="r" b="b"/>
              <a:pathLst>
                <a:path w="278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70"/>
            <p:cNvSpPr/>
            <p:nvPr/>
          </p:nvSpPr>
          <p:spPr>
            <a:xfrm>
              <a:off x="1939268" y="2984610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70"/>
            <p:cNvSpPr/>
            <p:nvPr/>
          </p:nvSpPr>
          <p:spPr>
            <a:xfrm>
              <a:off x="2021690" y="2984610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70"/>
            <p:cNvSpPr/>
            <p:nvPr/>
          </p:nvSpPr>
          <p:spPr>
            <a:xfrm>
              <a:off x="1939268" y="3019549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70"/>
            <p:cNvSpPr/>
            <p:nvPr/>
          </p:nvSpPr>
          <p:spPr>
            <a:xfrm>
              <a:off x="2021690" y="3019549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70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5" name="Google Shape;13535;p70"/>
          <p:cNvGrpSpPr/>
          <p:nvPr/>
        </p:nvGrpSpPr>
        <p:grpSpPr>
          <a:xfrm>
            <a:off x="1303751" y="3807339"/>
            <a:ext cx="367684" cy="366561"/>
            <a:chOff x="1303751" y="3807339"/>
            <a:chExt cx="367684" cy="366561"/>
          </a:xfrm>
        </p:grpSpPr>
        <p:sp>
          <p:nvSpPr>
            <p:cNvPr id="13536" name="Google Shape;13536;p70"/>
            <p:cNvSpPr/>
            <p:nvPr/>
          </p:nvSpPr>
          <p:spPr>
            <a:xfrm>
              <a:off x="1305006" y="4056356"/>
              <a:ext cx="366430" cy="117387"/>
            </a:xfrm>
            <a:custGeom>
              <a:avLst/>
              <a:gdLst/>
              <a:ahLst/>
              <a:cxnLst/>
              <a:rect l="l" t="t" r="r" b="b"/>
              <a:pathLst>
                <a:path w="14022" h="4492" extrusionOk="0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70"/>
            <p:cNvSpPr/>
            <p:nvPr/>
          </p:nvSpPr>
          <p:spPr>
            <a:xfrm>
              <a:off x="1305267" y="4079980"/>
              <a:ext cx="366169" cy="93763"/>
            </a:xfrm>
            <a:custGeom>
              <a:avLst/>
              <a:gdLst/>
              <a:ahLst/>
              <a:cxnLst/>
              <a:rect l="l" t="t" r="r" b="b"/>
              <a:pathLst>
                <a:path w="14012" h="3588" extrusionOk="0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70"/>
            <p:cNvSpPr/>
            <p:nvPr/>
          </p:nvSpPr>
          <p:spPr>
            <a:xfrm>
              <a:off x="1605556" y="4079980"/>
              <a:ext cx="39225" cy="70401"/>
            </a:xfrm>
            <a:custGeom>
              <a:avLst/>
              <a:gdLst/>
              <a:ahLst/>
              <a:cxnLst/>
              <a:rect l="l" t="t" r="r" b="b"/>
              <a:pathLst>
                <a:path w="1501" h="2694" extrusionOk="0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70"/>
            <p:cNvSpPr/>
            <p:nvPr/>
          </p:nvSpPr>
          <p:spPr>
            <a:xfrm>
              <a:off x="1516104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70"/>
            <p:cNvSpPr/>
            <p:nvPr/>
          </p:nvSpPr>
          <p:spPr>
            <a:xfrm>
              <a:off x="1427149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70"/>
            <p:cNvSpPr/>
            <p:nvPr/>
          </p:nvSpPr>
          <p:spPr>
            <a:xfrm>
              <a:off x="1575294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70"/>
            <p:cNvSpPr/>
            <p:nvPr/>
          </p:nvSpPr>
          <p:spPr>
            <a:xfrm>
              <a:off x="1575294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70"/>
            <p:cNvSpPr/>
            <p:nvPr/>
          </p:nvSpPr>
          <p:spPr>
            <a:xfrm>
              <a:off x="1485686" y="4079745"/>
              <a:ext cx="11838" cy="49260"/>
            </a:xfrm>
            <a:custGeom>
              <a:avLst/>
              <a:gdLst/>
              <a:ahLst/>
              <a:cxnLst/>
              <a:rect l="l" t="t" r="r" b="b"/>
              <a:pathLst>
                <a:path w="453" h="1885" extrusionOk="0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70"/>
            <p:cNvSpPr/>
            <p:nvPr/>
          </p:nvSpPr>
          <p:spPr>
            <a:xfrm>
              <a:off x="1485686" y="4139536"/>
              <a:ext cx="11838" cy="19129"/>
            </a:xfrm>
            <a:custGeom>
              <a:avLst/>
              <a:gdLst/>
              <a:ahLst/>
              <a:cxnLst/>
              <a:rect l="l" t="t" r="r" b="b"/>
              <a:pathLst>
                <a:path w="453" h="732" extrusionOk="0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70"/>
            <p:cNvSpPr/>
            <p:nvPr/>
          </p:nvSpPr>
          <p:spPr>
            <a:xfrm>
              <a:off x="1396626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70"/>
            <p:cNvSpPr/>
            <p:nvPr/>
          </p:nvSpPr>
          <p:spPr>
            <a:xfrm>
              <a:off x="1396626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70"/>
            <p:cNvSpPr/>
            <p:nvPr/>
          </p:nvSpPr>
          <p:spPr>
            <a:xfrm>
              <a:off x="1304274" y="3915110"/>
              <a:ext cx="353573" cy="258712"/>
            </a:xfrm>
            <a:custGeom>
              <a:avLst/>
              <a:gdLst/>
              <a:ahLst/>
              <a:cxnLst/>
              <a:rect l="l" t="t" r="r" b="b"/>
              <a:pathLst>
                <a:path w="13530" h="9900" extrusionOk="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70"/>
            <p:cNvSpPr/>
            <p:nvPr/>
          </p:nvSpPr>
          <p:spPr>
            <a:xfrm>
              <a:off x="1307018" y="3927706"/>
              <a:ext cx="350829" cy="245776"/>
            </a:xfrm>
            <a:custGeom>
              <a:avLst/>
              <a:gdLst/>
              <a:ahLst/>
              <a:cxnLst/>
              <a:rect l="l" t="t" r="r" b="b"/>
              <a:pathLst>
                <a:path w="13425" h="9405" extrusionOk="0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70"/>
            <p:cNvSpPr/>
            <p:nvPr/>
          </p:nvSpPr>
          <p:spPr>
            <a:xfrm>
              <a:off x="1560582" y="3944431"/>
              <a:ext cx="65122" cy="74060"/>
            </a:xfrm>
            <a:custGeom>
              <a:avLst/>
              <a:gdLst/>
              <a:ahLst/>
              <a:cxnLst/>
              <a:rect l="l" t="t" r="r" b="b"/>
              <a:pathLst>
                <a:path w="2492" h="2834" extrusionOk="0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70"/>
            <p:cNvSpPr/>
            <p:nvPr/>
          </p:nvSpPr>
          <p:spPr>
            <a:xfrm>
              <a:off x="1533953" y="3971922"/>
              <a:ext cx="47326" cy="69565"/>
            </a:xfrm>
            <a:custGeom>
              <a:avLst/>
              <a:gdLst/>
              <a:ahLst/>
              <a:cxnLst/>
              <a:rect l="l" t="t" r="r" b="b"/>
              <a:pathLst>
                <a:path w="1811" h="2662" extrusionOk="0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70"/>
            <p:cNvSpPr/>
            <p:nvPr/>
          </p:nvSpPr>
          <p:spPr>
            <a:xfrm>
              <a:off x="1482942" y="3989169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70"/>
            <p:cNvSpPr/>
            <p:nvPr/>
          </p:nvSpPr>
          <p:spPr>
            <a:xfrm>
              <a:off x="1456548" y="4016922"/>
              <a:ext cx="45497" cy="69382"/>
            </a:xfrm>
            <a:custGeom>
              <a:avLst/>
              <a:gdLst/>
              <a:ahLst/>
              <a:cxnLst/>
              <a:rect l="l" t="t" r="r" b="b"/>
              <a:pathLst>
                <a:path w="1741" h="2655" extrusionOk="0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70"/>
            <p:cNvSpPr/>
            <p:nvPr/>
          </p:nvSpPr>
          <p:spPr>
            <a:xfrm>
              <a:off x="1405799" y="4033778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70"/>
            <p:cNvSpPr/>
            <p:nvPr/>
          </p:nvSpPr>
          <p:spPr>
            <a:xfrm>
              <a:off x="1379405" y="4061452"/>
              <a:ext cx="45261" cy="69330"/>
            </a:xfrm>
            <a:custGeom>
              <a:avLst/>
              <a:gdLst/>
              <a:ahLst/>
              <a:cxnLst/>
              <a:rect l="l" t="t" r="r" b="b"/>
              <a:pathLst>
                <a:path w="1732" h="2653" extrusionOk="0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70"/>
            <p:cNvSpPr/>
            <p:nvPr/>
          </p:nvSpPr>
          <p:spPr>
            <a:xfrm>
              <a:off x="1305267" y="3823907"/>
              <a:ext cx="261612" cy="349993"/>
            </a:xfrm>
            <a:custGeom>
              <a:avLst/>
              <a:gdLst/>
              <a:ahLst/>
              <a:cxnLst/>
              <a:rect l="l" t="t" r="r" b="b"/>
              <a:pathLst>
                <a:path w="10011" h="13393" extrusionOk="0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70"/>
            <p:cNvSpPr/>
            <p:nvPr/>
          </p:nvSpPr>
          <p:spPr>
            <a:xfrm>
              <a:off x="1320345" y="3828690"/>
              <a:ext cx="246299" cy="344792"/>
            </a:xfrm>
            <a:custGeom>
              <a:avLst/>
              <a:gdLst/>
              <a:ahLst/>
              <a:cxnLst/>
              <a:rect l="l" t="t" r="r" b="b"/>
              <a:pathLst>
                <a:path w="9425" h="13194" extrusionOk="0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70"/>
            <p:cNvSpPr/>
            <p:nvPr/>
          </p:nvSpPr>
          <p:spPr>
            <a:xfrm>
              <a:off x="1460076" y="3854979"/>
              <a:ext cx="76647" cy="62561"/>
            </a:xfrm>
            <a:custGeom>
              <a:avLst/>
              <a:gdLst/>
              <a:ahLst/>
              <a:cxnLst/>
              <a:rect l="l" t="t" r="r" b="b"/>
              <a:pathLst>
                <a:path w="2933" h="2394" extrusionOk="0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70"/>
            <p:cNvSpPr/>
            <p:nvPr/>
          </p:nvSpPr>
          <p:spPr>
            <a:xfrm>
              <a:off x="1414579" y="3932514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70"/>
            <p:cNvSpPr/>
            <p:nvPr/>
          </p:nvSpPr>
          <p:spPr>
            <a:xfrm>
              <a:off x="1370102" y="4009527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70"/>
            <p:cNvSpPr/>
            <p:nvPr/>
          </p:nvSpPr>
          <p:spPr>
            <a:xfrm>
              <a:off x="1442254" y="3903481"/>
              <a:ext cx="48972" cy="30131"/>
            </a:xfrm>
            <a:custGeom>
              <a:avLst/>
              <a:gdLst/>
              <a:ahLst/>
              <a:cxnLst/>
              <a:rect l="l" t="t" r="r" b="b"/>
              <a:pathLst>
                <a:path w="1874" h="1153" extrusionOk="0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70"/>
            <p:cNvSpPr/>
            <p:nvPr/>
          </p:nvSpPr>
          <p:spPr>
            <a:xfrm>
              <a:off x="1494022" y="3933612"/>
              <a:ext cx="23101" cy="15078"/>
            </a:xfrm>
            <a:custGeom>
              <a:avLst/>
              <a:gdLst/>
              <a:ahLst/>
              <a:cxnLst/>
              <a:rect l="l" t="t" r="r" b="b"/>
              <a:pathLst>
                <a:path w="884" h="577" extrusionOk="0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70"/>
            <p:cNvSpPr/>
            <p:nvPr/>
          </p:nvSpPr>
          <p:spPr>
            <a:xfrm>
              <a:off x="1397462" y="3981147"/>
              <a:ext cx="48816" cy="30131"/>
            </a:xfrm>
            <a:custGeom>
              <a:avLst/>
              <a:gdLst/>
              <a:ahLst/>
              <a:cxnLst/>
              <a:rect l="l" t="t" r="r" b="b"/>
              <a:pathLst>
                <a:path w="1868" h="1153" extrusionOk="0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70"/>
            <p:cNvSpPr/>
            <p:nvPr/>
          </p:nvSpPr>
          <p:spPr>
            <a:xfrm>
              <a:off x="1449022" y="4011042"/>
              <a:ext cx="23101" cy="15288"/>
            </a:xfrm>
            <a:custGeom>
              <a:avLst/>
              <a:gdLst/>
              <a:ahLst/>
              <a:cxnLst/>
              <a:rect l="l" t="t" r="r" b="b"/>
              <a:pathLst>
                <a:path w="884" h="585" extrusionOk="0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70"/>
            <p:cNvSpPr/>
            <p:nvPr/>
          </p:nvSpPr>
          <p:spPr>
            <a:xfrm>
              <a:off x="1404806" y="4088185"/>
              <a:ext cx="22918" cy="15209"/>
            </a:xfrm>
            <a:custGeom>
              <a:avLst/>
              <a:gdLst/>
              <a:ahLst/>
              <a:cxnLst/>
              <a:rect l="l" t="t" r="r" b="b"/>
              <a:pathLst>
                <a:path w="877" h="582" extrusionOk="0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70"/>
            <p:cNvSpPr/>
            <p:nvPr/>
          </p:nvSpPr>
          <p:spPr>
            <a:xfrm>
              <a:off x="1352985" y="4058290"/>
              <a:ext cx="48816" cy="30105"/>
            </a:xfrm>
            <a:custGeom>
              <a:avLst/>
              <a:gdLst/>
              <a:ahLst/>
              <a:cxnLst/>
              <a:rect l="l" t="t" r="r" b="b"/>
              <a:pathLst>
                <a:path w="1868" h="1152" extrusionOk="0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70"/>
            <p:cNvSpPr/>
            <p:nvPr/>
          </p:nvSpPr>
          <p:spPr>
            <a:xfrm>
              <a:off x="1303751" y="3807339"/>
              <a:ext cx="118903" cy="366404"/>
            </a:xfrm>
            <a:custGeom>
              <a:avLst/>
              <a:gdLst/>
              <a:ahLst/>
              <a:cxnLst/>
              <a:rect l="l" t="t" r="r" b="b"/>
              <a:pathLst>
                <a:path w="4550" h="14021" extrusionOk="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70"/>
            <p:cNvSpPr/>
            <p:nvPr/>
          </p:nvSpPr>
          <p:spPr>
            <a:xfrm>
              <a:off x="1326879" y="3807339"/>
              <a:ext cx="95776" cy="366142"/>
            </a:xfrm>
            <a:custGeom>
              <a:avLst/>
              <a:gdLst/>
              <a:ahLst/>
              <a:cxnLst/>
              <a:rect l="l" t="t" r="r" b="b"/>
              <a:pathLst>
                <a:path w="3665" h="14011" extrusionOk="0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70"/>
            <p:cNvSpPr/>
            <p:nvPr/>
          </p:nvSpPr>
          <p:spPr>
            <a:xfrm>
              <a:off x="1328891" y="3834230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70"/>
            <p:cNvSpPr/>
            <p:nvPr/>
          </p:nvSpPr>
          <p:spPr>
            <a:xfrm>
              <a:off x="1328891" y="3923943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70"/>
            <p:cNvSpPr/>
            <p:nvPr/>
          </p:nvSpPr>
          <p:spPr>
            <a:xfrm>
              <a:off x="1328891" y="4012898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70"/>
            <p:cNvSpPr/>
            <p:nvPr/>
          </p:nvSpPr>
          <p:spPr>
            <a:xfrm>
              <a:off x="1387192" y="3891983"/>
              <a:ext cx="22474" cy="11394"/>
            </a:xfrm>
            <a:custGeom>
              <a:avLst/>
              <a:gdLst/>
              <a:ahLst/>
              <a:cxnLst/>
              <a:rect l="l" t="t" r="r" b="b"/>
              <a:pathLst>
                <a:path w="860" h="436" extrusionOk="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70"/>
            <p:cNvSpPr/>
            <p:nvPr/>
          </p:nvSpPr>
          <p:spPr>
            <a:xfrm>
              <a:off x="1327375" y="3891983"/>
              <a:ext cx="52396" cy="11394"/>
            </a:xfrm>
            <a:custGeom>
              <a:avLst/>
              <a:gdLst/>
              <a:ahLst/>
              <a:cxnLst/>
              <a:rect l="l" t="t" r="r" b="b"/>
              <a:pathLst>
                <a:path w="2005" h="436" extrusionOk="0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70"/>
            <p:cNvSpPr/>
            <p:nvPr/>
          </p:nvSpPr>
          <p:spPr>
            <a:xfrm>
              <a:off x="1326539" y="3981695"/>
              <a:ext cx="53232" cy="11394"/>
            </a:xfrm>
            <a:custGeom>
              <a:avLst/>
              <a:gdLst/>
              <a:ahLst/>
              <a:cxnLst/>
              <a:rect l="l" t="t" r="r" b="b"/>
              <a:pathLst>
                <a:path w="2037" h="436" extrusionOk="0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70"/>
            <p:cNvSpPr/>
            <p:nvPr/>
          </p:nvSpPr>
          <p:spPr>
            <a:xfrm>
              <a:off x="1386330" y="3981695"/>
              <a:ext cx="23336" cy="11394"/>
            </a:xfrm>
            <a:custGeom>
              <a:avLst/>
              <a:gdLst/>
              <a:ahLst/>
              <a:cxnLst/>
              <a:rect l="l" t="t" r="r" b="b"/>
              <a:pathLst>
                <a:path w="893" h="436" extrusionOk="0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70"/>
            <p:cNvSpPr/>
            <p:nvPr/>
          </p:nvSpPr>
          <p:spPr>
            <a:xfrm>
              <a:off x="1327375" y="4070677"/>
              <a:ext cx="52396" cy="11368"/>
            </a:xfrm>
            <a:custGeom>
              <a:avLst/>
              <a:gdLst/>
              <a:ahLst/>
              <a:cxnLst/>
              <a:rect l="l" t="t" r="r" b="b"/>
              <a:pathLst>
                <a:path w="2005" h="435" extrusionOk="0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70"/>
            <p:cNvSpPr/>
            <p:nvPr/>
          </p:nvSpPr>
          <p:spPr>
            <a:xfrm>
              <a:off x="1387192" y="4070677"/>
              <a:ext cx="22474" cy="11368"/>
            </a:xfrm>
            <a:custGeom>
              <a:avLst/>
              <a:gdLst/>
              <a:ahLst/>
              <a:cxnLst/>
              <a:rect l="l" t="t" r="r" b="b"/>
              <a:pathLst>
                <a:path w="860" h="435" extrusionOk="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77" name="Google Shape;13577;p70"/>
          <p:cNvSpPr/>
          <p:nvPr/>
        </p:nvSpPr>
        <p:spPr>
          <a:xfrm>
            <a:off x="1321365" y="2905951"/>
            <a:ext cx="30157" cy="28667"/>
          </a:xfrm>
          <a:custGeom>
            <a:avLst/>
            <a:gdLst/>
            <a:ahLst/>
            <a:cxnLst/>
            <a:rect l="l" t="t" r="r" b="b"/>
            <a:pathLst>
              <a:path w="1154" h="1097" extrusionOk="0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78" name="Google Shape;13578;p70"/>
          <p:cNvGrpSpPr/>
          <p:nvPr/>
        </p:nvGrpSpPr>
        <p:grpSpPr>
          <a:xfrm>
            <a:off x="1310049" y="2891421"/>
            <a:ext cx="384749" cy="366613"/>
            <a:chOff x="1310049" y="2891421"/>
            <a:chExt cx="384749" cy="366613"/>
          </a:xfrm>
        </p:grpSpPr>
        <p:sp>
          <p:nvSpPr>
            <p:cNvPr id="13579" name="Google Shape;13579;p70"/>
            <p:cNvSpPr/>
            <p:nvPr/>
          </p:nvSpPr>
          <p:spPr>
            <a:xfrm>
              <a:off x="1310049" y="2891421"/>
              <a:ext cx="384749" cy="366613"/>
            </a:xfrm>
            <a:custGeom>
              <a:avLst/>
              <a:gdLst/>
              <a:ahLst/>
              <a:cxnLst/>
              <a:rect l="l" t="t" r="r" b="b"/>
              <a:pathLst>
                <a:path w="14723" h="14029" extrusionOk="0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70"/>
            <p:cNvSpPr/>
            <p:nvPr/>
          </p:nvSpPr>
          <p:spPr>
            <a:xfrm>
              <a:off x="1342218" y="2904697"/>
              <a:ext cx="324932" cy="324696"/>
            </a:xfrm>
            <a:custGeom>
              <a:avLst/>
              <a:gdLst/>
              <a:ahLst/>
              <a:cxnLst/>
              <a:rect l="l" t="t" r="r" b="b"/>
              <a:pathLst>
                <a:path w="12434" h="12425" extrusionOk="0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70"/>
            <p:cNvSpPr/>
            <p:nvPr/>
          </p:nvSpPr>
          <p:spPr>
            <a:xfrm>
              <a:off x="1355546" y="2931848"/>
              <a:ext cx="22134" cy="19573"/>
            </a:xfrm>
            <a:custGeom>
              <a:avLst/>
              <a:gdLst/>
              <a:ahLst/>
              <a:cxnLst/>
              <a:rect l="l" t="t" r="r" b="b"/>
              <a:pathLst>
                <a:path w="847" h="749" extrusionOk="0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70"/>
            <p:cNvSpPr/>
            <p:nvPr/>
          </p:nvSpPr>
          <p:spPr>
            <a:xfrm>
              <a:off x="1372610" y="2957720"/>
              <a:ext cx="30680" cy="28667"/>
            </a:xfrm>
            <a:custGeom>
              <a:avLst/>
              <a:gdLst/>
              <a:ahLst/>
              <a:cxnLst/>
              <a:rect l="l" t="t" r="r" b="b"/>
              <a:pathLst>
                <a:path w="1174" h="1097" extrusionOk="0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70"/>
            <p:cNvSpPr/>
            <p:nvPr/>
          </p:nvSpPr>
          <p:spPr>
            <a:xfrm>
              <a:off x="1407001" y="2983356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70"/>
            <p:cNvSpPr/>
            <p:nvPr/>
          </p:nvSpPr>
          <p:spPr>
            <a:xfrm>
              <a:off x="1424379" y="3009227"/>
              <a:ext cx="30444" cy="28693"/>
            </a:xfrm>
            <a:custGeom>
              <a:avLst/>
              <a:gdLst/>
              <a:ahLst/>
              <a:cxnLst/>
              <a:rect l="l" t="t" r="r" b="b"/>
              <a:pathLst>
                <a:path w="1165" h="1098" extrusionOk="0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70"/>
            <p:cNvSpPr/>
            <p:nvPr/>
          </p:nvSpPr>
          <p:spPr>
            <a:xfrm>
              <a:off x="1458769" y="3035124"/>
              <a:ext cx="21925" cy="19338"/>
            </a:xfrm>
            <a:custGeom>
              <a:avLst/>
              <a:gdLst/>
              <a:ahLst/>
              <a:cxnLst/>
              <a:rect l="l" t="t" r="r" b="b"/>
              <a:pathLst>
                <a:path w="839" h="740" extrusionOk="0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70"/>
            <p:cNvSpPr/>
            <p:nvPr/>
          </p:nvSpPr>
          <p:spPr>
            <a:xfrm>
              <a:off x="1475886" y="3060995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70"/>
            <p:cNvSpPr/>
            <p:nvPr/>
          </p:nvSpPr>
          <p:spPr>
            <a:xfrm>
              <a:off x="1510276" y="3086631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70"/>
            <p:cNvSpPr/>
            <p:nvPr/>
          </p:nvSpPr>
          <p:spPr>
            <a:xfrm>
              <a:off x="1527655" y="3112267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70"/>
            <p:cNvSpPr/>
            <p:nvPr/>
          </p:nvSpPr>
          <p:spPr>
            <a:xfrm>
              <a:off x="1578639" y="3164036"/>
              <a:ext cx="31228" cy="28876"/>
            </a:xfrm>
            <a:custGeom>
              <a:avLst/>
              <a:gdLst/>
              <a:ahLst/>
              <a:cxnLst/>
              <a:rect l="l" t="t" r="r" b="b"/>
              <a:pathLst>
                <a:path w="1195" h="1105" extrusionOk="0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70"/>
            <p:cNvSpPr/>
            <p:nvPr/>
          </p:nvSpPr>
          <p:spPr>
            <a:xfrm>
              <a:off x="1614101" y="3189907"/>
              <a:ext cx="21403" cy="19390"/>
            </a:xfrm>
            <a:custGeom>
              <a:avLst/>
              <a:gdLst/>
              <a:ahLst/>
              <a:cxnLst/>
              <a:rect l="l" t="t" r="r" b="b"/>
              <a:pathLst>
                <a:path w="819" h="742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70"/>
            <p:cNvSpPr/>
            <p:nvPr/>
          </p:nvSpPr>
          <p:spPr>
            <a:xfrm>
              <a:off x="1630930" y="3215804"/>
              <a:ext cx="30444" cy="28406"/>
            </a:xfrm>
            <a:custGeom>
              <a:avLst/>
              <a:gdLst/>
              <a:ahLst/>
              <a:cxnLst/>
              <a:rect l="l" t="t" r="r" b="b"/>
              <a:pathLst>
                <a:path w="1165" h="1087" extrusionOk="0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70"/>
            <p:cNvSpPr/>
            <p:nvPr/>
          </p:nvSpPr>
          <p:spPr>
            <a:xfrm>
              <a:off x="1562332" y="3138138"/>
              <a:ext cx="21403" cy="19286"/>
            </a:xfrm>
            <a:custGeom>
              <a:avLst/>
              <a:gdLst/>
              <a:ahLst/>
              <a:cxnLst/>
              <a:rect l="l" t="t" r="r" b="b"/>
              <a:pathLst>
                <a:path w="819" h="738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3" name="Google Shape;13593;p70"/>
          <p:cNvGrpSpPr/>
          <p:nvPr/>
        </p:nvGrpSpPr>
        <p:grpSpPr>
          <a:xfrm>
            <a:off x="849673" y="2891343"/>
            <a:ext cx="383468" cy="366665"/>
            <a:chOff x="849673" y="2891343"/>
            <a:chExt cx="383468" cy="366665"/>
          </a:xfrm>
        </p:grpSpPr>
        <p:sp>
          <p:nvSpPr>
            <p:cNvPr id="13594" name="Google Shape;13594;p70"/>
            <p:cNvSpPr/>
            <p:nvPr/>
          </p:nvSpPr>
          <p:spPr>
            <a:xfrm>
              <a:off x="849673" y="2976561"/>
              <a:ext cx="322188" cy="281447"/>
            </a:xfrm>
            <a:custGeom>
              <a:avLst/>
              <a:gdLst/>
              <a:ahLst/>
              <a:cxnLst/>
              <a:rect l="l" t="t" r="r" b="b"/>
              <a:pathLst>
                <a:path w="12329" h="10770" extrusionOk="0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70"/>
            <p:cNvSpPr/>
            <p:nvPr/>
          </p:nvSpPr>
          <p:spPr>
            <a:xfrm>
              <a:off x="867260" y="2976561"/>
              <a:ext cx="304600" cy="258947"/>
            </a:xfrm>
            <a:custGeom>
              <a:avLst/>
              <a:gdLst/>
              <a:ahLst/>
              <a:cxnLst/>
              <a:rect l="l" t="t" r="r" b="b"/>
              <a:pathLst>
                <a:path w="11656" h="9909" extrusionOk="0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70"/>
            <p:cNvSpPr/>
            <p:nvPr/>
          </p:nvSpPr>
          <p:spPr>
            <a:xfrm>
              <a:off x="947173" y="3018948"/>
              <a:ext cx="81952" cy="50122"/>
            </a:xfrm>
            <a:custGeom>
              <a:avLst/>
              <a:gdLst/>
              <a:ahLst/>
              <a:cxnLst/>
              <a:rect l="l" t="t" r="r" b="b"/>
              <a:pathLst>
                <a:path w="3136" h="1918" extrusionOk="0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70"/>
            <p:cNvSpPr/>
            <p:nvPr/>
          </p:nvSpPr>
          <p:spPr>
            <a:xfrm>
              <a:off x="967792" y="3018791"/>
              <a:ext cx="61333" cy="49521"/>
            </a:xfrm>
            <a:custGeom>
              <a:avLst/>
              <a:gdLst/>
              <a:ahLst/>
              <a:cxnLst/>
              <a:rect l="l" t="t" r="r" b="b"/>
              <a:pathLst>
                <a:path w="2347" h="1895" extrusionOk="0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70"/>
            <p:cNvSpPr/>
            <p:nvPr/>
          </p:nvSpPr>
          <p:spPr>
            <a:xfrm>
              <a:off x="992174" y="3104663"/>
              <a:ext cx="65357" cy="72831"/>
            </a:xfrm>
            <a:custGeom>
              <a:avLst/>
              <a:gdLst/>
              <a:ahLst/>
              <a:cxnLst/>
              <a:rect l="l" t="t" r="r" b="b"/>
              <a:pathLst>
                <a:path w="2501" h="2787" extrusionOk="0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70"/>
            <p:cNvSpPr/>
            <p:nvPr/>
          </p:nvSpPr>
          <p:spPr>
            <a:xfrm>
              <a:off x="1009499" y="3104427"/>
              <a:ext cx="48032" cy="64913"/>
            </a:xfrm>
            <a:custGeom>
              <a:avLst/>
              <a:gdLst/>
              <a:ahLst/>
              <a:cxnLst/>
              <a:rect l="l" t="t" r="r" b="b"/>
              <a:pathLst>
                <a:path w="1838" h="2484" extrusionOk="0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70"/>
            <p:cNvSpPr/>
            <p:nvPr/>
          </p:nvSpPr>
          <p:spPr>
            <a:xfrm>
              <a:off x="897417" y="3078400"/>
              <a:ext cx="69147" cy="70584"/>
            </a:xfrm>
            <a:custGeom>
              <a:avLst/>
              <a:gdLst/>
              <a:ahLst/>
              <a:cxnLst/>
              <a:rect l="l" t="t" r="r" b="b"/>
              <a:pathLst>
                <a:path w="2646" h="2701" extrusionOk="0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70"/>
            <p:cNvSpPr/>
            <p:nvPr/>
          </p:nvSpPr>
          <p:spPr>
            <a:xfrm>
              <a:off x="904708" y="3094915"/>
              <a:ext cx="61856" cy="54068"/>
            </a:xfrm>
            <a:custGeom>
              <a:avLst/>
              <a:gdLst/>
              <a:ahLst/>
              <a:cxnLst/>
              <a:rect l="l" t="t" r="r" b="b"/>
              <a:pathLst>
                <a:path w="2367" h="2069" extrusionOk="0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70"/>
            <p:cNvSpPr/>
            <p:nvPr/>
          </p:nvSpPr>
          <p:spPr>
            <a:xfrm>
              <a:off x="1107261" y="2891343"/>
              <a:ext cx="125880" cy="143049"/>
            </a:xfrm>
            <a:custGeom>
              <a:avLst/>
              <a:gdLst/>
              <a:ahLst/>
              <a:cxnLst/>
              <a:rect l="l" t="t" r="r" b="b"/>
              <a:pathLst>
                <a:path w="4817" h="5474" extrusionOk="0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70"/>
            <p:cNvSpPr/>
            <p:nvPr/>
          </p:nvSpPr>
          <p:spPr>
            <a:xfrm>
              <a:off x="1126599" y="296550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70"/>
            <p:cNvSpPr/>
            <p:nvPr/>
          </p:nvSpPr>
          <p:spPr>
            <a:xfrm>
              <a:off x="1024578" y="3005411"/>
              <a:ext cx="119635" cy="81507"/>
            </a:xfrm>
            <a:custGeom>
              <a:avLst/>
              <a:gdLst/>
              <a:ahLst/>
              <a:cxnLst/>
              <a:rect l="l" t="t" r="r" b="b"/>
              <a:pathLst>
                <a:path w="4578" h="3119" extrusionOk="0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70"/>
            <p:cNvSpPr/>
            <p:nvPr/>
          </p:nvSpPr>
          <p:spPr>
            <a:xfrm>
              <a:off x="1039395" y="3005150"/>
              <a:ext cx="95018" cy="60863"/>
            </a:xfrm>
            <a:custGeom>
              <a:avLst/>
              <a:gdLst/>
              <a:ahLst/>
              <a:cxnLst/>
              <a:rect l="l" t="t" r="r" b="b"/>
              <a:pathLst>
                <a:path w="3636" h="2329" extrusionOk="0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6" name="Google Shape;13606;p70"/>
          <p:cNvGrpSpPr/>
          <p:nvPr/>
        </p:nvGrpSpPr>
        <p:grpSpPr>
          <a:xfrm>
            <a:off x="920257" y="2426002"/>
            <a:ext cx="278024" cy="366508"/>
            <a:chOff x="920257" y="2426002"/>
            <a:chExt cx="278024" cy="366508"/>
          </a:xfrm>
        </p:grpSpPr>
        <p:sp>
          <p:nvSpPr>
            <p:cNvPr id="13607" name="Google Shape;13607;p70"/>
            <p:cNvSpPr/>
            <p:nvPr/>
          </p:nvSpPr>
          <p:spPr>
            <a:xfrm>
              <a:off x="1039918" y="2426002"/>
              <a:ext cx="38964" cy="92483"/>
            </a:xfrm>
            <a:custGeom>
              <a:avLst/>
              <a:gdLst/>
              <a:ahLst/>
              <a:cxnLst/>
              <a:rect l="l" t="t" r="r" b="b"/>
              <a:pathLst>
                <a:path w="1491" h="3539" extrusionOk="0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70"/>
            <p:cNvSpPr/>
            <p:nvPr/>
          </p:nvSpPr>
          <p:spPr>
            <a:xfrm>
              <a:off x="1061529" y="2429268"/>
              <a:ext cx="17352" cy="85950"/>
            </a:xfrm>
            <a:custGeom>
              <a:avLst/>
              <a:gdLst/>
              <a:ahLst/>
              <a:cxnLst/>
              <a:rect l="l" t="t" r="r" b="b"/>
              <a:pathLst>
                <a:path w="664" h="3289" extrusionOk="0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70"/>
            <p:cNvSpPr/>
            <p:nvPr/>
          </p:nvSpPr>
          <p:spPr>
            <a:xfrm>
              <a:off x="920257" y="2748398"/>
              <a:ext cx="27204" cy="44112"/>
            </a:xfrm>
            <a:custGeom>
              <a:avLst/>
              <a:gdLst/>
              <a:ahLst/>
              <a:cxnLst/>
              <a:rect l="l" t="t" r="r" b="b"/>
              <a:pathLst>
                <a:path w="1041" h="1688" extrusionOk="0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70"/>
            <p:cNvSpPr/>
            <p:nvPr/>
          </p:nvSpPr>
          <p:spPr>
            <a:xfrm>
              <a:off x="930083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70"/>
            <p:cNvSpPr/>
            <p:nvPr/>
          </p:nvSpPr>
          <p:spPr>
            <a:xfrm>
              <a:off x="945161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70"/>
            <p:cNvSpPr/>
            <p:nvPr/>
          </p:nvSpPr>
          <p:spPr>
            <a:xfrm>
              <a:off x="956215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70"/>
            <p:cNvSpPr/>
            <p:nvPr/>
          </p:nvSpPr>
          <p:spPr>
            <a:xfrm>
              <a:off x="1170841" y="2748398"/>
              <a:ext cx="27439" cy="44112"/>
            </a:xfrm>
            <a:custGeom>
              <a:avLst/>
              <a:gdLst/>
              <a:ahLst/>
              <a:cxnLst/>
              <a:rect l="l" t="t" r="r" b="b"/>
              <a:pathLst>
                <a:path w="1050" h="1688" extrusionOk="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70"/>
            <p:cNvSpPr/>
            <p:nvPr/>
          </p:nvSpPr>
          <p:spPr>
            <a:xfrm>
              <a:off x="1052226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70"/>
            <p:cNvSpPr/>
            <p:nvPr/>
          </p:nvSpPr>
          <p:spPr>
            <a:xfrm>
              <a:off x="1134648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70"/>
            <p:cNvSpPr/>
            <p:nvPr/>
          </p:nvSpPr>
          <p:spPr>
            <a:xfrm>
              <a:off x="1145702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70"/>
            <p:cNvSpPr/>
            <p:nvPr/>
          </p:nvSpPr>
          <p:spPr>
            <a:xfrm>
              <a:off x="1015536" y="2472883"/>
              <a:ext cx="87727" cy="76960"/>
            </a:xfrm>
            <a:custGeom>
              <a:avLst/>
              <a:gdLst/>
              <a:ahLst/>
              <a:cxnLst/>
              <a:rect l="l" t="t" r="r" b="b"/>
              <a:pathLst>
                <a:path w="3357" h="2945" extrusionOk="0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70"/>
            <p:cNvSpPr/>
            <p:nvPr/>
          </p:nvSpPr>
          <p:spPr>
            <a:xfrm>
              <a:off x="1027844" y="2472727"/>
              <a:ext cx="83702" cy="72648"/>
            </a:xfrm>
            <a:custGeom>
              <a:avLst/>
              <a:gdLst/>
              <a:ahLst/>
              <a:cxnLst/>
              <a:rect l="l" t="t" r="r" b="b"/>
              <a:pathLst>
                <a:path w="3203" h="2780" extrusionOk="0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70"/>
            <p:cNvSpPr/>
            <p:nvPr/>
          </p:nvSpPr>
          <p:spPr>
            <a:xfrm>
              <a:off x="1047182" y="2499120"/>
              <a:ext cx="24408" cy="24146"/>
            </a:xfrm>
            <a:custGeom>
              <a:avLst/>
              <a:gdLst/>
              <a:ahLst/>
              <a:cxnLst/>
              <a:rect l="l" t="t" r="r" b="b"/>
              <a:pathLst>
                <a:path w="934" h="924" extrusionOk="0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0" name="Google Shape;13620;p70"/>
          <p:cNvGrpSpPr/>
          <p:nvPr/>
        </p:nvGrpSpPr>
        <p:grpSpPr>
          <a:xfrm>
            <a:off x="866528" y="4274484"/>
            <a:ext cx="349810" cy="366665"/>
            <a:chOff x="866528" y="4274484"/>
            <a:chExt cx="349810" cy="366665"/>
          </a:xfrm>
        </p:grpSpPr>
        <p:sp>
          <p:nvSpPr>
            <p:cNvPr id="13621" name="Google Shape;13621;p70"/>
            <p:cNvSpPr/>
            <p:nvPr/>
          </p:nvSpPr>
          <p:spPr>
            <a:xfrm>
              <a:off x="1041407" y="4370991"/>
              <a:ext cx="174931" cy="270158"/>
            </a:xfrm>
            <a:custGeom>
              <a:avLst/>
              <a:gdLst/>
              <a:ahLst/>
              <a:cxnLst/>
              <a:rect l="l" t="t" r="r" b="b"/>
              <a:pathLst>
                <a:path w="6694" h="10338" extrusionOk="0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70"/>
            <p:cNvSpPr/>
            <p:nvPr/>
          </p:nvSpPr>
          <p:spPr>
            <a:xfrm>
              <a:off x="1041407" y="4516471"/>
              <a:ext cx="173938" cy="124678"/>
            </a:xfrm>
            <a:custGeom>
              <a:avLst/>
              <a:gdLst/>
              <a:ahLst/>
              <a:cxnLst/>
              <a:rect l="l" t="t" r="r" b="b"/>
              <a:pathLst>
                <a:path w="6656" h="4771" extrusionOk="0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70"/>
            <p:cNvSpPr/>
            <p:nvPr/>
          </p:nvSpPr>
          <p:spPr>
            <a:xfrm>
              <a:off x="866528" y="4370991"/>
              <a:ext cx="174905" cy="270158"/>
            </a:xfrm>
            <a:custGeom>
              <a:avLst/>
              <a:gdLst/>
              <a:ahLst/>
              <a:cxnLst/>
              <a:rect l="l" t="t" r="r" b="b"/>
              <a:pathLst>
                <a:path w="6693" h="10338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70"/>
            <p:cNvSpPr/>
            <p:nvPr/>
          </p:nvSpPr>
          <p:spPr>
            <a:xfrm>
              <a:off x="866528" y="4370991"/>
              <a:ext cx="64600" cy="173650"/>
            </a:xfrm>
            <a:custGeom>
              <a:avLst/>
              <a:gdLst/>
              <a:ahLst/>
              <a:cxnLst/>
              <a:rect l="l" t="t" r="r" b="b"/>
              <a:pathLst>
                <a:path w="2472" h="6645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70"/>
            <p:cNvSpPr/>
            <p:nvPr/>
          </p:nvSpPr>
          <p:spPr>
            <a:xfrm>
              <a:off x="867522" y="4274536"/>
              <a:ext cx="347824" cy="192701"/>
            </a:xfrm>
            <a:custGeom>
              <a:avLst/>
              <a:gdLst/>
              <a:ahLst/>
              <a:cxnLst/>
              <a:rect l="l" t="t" r="r" b="b"/>
              <a:pathLst>
                <a:path w="13310" h="7374" extrusionOk="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70"/>
            <p:cNvSpPr/>
            <p:nvPr/>
          </p:nvSpPr>
          <p:spPr>
            <a:xfrm>
              <a:off x="1041407" y="4274484"/>
              <a:ext cx="173938" cy="131708"/>
            </a:xfrm>
            <a:custGeom>
              <a:avLst/>
              <a:gdLst/>
              <a:ahLst/>
              <a:cxnLst/>
              <a:rect l="l" t="t" r="r" b="b"/>
              <a:pathLst>
                <a:path w="6656" h="5040" extrusionOk="0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70"/>
            <p:cNvSpPr/>
            <p:nvPr/>
          </p:nvSpPr>
          <p:spPr>
            <a:xfrm>
              <a:off x="1041407" y="4405669"/>
              <a:ext cx="112866" cy="173650"/>
            </a:xfrm>
            <a:custGeom>
              <a:avLst/>
              <a:gdLst/>
              <a:ahLst/>
              <a:cxnLst/>
              <a:rect l="l" t="t" r="r" b="b"/>
              <a:pathLst>
                <a:path w="4319" h="6645" extrusionOk="0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70"/>
            <p:cNvSpPr/>
            <p:nvPr/>
          </p:nvSpPr>
          <p:spPr>
            <a:xfrm>
              <a:off x="928593" y="4405669"/>
              <a:ext cx="112840" cy="173415"/>
            </a:xfrm>
            <a:custGeom>
              <a:avLst/>
              <a:gdLst/>
              <a:ahLst/>
              <a:cxnLst/>
              <a:rect l="l" t="t" r="r" b="b"/>
              <a:pathLst>
                <a:path w="4318" h="6636" extrusionOk="0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70"/>
            <p:cNvSpPr/>
            <p:nvPr/>
          </p:nvSpPr>
          <p:spPr>
            <a:xfrm>
              <a:off x="929848" y="4343657"/>
              <a:ext cx="223407" cy="123842"/>
            </a:xfrm>
            <a:custGeom>
              <a:avLst/>
              <a:gdLst/>
              <a:ahLst/>
              <a:cxnLst/>
              <a:rect l="l" t="t" r="r" b="b"/>
              <a:pathLst>
                <a:path w="8549" h="4739" extrusionOk="0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70"/>
            <p:cNvSpPr/>
            <p:nvPr/>
          </p:nvSpPr>
          <p:spPr>
            <a:xfrm>
              <a:off x="1112017" y="4497290"/>
              <a:ext cx="29896" cy="18972"/>
            </a:xfrm>
            <a:custGeom>
              <a:avLst/>
              <a:gdLst/>
              <a:ahLst/>
              <a:cxnLst/>
              <a:rect l="l" t="t" r="r" b="b"/>
              <a:pathLst>
                <a:path w="1144" h="726" extrusionOk="0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70"/>
            <p:cNvSpPr/>
            <p:nvPr/>
          </p:nvSpPr>
          <p:spPr>
            <a:xfrm>
              <a:off x="1112017" y="4481218"/>
              <a:ext cx="29896" cy="18946"/>
            </a:xfrm>
            <a:custGeom>
              <a:avLst/>
              <a:gdLst/>
              <a:ahLst/>
              <a:cxnLst/>
              <a:rect l="l" t="t" r="r" b="b"/>
              <a:pathLst>
                <a:path w="1144" h="725" extrusionOk="0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70"/>
          <p:cNvGrpSpPr/>
          <p:nvPr/>
        </p:nvGrpSpPr>
        <p:grpSpPr>
          <a:xfrm>
            <a:off x="1388708" y="4274484"/>
            <a:ext cx="330210" cy="366665"/>
            <a:chOff x="1388708" y="4274484"/>
            <a:chExt cx="330210" cy="366665"/>
          </a:xfrm>
        </p:grpSpPr>
        <p:sp>
          <p:nvSpPr>
            <p:cNvPr id="13633" name="Google Shape;13633;p70"/>
            <p:cNvSpPr/>
            <p:nvPr/>
          </p:nvSpPr>
          <p:spPr>
            <a:xfrm>
              <a:off x="1490965" y="4274484"/>
              <a:ext cx="227954" cy="366665"/>
            </a:xfrm>
            <a:custGeom>
              <a:avLst/>
              <a:gdLst/>
              <a:ahLst/>
              <a:cxnLst/>
              <a:rect l="l" t="t" r="r" b="b"/>
              <a:pathLst>
                <a:path w="8723" h="14031" extrusionOk="0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70"/>
            <p:cNvSpPr/>
            <p:nvPr/>
          </p:nvSpPr>
          <p:spPr>
            <a:xfrm>
              <a:off x="1651810" y="4274484"/>
              <a:ext cx="67108" cy="366665"/>
            </a:xfrm>
            <a:custGeom>
              <a:avLst/>
              <a:gdLst/>
              <a:ahLst/>
              <a:cxnLst/>
              <a:rect l="l" t="t" r="r" b="b"/>
              <a:pathLst>
                <a:path w="2568" h="14031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70"/>
            <p:cNvSpPr/>
            <p:nvPr/>
          </p:nvSpPr>
          <p:spPr>
            <a:xfrm>
              <a:off x="1395973" y="4576288"/>
              <a:ext cx="273947" cy="64861"/>
            </a:xfrm>
            <a:custGeom>
              <a:avLst/>
              <a:gdLst/>
              <a:ahLst/>
              <a:cxnLst/>
              <a:rect l="l" t="t" r="r" b="b"/>
              <a:pathLst>
                <a:path w="10483" h="2482" extrusionOk="0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70"/>
            <p:cNvSpPr/>
            <p:nvPr/>
          </p:nvSpPr>
          <p:spPr>
            <a:xfrm>
              <a:off x="1523395" y="4385547"/>
              <a:ext cx="31437" cy="26916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70"/>
            <p:cNvSpPr/>
            <p:nvPr/>
          </p:nvSpPr>
          <p:spPr>
            <a:xfrm>
              <a:off x="1569623" y="43945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70"/>
            <p:cNvSpPr/>
            <p:nvPr/>
          </p:nvSpPr>
          <p:spPr>
            <a:xfrm>
              <a:off x="1569623" y="4407917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70"/>
            <p:cNvSpPr/>
            <p:nvPr/>
          </p:nvSpPr>
          <p:spPr>
            <a:xfrm>
              <a:off x="1569623" y="4379014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70"/>
            <p:cNvSpPr/>
            <p:nvPr/>
          </p:nvSpPr>
          <p:spPr>
            <a:xfrm>
              <a:off x="1523395" y="4444110"/>
              <a:ext cx="31437" cy="26786"/>
            </a:xfrm>
            <a:custGeom>
              <a:avLst/>
              <a:gdLst/>
              <a:ahLst/>
              <a:cxnLst/>
              <a:rect l="l" t="t" r="r" b="b"/>
              <a:pathLst>
                <a:path w="1203" h="1025" extrusionOk="0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70"/>
            <p:cNvSpPr/>
            <p:nvPr/>
          </p:nvSpPr>
          <p:spPr>
            <a:xfrm>
              <a:off x="1569623" y="4453152"/>
              <a:ext cx="41734" cy="11080"/>
            </a:xfrm>
            <a:custGeom>
              <a:avLst/>
              <a:gdLst/>
              <a:ahLst/>
              <a:cxnLst/>
              <a:rect l="l" t="t" r="r" b="b"/>
              <a:pathLst>
                <a:path w="159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70"/>
            <p:cNvSpPr/>
            <p:nvPr/>
          </p:nvSpPr>
          <p:spPr>
            <a:xfrm>
              <a:off x="1569623" y="4466480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70"/>
            <p:cNvSpPr/>
            <p:nvPr/>
          </p:nvSpPr>
          <p:spPr>
            <a:xfrm>
              <a:off x="1569623" y="4437577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70"/>
            <p:cNvSpPr/>
            <p:nvPr/>
          </p:nvSpPr>
          <p:spPr>
            <a:xfrm>
              <a:off x="1523395" y="4502647"/>
              <a:ext cx="31437" cy="26655"/>
            </a:xfrm>
            <a:custGeom>
              <a:avLst/>
              <a:gdLst/>
              <a:ahLst/>
              <a:cxnLst/>
              <a:rect l="l" t="t" r="r" b="b"/>
              <a:pathLst>
                <a:path w="1203" h="1020" extrusionOk="0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70"/>
            <p:cNvSpPr/>
            <p:nvPr/>
          </p:nvSpPr>
          <p:spPr>
            <a:xfrm>
              <a:off x="1569623" y="45116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70"/>
            <p:cNvSpPr/>
            <p:nvPr/>
          </p:nvSpPr>
          <p:spPr>
            <a:xfrm>
              <a:off x="1569623" y="4524781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70"/>
            <p:cNvSpPr/>
            <p:nvPr/>
          </p:nvSpPr>
          <p:spPr>
            <a:xfrm>
              <a:off x="1569623" y="4495879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70"/>
            <p:cNvSpPr/>
            <p:nvPr/>
          </p:nvSpPr>
          <p:spPr>
            <a:xfrm>
              <a:off x="1530425" y="4309423"/>
              <a:ext cx="149295" cy="32169"/>
            </a:xfrm>
            <a:custGeom>
              <a:avLst/>
              <a:gdLst/>
              <a:ahLst/>
              <a:cxnLst/>
              <a:rect l="l" t="t" r="r" b="b"/>
              <a:pathLst>
                <a:path w="5713" h="1231" extrusionOk="0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70"/>
            <p:cNvSpPr/>
            <p:nvPr/>
          </p:nvSpPr>
          <p:spPr>
            <a:xfrm>
              <a:off x="1490965" y="4463448"/>
              <a:ext cx="29634" cy="29451"/>
            </a:xfrm>
            <a:custGeom>
              <a:avLst/>
              <a:gdLst/>
              <a:ahLst/>
              <a:cxnLst/>
              <a:rect l="l" t="t" r="r" b="b"/>
              <a:pathLst>
                <a:path w="1134" h="1127" extrusionOk="0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70"/>
            <p:cNvSpPr/>
            <p:nvPr/>
          </p:nvSpPr>
          <p:spPr>
            <a:xfrm>
              <a:off x="1388708" y="4350242"/>
              <a:ext cx="122640" cy="130689"/>
            </a:xfrm>
            <a:custGeom>
              <a:avLst/>
              <a:gdLst/>
              <a:ahLst/>
              <a:cxnLst/>
              <a:rect l="l" t="t" r="r" b="b"/>
              <a:pathLst>
                <a:path w="4693" h="5001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70"/>
            <p:cNvSpPr/>
            <p:nvPr/>
          </p:nvSpPr>
          <p:spPr>
            <a:xfrm>
              <a:off x="1388708" y="4358422"/>
              <a:ext cx="112605" cy="122509"/>
            </a:xfrm>
            <a:custGeom>
              <a:avLst/>
              <a:gdLst/>
              <a:ahLst/>
              <a:cxnLst/>
              <a:rect l="l" t="t" r="r" b="b"/>
              <a:pathLst>
                <a:path w="4309" h="4688" extrusionOk="0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70"/>
            <p:cNvSpPr/>
            <p:nvPr/>
          </p:nvSpPr>
          <p:spPr>
            <a:xfrm>
              <a:off x="1388708" y="4350242"/>
              <a:ext cx="35697" cy="34338"/>
            </a:xfrm>
            <a:custGeom>
              <a:avLst/>
              <a:gdLst/>
              <a:ahLst/>
              <a:cxnLst/>
              <a:rect l="l" t="t" r="r" b="b"/>
              <a:pathLst>
                <a:path w="1366" h="1314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3" name="Google Shape;13653;p70"/>
          <p:cNvGrpSpPr/>
          <p:nvPr/>
        </p:nvGrpSpPr>
        <p:grpSpPr>
          <a:xfrm>
            <a:off x="1874694" y="4293326"/>
            <a:ext cx="375446" cy="328982"/>
            <a:chOff x="1874694" y="4293326"/>
            <a:chExt cx="375446" cy="328982"/>
          </a:xfrm>
        </p:grpSpPr>
        <p:sp>
          <p:nvSpPr>
            <p:cNvPr id="13654" name="Google Shape;13654;p70"/>
            <p:cNvSpPr/>
            <p:nvPr/>
          </p:nvSpPr>
          <p:spPr>
            <a:xfrm>
              <a:off x="1874694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70"/>
            <p:cNvSpPr/>
            <p:nvPr/>
          </p:nvSpPr>
          <p:spPr>
            <a:xfrm>
              <a:off x="2019181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70"/>
            <p:cNvSpPr/>
            <p:nvPr/>
          </p:nvSpPr>
          <p:spPr>
            <a:xfrm>
              <a:off x="2033266" y="4540853"/>
              <a:ext cx="67108" cy="50775"/>
            </a:xfrm>
            <a:custGeom>
              <a:avLst/>
              <a:gdLst/>
              <a:ahLst/>
              <a:cxnLst/>
              <a:rect l="l" t="t" r="r" b="b"/>
              <a:pathLst>
                <a:path w="2568" h="1943" extrusionOk="0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70"/>
            <p:cNvSpPr/>
            <p:nvPr/>
          </p:nvSpPr>
          <p:spPr>
            <a:xfrm>
              <a:off x="1947055" y="4323979"/>
              <a:ext cx="230724" cy="221996"/>
            </a:xfrm>
            <a:custGeom>
              <a:avLst/>
              <a:gdLst/>
              <a:ahLst/>
              <a:cxnLst/>
              <a:rect l="l" t="t" r="r" b="b"/>
              <a:pathLst>
                <a:path w="8829" h="8495" extrusionOk="0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70"/>
            <p:cNvSpPr/>
            <p:nvPr/>
          </p:nvSpPr>
          <p:spPr>
            <a:xfrm>
              <a:off x="2019677" y="4422995"/>
              <a:ext cx="85741" cy="122980"/>
            </a:xfrm>
            <a:custGeom>
              <a:avLst/>
              <a:gdLst/>
              <a:ahLst/>
              <a:cxnLst/>
              <a:rect l="l" t="t" r="r" b="b"/>
              <a:pathLst>
                <a:path w="3281" h="4706" extrusionOk="0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70"/>
            <p:cNvSpPr/>
            <p:nvPr/>
          </p:nvSpPr>
          <p:spPr>
            <a:xfrm>
              <a:off x="1942534" y="4396261"/>
              <a:ext cx="124182" cy="144617"/>
            </a:xfrm>
            <a:custGeom>
              <a:avLst/>
              <a:gdLst/>
              <a:ahLst/>
              <a:cxnLst/>
              <a:rect l="l" t="t" r="r" b="b"/>
              <a:pathLst>
                <a:path w="4752" h="5534" extrusionOk="0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70"/>
            <p:cNvSpPr/>
            <p:nvPr/>
          </p:nvSpPr>
          <p:spPr>
            <a:xfrm>
              <a:off x="2066690" y="4396261"/>
              <a:ext cx="111089" cy="144617"/>
            </a:xfrm>
            <a:custGeom>
              <a:avLst/>
              <a:gdLst/>
              <a:ahLst/>
              <a:cxnLst/>
              <a:rect l="l" t="t" r="r" b="b"/>
              <a:pathLst>
                <a:path w="4251" h="5534" extrusionOk="0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70"/>
            <p:cNvSpPr/>
            <p:nvPr/>
          </p:nvSpPr>
          <p:spPr>
            <a:xfrm>
              <a:off x="2012412" y="4293326"/>
              <a:ext cx="94992" cy="81246"/>
            </a:xfrm>
            <a:custGeom>
              <a:avLst/>
              <a:gdLst/>
              <a:ahLst/>
              <a:cxnLst/>
              <a:rect l="l" t="t" r="r" b="b"/>
              <a:pathLst>
                <a:path w="3635" h="3109" extrusionOk="0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70"/>
            <p:cNvSpPr/>
            <p:nvPr/>
          </p:nvSpPr>
          <p:spPr>
            <a:xfrm>
              <a:off x="2058641" y="4293326"/>
              <a:ext cx="48763" cy="81194"/>
            </a:xfrm>
            <a:custGeom>
              <a:avLst/>
              <a:gdLst/>
              <a:ahLst/>
              <a:cxnLst/>
              <a:rect l="l" t="t" r="r" b="b"/>
              <a:pathLst>
                <a:path w="1866" h="3107" extrusionOk="0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70"/>
            <p:cNvSpPr/>
            <p:nvPr/>
          </p:nvSpPr>
          <p:spPr>
            <a:xfrm>
              <a:off x="2061150" y="4305529"/>
              <a:ext cx="23389" cy="34077"/>
            </a:xfrm>
            <a:custGeom>
              <a:avLst/>
              <a:gdLst/>
              <a:ahLst/>
              <a:cxnLst/>
              <a:rect l="l" t="t" r="r" b="b"/>
              <a:pathLst>
                <a:path w="895" h="1304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70"/>
            <p:cNvSpPr/>
            <p:nvPr/>
          </p:nvSpPr>
          <p:spPr>
            <a:xfrm>
              <a:off x="2046332" y="4459816"/>
              <a:ext cx="35723" cy="61647"/>
            </a:xfrm>
            <a:custGeom>
              <a:avLst/>
              <a:gdLst/>
              <a:ahLst/>
              <a:cxnLst/>
              <a:rect l="l" t="t" r="r" b="b"/>
              <a:pathLst>
                <a:path w="1367" h="2359" extrusionOk="0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70"/>
            <p:cNvSpPr/>
            <p:nvPr/>
          </p:nvSpPr>
          <p:spPr>
            <a:xfrm>
              <a:off x="2182770" y="4521436"/>
              <a:ext cx="25662" cy="22709"/>
            </a:xfrm>
            <a:custGeom>
              <a:avLst/>
              <a:gdLst/>
              <a:ahLst/>
              <a:cxnLst/>
              <a:rect l="l" t="t" r="r" b="b"/>
              <a:pathLst>
                <a:path w="982" h="869" extrusionOk="0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70"/>
            <p:cNvSpPr/>
            <p:nvPr/>
          </p:nvSpPr>
          <p:spPr>
            <a:xfrm>
              <a:off x="2178746" y="4542603"/>
              <a:ext cx="33711" cy="79704"/>
            </a:xfrm>
            <a:custGeom>
              <a:avLst/>
              <a:gdLst/>
              <a:ahLst/>
              <a:cxnLst/>
              <a:rect l="l" t="t" r="r" b="b"/>
              <a:pathLst>
                <a:path w="1290" h="3050" extrusionOk="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70"/>
            <p:cNvSpPr/>
            <p:nvPr/>
          </p:nvSpPr>
          <p:spPr>
            <a:xfrm>
              <a:off x="2195601" y="4542603"/>
              <a:ext cx="16855" cy="79704"/>
            </a:xfrm>
            <a:custGeom>
              <a:avLst/>
              <a:gdLst/>
              <a:ahLst/>
              <a:cxnLst/>
              <a:rect l="l" t="t" r="r" b="b"/>
              <a:pathLst>
                <a:path w="645" h="3050" extrusionOk="0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70"/>
            <p:cNvSpPr/>
            <p:nvPr/>
          </p:nvSpPr>
          <p:spPr>
            <a:xfrm>
              <a:off x="2178746" y="4602917"/>
              <a:ext cx="33711" cy="19390"/>
            </a:xfrm>
            <a:custGeom>
              <a:avLst/>
              <a:gdLst/>
              <a:ahLst/>
              <a:cxnLst/>
              <a:rect l="l" t="t" r="r" b="b"/>
              <a:pathLst>
                <a:path w="1290" h="742" extrusionOk="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70"/>
            <p:cNvSpPr/>
            <p:nvPr/>
          </p:nvSpPr>
          <p:spPr>
            <a:xfrm>
              <a:off x="1911881" y="4515974"/>
              <a:ext cx="80958" cy="78920"/>
            </a:xfrm>
            <a:custGeom>
              <a:avLst/>
              <a:gdLst/>
              <a:ahLst/>
              <a:cxnLst/>
              <a:rect l="l" t="t" r="r" b="b"/>
              <a:pathLst>
                <a:path w="3098" h="3020" extrusionOk="0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70"/>
            <p:cNvSpPr/>
            <p:nvPr/>
          </p:nvSpPr>
          <p:spPr>
            <a:xfrm>
              <a:off x="1945566" y="4516157"/>
              <a:ext cx="37971" cy="78737"/>
            </a:xfrm>
            <a:custGeom>
              <a:avLst/>
              <a:gdLst/>
              <a:ahLst/>
              <a:cxnLst/>
              <a:rect l="l" t="t" r="r" b="b"/>
              <a:pathLst>
                <a:path w="1453" h="3013" extrusionOk="0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70"/>
            <p:cNvSpPr/>
            <p:nvPr/>
          </p:nvSpPr>
          <p:spPr>
            <a:xfrm>
              <a:off x="1907099" y="4489581"/>
              <a:ext cx="19390" cy="15366"/>
            </a:xfrm>
            <a:custGeom>
              <a:avLst/>
              <a:gdLst/>
              <a:ahLst/>
              <a:cxnLst/>
              <a:rect l="l" t="t" r="r" b="b"/>
              <a:pathLst>
                <a:path w="742" h="588" extrusionOk="0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70"/>
            <p:cNvSpPr/>
            <p:nvPr/>
          </p:nvSpPr>
          <p:spPr>
            <a:xfrm>
              <a:off x="1897769" y="4504006"/>
              <a:ext cx="20932" cy="12753"/>
            </a:xfrm>
            <a:custGeom>
              <a:avLst/>
              <a:gdLst/>
              <a:ahLst/>
              <a:cxnLst/>
              <a:rect l="l" t="t" r="r" b="b"/>
              <a:pathLst>
                <a:path w="801" h="488" extrusionOk="0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70"/>
            <p:cNvSpPr/>
            <p:nvPr/>
          </p:nvSpPr>
          <p:spPr>
            <a:xfrm>
              <a:off x="1922909" y="4479859"/>
              <a:ext cx="14373" cy="16803"/>
            </a:xfrm>
            <a:custGeom>
              <a:avLst/>
              <a:gdLst/>
              <a:ahLst/>
              <a:cxnLst/>
              <a:rect l="l" t="t" r="r" b="b"/>
              <a:pathLst>
                <a:path w="550" h="643" extrusionOk="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70"/>
            <p:cNvSpPr/>
            <p:nvPr/>
          </p:nvSpPr>
          <p:spPr>
            <a:xfrm>
              <a:off x="1934773" y="4594111"/>
              <a:ext cx="34939" cy="28197"/>
            </a:xfrm>
            <a:custGeom>
              <a:avLst/>
              <a:gdLst/>
              <a:ahLst/>
              <a:cxnLst/>
              <a:rect l="l" t="t" r="r" b="b"/>
              <a:pathLst>
                <a:path w="1337" h="1079" extrusionOk="0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70"/>
            <p:cNvSpPr/>
            <p:nvPr/>
          </p:nvSpPr>
          <p:spPr>
            <a:xfrm>
              <a:off x="1929729" y="4602682"/>
              <a:ext cx="45497" cy="11080"/>
            </a:xfrm>
            <a:custGeom>
              <a:avLst/>
              <a:gdLst/>
              <a:ahLst/>
              <a:cxnLst/>
              <a:rect l="l" t="t" r="r" b="b"/>
              <a:pathLst>
                <a:path w="1741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6" name="Google Shape;13676;p70"/>
          <p:cNvGrpSpPr/>
          <p:nvPr/>
        </p:nvGrpSpPr>
        <p:grpSpPr>
          <a:xfrm>
            <a:off x="2396116" y="4293090"/>
            <a:ext cx="366665" cy="329714"/>
            <a:chOff x="2396116" y="4293090"/>
            <a:chExt cx="366665" cy="329714"/>
          </a:xfrm>
        </p:grpSpPr>
        <p:sp>
          <p:nvSpPr>
            <p:cNvPr id="13677" name="Google Shape;13677;p70"/>
            <p:cNvSpPr/>
            <p:nvPr/>
          </p:nvSpPr>
          <p:spPr>
            <a:xfrm>
              <a:off x="2497144" y="4300878"/>
              <a:ext cx="143755" cy="54539"/>
            </a:xfrm>
            <a:custGeom>
              <a:avLst/>
              <a:gdLst/>
              <a:ahLst/>
              <a:cxnLst/>
              <a:rect l="l" t="t" r="r" b="b"/>
              <a:pathLst>
                <a:path w="5501" h="2087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70"/>
            <p:cNvSpPr/>
            <p:nvPr/>
          </p:nvSpPr>
          <p:spPr>
            <a:xfrm>
              <a:off x="2410959" y="4293090"/>
              <a:ext cx="143494" cy="54303"/>
            </a:xfrm>
            <a:custGeom>
              <a:avLst/>
              <a:gdLst/>
              <a:ahLst/>
              <a:cxnLst/>
              <a:rect l="l" t="t" r="r" b="b"/>
              <a:pathLst>
                <a:path w="5491" h="2078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70"/>
            <p:cNvSpPr/>
            <p:nvPr/>
          </p:nvSpPr>
          <p:spPr>
            <a:xfrm>
              <a:off x="2396116" y="4323979"/>
              <a:ext cx="366665" cy="251081"/>
            </a:xfrm>
            <a:custGeom>
              <a:avLst/>
              <a:gdLst/>
              <a:ahLst/>
              <a:cxnLst/>
              <a:rect l="l" t="t" r="r" b="b"/>
              <a:pathLst>
                <a:path w="14031" h="9608" extrusionOk="0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70"/>
            <p:cNvSpPr/>
            <p:nvPr/>
          </p:nvSpPr>
          <p:spPr>
            <a:xfrm>
              <a:off x="2407928" y="4391819"/>
              <a:ext cx="340533" cy="182980"/>
            </a:xfrm>
            <a:custGeom>
              <a:avLst/>
              <a:gdLst/>
              <a:ahLst/>
              <a:cxnLst/>
              <a:rect l="l" t="t" r="r" b="b"/>
              <a:pathLst>
                <a:path w="13031" h="7002" extrusionOk="0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70"/>
            <p:cNvSpPr/>
            <p:nvPr/>
          </p:nvSpPr>
          <p:spPr>
            <a:xfrm>
              <a:off x="2728077" y="4323979"/>
              <a:ext cx="34704" cy="251081"/>
            </a:xfrm>
            <a:custGeom>
              <a:avLst/>
              <a:gdLst/>
              <a:ahLst/>
              <a:cxnLst/>
              <a:rect l="l" t="t" r="r" b="b"/>
              <a:pathLst>
                <a:path w="1328" h="9608" extrusionOk="0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70"/>
            <p:cNvSpPr/>
            <p:nvPr/>
          </p:nvSpPr>
          <p:spPr>
            <a:xfrm>
              <a:off x="2511726" y="4400626"/>
              <a:ext cx="227928" cy="222179"/>
            </a:xfrm>
            <a:custGeom>
              <a:avLst/>
              <a:gdLst/>
              <a:ahLst/>
              <a:cxnLst/>
              <a:rect l="l" t="t" r="r" b="b"/>
              <a:pathLst>
                <a:path w="8722" h="8502" extrusionOk="0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70"/>
            <p:cNvSpPr/>
            <p:nvPr/>
          </p:nvSpPr>
          <p:spPr>
            <a:xfrm>
              <a:off x="2679340" y="4400626"/>
              <a:ext cx="60314" cy="222179"/>
            </a:xfrm>
            <a:custGeom>
              <a:avLst/>
              <a:gdLst/>
              <a:ahLst/>
              <a:cxnLst/>
              <a:rect l="l" t="t" r="r" b="b"/>
              <a:pathLst>
                <a:path w="2308" h="8502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70"/>
            <p:cNvSpPr/>
            <p:nvPr/>
          </p:nvSpPr>
          <p:spPr>
            <a:xfrm>
              <a:off x="2416735" y="4557943"/>
              <a:ext cx="273921" cy="64861"/>
            </a:xfrm>
            <a:custGeom>
              <a:avLst/>
              <a:gdLst/>
              <a:ahLst/>
              <a:cxnLst/>
              <a:rect l="l" t="t" r="r" b="b"/>
              <a:pathLst>
                <a:path w="10482" h="2482" extrusionOk="0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70"/>
            <p:cNvSpPr/>
            <p:nvPr/>
          </p:nvSpPr>
          <p:spPr>
            <a:xfrm>
              <a:off x="2537336" y="4482290"/>
              <a:ext cx="25923" cy="11106"/>
            </a:xfrm>
            <a:custGeom>
              <a:avLst/>
              <a:gdLst/>
              <a:ahLst/>
              <a:cxnLst/>
              <a:rect l="l" t="t" r="r" b="b"/>
              <a:pathLst>
                <a:path w="992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70"/>
            <p:cNvSpPr/>
            <p:nvPr/>
          </p:nvSpPr>
          <p:spPr>
            <a:xfrm>
              <a:off x="2566239" y="4482290"/>
              <a:ext cx="149791" cy="11106"/>
            </a:xfrm>
            <a:custGeom>
              <a:avLst/>
              <a:gdLst/>
              <a:ahLst/>
              <a:cxnLst/>
              <a:rect l="l" t="t" r="r" b="b"/>
              <a:pathLst>
                <a:path w="5732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70"/>
            <p:cNvSpPr/>
            <p:nvPr/>
          </p:nvSpPr>
          <p:spPr>
            <a:xfrm>
              <a:off x="2537336" y="4500635"/>
              <a:ext cx="178694" cy="11106"/>
            </a:xfrm>
            <a:custGeom>
              <a:avLst/>
              <a:gdLst/>
              <a:ahLst/>
              <a:cxnLst/>
              <a:rect l="l" t="t" r="r" b="b"/>
              <a:pathLst>
                <a:path w="6838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70"/>
            <p:cNvSpPr/>
            <p:nvPr/>
          </p:nvSpPr>
          <p:spPr>
            <a:xfrm>
              <a:off x="2537336" y="4519241"/>
              <a:ext cx="178694" cy="11080"/>
            </a:xfrm>
            <a:custGeom>
              <a:avLst/>
              <a:gdLst/>
              <a:ahLst/>
              <a:cxnLst/>
              <a:rect l="l" t="t" r="r" b="b"/>
              <a:pathLst>
                <a:path w="6838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70"/>
            <p:cNvSpPr/>
            <p:nvPr/>
          </p:nvSpPr>
          <p:spPr>
            <a:xfrm>
              <a:off x="2648660" y="4443352"/>
              <a:ext cx="60105" cy="20122"/>
            </a:xfrm>
            <a:custGeom>
              <a:avLst/>
              <a:gdLst/>
              <a:ahLst/>
              <a:cxnLst/>
              <a:rect l="l" t="t" r="r" b="b"/>
              <a:pathLst>
                <a:path w="2300" h="770" extrusionOk="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0" name="Google Shape;13690;p70"/>
          <p:cNvGrpSpPr/>
          <p:nvPr/>
        </p:nvGrpSpPr>
        <p:grpSpPr>
          <a:xfrm>
            <a:off x="2908757" y="4289824"/>
            <a:ext cx="367162" cy="336116"/>
            <a:chOff x="2908757" y="4289824"/>
            <a:chExt cx="367162" cy="336116"/>
          </a:xfrm>
        </p:grpSpPr>
        <p:sp>
          <p:nvSpPr>
            <p:cNvPr id="13691" name="Google Shape;13691;p70"/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70"/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70"/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70"/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70"/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70"/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70"/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70"/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70"/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70"/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70"/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70"/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70"/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70"/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70"/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70"/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70"/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70"/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70"/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70"/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70"/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70"/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70"/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70"/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70"/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70"/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70"/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8" name="Google Shape;13718;p70"/>
          <p:cNvGrpSpPr/>
          <p:nvPr/>
        </p:nvGrpSpPr>
        <p:grpSpPr>
          <a:xfrm>
            <a:off x="3082408" y="2919540"/>
            <a:ext cx="368651" cy="310350"/>
            <a:chOff x="3082408" y="2919540"/>
            <a:chExt cx="368651" cy="310350"/>
          </a:xfrm>
        </p:grpSpPr>
        <p:sp>
          <p:nvSpPr>
            <p:cNvPr id="13719" name="Google Shape;13719;p70"/>
            <p:cNvSpPr/>
            <p:nvPr/>
          </p:nvSpPr>
          <p:spPr>
            <a:xfrm>
              <a:off x="3329909" y="3060629"/>
              <a:ext cx="81455" cy="169260"/>
            </a:xfrm>
            <a:custGeom>
              <a:avLst/>
              <a:gdLst/>
              <a:ahLst/>
              <a:cxnLst/>
              <a:rect l="l" t="t" r="r" b="b"/>
              <a:pathLst>
                <a:path w="3117" h="6477" extrusionOk="0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70"/>
            <p:cNvSpPr/>
            <p:nvPr/>
          </p:nvSpPr>
          <p:spPr>
            <a:xfrm>
              <a:off x="3082408" y="3016283"/>
              <a:ext cx="76908" cy="11080"/>
            </a:xfrm>
            <a:custGeom>
              <a:avLst/>
              <a:gdLst/>
              <a:ahLst/>
              <a:cxnLst/>
              <a:rect l="l" t="t" r="r" b="b"/>
              <a:pathLst>
                <a:path w="2943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70"/>
            <p:cNvSpPr/>
            <p:nvPr/>
          </p:nvSpPr>
          <p:spPr>
            <a:xfrm>
              <a:off x="3300510" y="3029584"/>
              <a:ext cx="66377" cy="53049"/>
            </a:xfrm>
            <a:custGeom>
              <a:avLst/>
              <a:gdLst/>
              <a:ahLst/>
              <a:cxnLst/>
              <a:rect l="l" t="t" r="r" b="b"/>
              <a:pathLst>
                <a:path w="2540" h="2030" extrusionOk="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70"/>
            <p:cNvSpPr/>
            <p:nvPr/>
          </p:nvSpPr>
          <p:spPr>
            <a:xfrm>
              <a:off x="3319612" y="3029349"/>
              <a:ext cx="47274" cy="34129"/>
            </a:xfrm>
            <a:custGeom>
              <a:avLst/>
              <a:gdLst/>
              <a:ahLst/>
              <a:cxnLst/>
              <a:rect l="l" t="t" r="r" b="b"/>
              <a:pathLst>
                <a:path w="1809" h="1306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70"/>
            <p:cNvSpPr/>
            <p:nvPr/>
          </p:nvSpPr>
          <p:spPr>
            <a:xfrm>
              <a:off x="3174368" y="2919540"/>
              <a:ext cx="96533" cy="101237"/>
            </a:xfrm>
            <a:custGeom>
              <a:avLst/>
              <a:gdLst/>
              <a:ahLst/>
              <a:cxnLst/>
              <a:rect l="l" t="t" r="r" b="b"/>
              <a:pathLst>
                <a:path w="3694" h="3874" extrusionOk="0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70"/>
            <p:cNvSpPr/>
            <p:nvPr/>
          </p:nvSpPr>
          <p:spPr>
            <a:xfrm>
              <a:off x="3196999" y="2925054"/>
              <a:ext cx="73903" cy="90784"/>
            </a:xfrm>
            <a:custGeom>
              <a:avLst/>
              <a:gdLst/>
              <a:ahLst/>
              <a:cxnLst/>
              <a:rect l="l" t="t" r="r" b="b"/>
              <a:pathLst>
                <a:path w="2828" h="3474" extrusionOk="0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70"/>
            <p:cNvSpPr/>
            <p:nvPr/>
          </p:nvSpPr>
          <p:spPr>
            <a:xfrm>
              <a:off x="3122364" y="2998931"/>
              <a:ext cx="328695" cy="46019"/>
            </a:xfrm>
            <a:custGeom>
              <a:avLst/>
              <a:gdLst/>
              <a:ahLst/>
              <a:cxnLst/>
              <a:rect l="l" t="t" r="r" b="b"/>
              <a:pathLst>
                <a:path w="12578" h="1761" extrusionOk="0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70"/>
            <p:cNvSpPr/>
            <p:nvPr/>
          </p:nvSpPr>
          <p:spPr>
            <a:xfrm>
              <a:off x="3122364" y="3008992"/>
              <a:ext cx="328459" cy="35697"/>
            </a:xfrm>
            <a:custGeom>
              <a:avLst/>
              <a:gdLst/>
              <a:ahLst/>
              <a:cxnLst/>
              <a:rect l="l" t="t" r="r" b="b"/>
              <a:pathLst>
                <a:path w="12569" h="1366" extrusionOk="0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70"/>
            <p:cNvSpPr/>
            <p:nvPr/>
          </p:nvSpPr>
          <p:spPr>
            <a:xfrm>
              <a:off x="3122599" y="2998931"/>
              <a:ext cx="46516" cy="46019"/>
            </a:xfrm>
            <a:custGeom>
              <a:avLst/>
              <a:gdLst/>
              <a:ahLst/>
              <a:cxnLst/>
              <a:rect l="l" t="t" r="r" b="b"/>
              <a:pathLst>
                <a:path w="1780" h="1761" extrusionOk="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70"/>
            <p:cNvSpPr/>
            <p:nvPr/>
          </p:nvSpPr>
          <p:spPr>
            <a:xfrm>
              <a:off x="3122599" y="3009749"/>
              <a:ext cx="46516" cy="34939"/>
            </a:xfrm>
            <a:custGeom>
              <a:avLst/>
              <a:gdLst/>
              <a:ahLst/>
              <a:cxnLst/>
              <a:rect l="l" t="t" r="r" b="b"/>
              <a:pathLst>
                <a:path w="1780" h="1337" extrusionOk="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70"/>
            <p:cNvSpPr/>
            <p:nvPr/>
          </p:nvSpPr>
          <p:spPr>
            <a:xfrm>
              <a:off x="3408829" y="2998931"/>
              <a:ext cx="41995" cy="46019"/>
            </a:xfrm>
            <a:custGeom>
              <a:avLst/>
              <a:gdLst/>
              <a:ahLst/>
              <a:cxnLst/>
              <a:rect l="l" t="t" r="r" b="b"/>
              <a:pathLst>
                <a:path w="1607" h="1761" extrusionOk="0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70"/>
            <p:cNvSpPr/>
            <p:nvPr/>
          </p:nvSpPr>
          <p:spPr>
            <a:xfrm>
              <a:off x="3408829" y="3008992"/>
              <a:ext cx="41995" cy="35697"/>
            </a:xfrm>
            <a:custGeom>
              <a:avLst/>
              <a:gdLst/>
              <a:ahLst/>
              <a:cxnLst/>
              <a:rect l="l" t="t" r="r" b="b"/>
              <a:pathLst>
                <a:path w="1607" h="1366" extrusionOk="0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1" name="Google Shape;13731;p70"/>
          <p:cNvGrpSpPr/>
          <p:nvPr/>
        </p:nvGrpSpPr>
        <p:grpSpPr>
          <a:xfrm>
            <a:off x="7069130" y="2424800"/>
            <a:ext cx="366169" cy="360498"/>
            <a:chOff x="7069130" y="2424800"/>
            <a:chExt cx="366169" cy="360498"/>
          </a:xfrm>
        </p:grpSpPr>
        <p:sp>
          <p:nvSpPr>
            <p:cNvPr id="13732" name="Google Shape;13732;p70"/>
            <p:cNvSpPr/>
            <p:nvPr/>
          </p:nvSpPr>
          <p:spPr>
            <a:xfrm>
              <a:off x="7158581" y="2546420"/>
              <a:ext cx="110070" cy="151934"/>
            </a:xfrm>
            <a:custGeom>
              <a:avLst/>
              <a:gdLst/>
              <a:ahLst/>
              <a:cxnLst/>
              <a:rect l="l" t="t" r="r" b="b"/>
              <a:pathLst>
                <a:path w="4212" h="5814" extrusionOk="0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70"/>
            <p:cNvSpPr/>
            <p:nvPr/>
          </p:nvSpPr>
          <p:spPr>
            <a:xfrm>
              <a:off x="7158085" y="2590663"/>
              <a:ext cx="156194" cy="107640"/>
            </a:xfrm>
            <a:custGeom>
              <a:avLst/>
              <a:gdLst/>
              <a:ahLst/>
              <a:cxnLst/>
              <a:rect l="l" t="t" r="r" b="b"/>
              <a:pathLst>
                <a:path w="5977" h="4119" extrusionOk="0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70"/>
            <p:cNvSpPr/>
            <p:nvPr/>
          </p:nvSpPr>
          <p:spPr>
            <a:xfrm>
              <a:off x="7157327" y="2654321"/>
              <a:ext cx="167535" cy="44007"/>
            </a:xfrm>
            <a:custGeom>
              <a:avLst/>
              <a:gdLst/>
              <a:ahLst/>
              <a:cxnLst/>
              <a:rect l="l" t="t" r="r" b="b"/>
              <a:pathLst>
                <a:path w="6411" h="1684" extrusionOk="0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70"/>
            <p:cNvSpPr/>
            <p:nvPr/>
          </p:nvSpPr>
          <p:spPr>
            <a:xfrm>
              <a:off x="7156674" y="2683929"/>
              <a:ext cx="152065" cy="38180"/>
            </a:xfrm>
            <a:custGeom>
              <a:avLst/>
              <a:gdLst/>
              <a:ahLst/>
              <a:cxnLst/>
              <a:rect l="l" t="t" r="r" b="b"/>
              <a:pathLst>
                <a:path w="5819" h="1461" extrusionOk="0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70"/>
            <p:cNvSpPr/>
            <p:nvPr/>
          </p:nvSpPr>
          <p:spPr>
            <a:xfrm>
              <a:off x="7158843" y="2536830"/>
              <a:ext cx="44817" cy="161447"/>
            </a:xfrm>
            <a:custGeom>
              <a:avLst/>
              <a:gdLst/>
              <a:ahLst/>
              <a:cxnLst/>
              <a:rect l="l" t="t" r="r" b="b"/>
              <a:pathLst>
                <a:path w="1715" h="6178" extrusionOk="0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70"/>
            <p:cNvSpPr/>
            <p:nvPr/>
          </p:nvSpPr>
          <p:spPr>
            <a:xfrm>
              <a:off x="7134905" y="2551621"/>
              <a:ext cx="39408" cy="146682"/>
            </a:xfrm>
            <a:custGeom>
              <a:avLst/>
              <a:gdLst/>
              <a:ahLst/>
              <a:cxnLst/>
              <a:rect l="l" t="t" r="r" b="b"/>
              <a:pathLst>
                <a:path w="1508" h="5613" extrusionOk="0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70"/>
            <p:cNvSpPr/>
            <p:nvPr/>
          </p:nvSpPr>
          <p:spPr>
            <a:xfrm>
              <a:off x="7247536" y="2513467"/>
              <a:ext cx="162126" cy="133642"/>
            </a:xfrm>
            <a:custGeom>
              <a:avLst/>
              <a:gdLst/>
              <a:ahLst/>
              <a:cxnLst/>
              <a:rect l="l" t="t" r="r" b="b"/>
              <a:pathLst>
                <a:path w="6204" h="5114" extrusionOk="0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70"/>
            <p:cNvSpPr/>
            <p:nvPr/>
          </p:nvSpPr>
          <p:spPr>
            <a:xfrm>
              <a:off x="7258852" y="2544094"/>
              <a:ext cx="150811" cy="103014"/>
            </a:xfrm>
            <a:custGeom>
              <a:avLst/>
              <a:gdLst/>
              <a:ahLst/>
              <a:cxnLst/>
              <a:rect l="l" t="t" r="r" b="b"/>
              <a:pathLst>
                <a:path w="5771" h="3942" extrusionOk="0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70"/>
            <p:cNvSpPr/>
            <p:nvPr/>
          </p:nvSpPr>
          <p:spPr>
            <a:xfrm>
              <a:off x="7270925" y="2597065"/>
              <a:ext cx="164373" cy="94312"/>
            </a:xfrm>
            <a:custGeom>
              <a:avLst/>
              <a:gdLst/>
              <a:ahLst/>
              <a:cxnLst/>
              <a:rect l="l" t="t" r="r" b="b"/>
              <a:pathLst>
                <a:path w="6290" h="3609" extrusionOk="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70"/>
            <p:cNvSpPr/>
            <p:nvPr/>
          </p:nvSpPr>
          <p:spPr>
            <a:xfrm>
              <a:off x="7276204" y="2637074"/>
              <a:ext cx="158833" cy="54042"/>
            </a:xfrm>
            <a:custGeom>
              <a:avLst/>
              <a:gdLst/>
              <a:ahLst/>
              <a:cxnLst/>
              <a:rect l="l" t="t" r="r" b="b"/>
              <a:pathLst>
                <a:path w="6078" h="2068" extrusionOk="0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70"/>
            <p:cNvSpPr/>
            <p:nvPr/>
          </p:nvSpPr>
          <p:spPr>
            <a:xfrm>
              <a:off x="7210611" y="2452735"/>
              <a:ext cx="137718" cy="157422"/>
            </a:xfrm>
            <a:custGeom>
              <a:avLst/>
              <a:gdLst/>
              <a:ahLst/>
              <a:cxnLst/>
              <a:rect l="l" t="t" r="r" b="b"/>
              <a:pathLst>
                <a:path w="5270" h="6024" extrusionOk="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70"/>
            <p:cNvSpPr/>
            <p:nvPr/>
          </p:nvSpPr>
          <p:spPr>
            <a:xfrm>
              <a:off x="7228695" y="2467944"/>
              <a:ext cx="119635" cy="142239"/>
            </a:xfrm>
            <a:custGeom>
              <a:avLst/>
              <a:gdLst/>
              <a:ahLst/>
              <a:cxnLst/>
              <a:rect l="l" t="t" r="r" b="b"/>
              <a:pathLst>
                <a:path w="4578" h="5443" extrusionOk="0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70"/>
            <p:cNvSpPr/>
            <p:nvPr/>
          </p:nvSpPr>
          <p:spPr>
            <a:xfrm>
              <a:off x="7270925" y="2691351"/>
              <a:ext cx="164112" cy="93946"/>
            </a:xfrm>
            <a:custGeom>
              <a:avLst/>
              <a:gdLst/>
              <a:ahLst/>
              <a:cxnLst/>
              <a:rect l="l" t="t" r="r" b="b"/>
              <a:pathLst>
                <a:path w="6280" h="3595" extrusionOk="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70"/>
            <p:cNvSpPr/>
            <p:nvPr/>
          </p:nvSpPr>
          <p:spPr>
            <a:xfrm>
              <a:off x="7270925" y="2710950"/>
              <a:ext cx="159591" cy="74347"/>
            </a:xfrm>
            <a:custGeom>
              <a:avLst/>
              <a:gdLst/>
              <a:ahLst/>
              <a:cxnLst/>
              <a:rect l="l" t="t" r="r" b="b"/>
              <a:pathLst>
                <a:path w="6107" h="2845" extrusionOk="0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70"/>
            <p:cNvSpPr/>
            <p:nvPr/>
          </p:nvSpPr>
          <p:spPr>
            <a:xfrm>
              <a:off x="7069130" y="2424852"/>
              <a:ext cx="98023" cy="161812"/>
            </a:xfrm>
            <a:custGeom>
              <a:avLst/>
              <a:gdLst/>
              <a:ahLst/>
              <a:cxnLst/>
              <a:rect l="l" t="t" r="r" b="b"/>
              <a:pathLst>
                <a:path w="3751" h="6192" extrusionOk="0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70"/>
            <p:cNvSpPr/>
            <p:nvPr/>
          </p:nvSpPr>
          <p:spPr>
            <a:xfrm>
              <a:off x="7116612" y="2424800"/>
              <a:ext cx="50540" cy="157265"/>
            </a:xfrm>
            <a:custGeom>
              <a:avLst/>
              <a:gdLst/>
              <a:ahLst/>
              <a:cxnLst/>
              <a:rect l="l" t="t" r="r" b="b"/>
              <a:pathLst>
                <a:path w="1934" h="6018" extrusionOk="0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70"/>
            <p:cNvSpPr/>
            <p:nvPr/>
          </p:nvSpPr>
          <p:spPr>
            <a:xfrm>
              <a:off x="7167388" y="2424800"/>
              <a:ext cx="97788" cy="161865"/>
            </a:xfrm>
            <a:custGeom>
              <a:avLst/>
              <a:gdLst/>
              <a:ahLst/>
              <a:cxnLst/>
              <a:rect l="l" t="t" r="r" b="b"/>
              <a:pathLst>
                <a:path w="3742" h="6194" extrusionOk="0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70"/>
            <p:cNvSpPr/>
            <p:nvPr/>
          </p:nvSpPr>
          <p:spPr>
            <a:xfrm>
              <a:off x="7188242" y="2428510"/>
              <a:ext cx="76934" cy="158154"/>
            </a:xfrm>
            <a:custGeom>
              <a:avLst/>
              <a:gdLst/>
              <a:ahLst/>
              <a:cxnLst/>
              <a:rect l="l" t="t" r="r" b="b"/>
              <a:pathLst>
                <a:path w="2944" h="6052" extrusionOk="0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70"/>
            <p:cNvSpPr/>
            <p:nvPr/>
          </p:nvSpPr>
          <p:spPr>
            <a:xfrm>
              <a:off x="7140001" y="2665219"/>
              <a:ext cx="53545" cy="5354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70"/>
            <p:cNvSpPr/>
            <p:nvPr/>
          </p:nvSpPr>
          <p:spPr>
            <a:xfrm>
              <a:off x="7140001" y="2692109"/>
              <a:ext cx="53545" cy="26655"/>
            </a:xfrm>
            <a:custGeom>
              <a:avLst/>
              <a:gdLst/>
              <a:ahLst/>
              <a:cxnLst/>
              <a:rect l="l" t="t" r="r" b="b"/>
              <a:pathLst>
                <a:path w="2049" h="1020" extrusionOk="0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2" name="Google Shape;13752;p70"/>
          <p:cNvGrpSpPr/>
          <p:nvPr/>
        </p:nvGrpSpPr>
        <p:grpSpPr>
          <a:xfrm>
            <a:off x="4885655" y="2424721"/>
            <a:ext cx="281473" cy="360629"/>
            <a:chOff x="4885655" y="2424721"/>
            <a:chExt cx="281473" cy="360629"/>
          </a:xfrm>
        </p:grpSpPr>
        <p:sp>
          <p:nvSpPr>
            <p:cNvPr id="13753" name="Google Shape;13753;p70"/>
            <p:cNvSpPr/>
            <p:nvPr/>
          </p:nvSpPr>
          <p:spPr>
            <a:xfrm>
              <a:off x="4885655" y="2588833"/>
              <a:ext cx="80697" cy="196516"/>
            </a:xfrm>
            <a:custGeom>
              <a:avLst/>
              <a:gdLst/>
              <a:ahLst/>
              <a:cxnLst/>
              <a:rect l="l" t="t" r="r" b="b"/>
              <a:pathLst>
                <a:path w="3088" h="7520" extrusionOk="0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70"/>
            <p:cNvSpPr/>
            <p:nvPr/>
          </p:nvSpPr>
          <p:spPr>
            <a:xfrm>
              <a:off x="4926134" y="2588833"/>
              <a:ext cx="40218" cy="196516"/>
            </a:xfrm>
            <a:custGeom>
              <a:avLst/>
              <a:gdLst/>
              <a:ahLst/>
              <a:cxnLst/>
              <a:rect l="l" t="t" r="r" b="b"/>
              <a:pathLst>
                <a:path w="1539" h="7520" extrusionOk="0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70"/>
            <p:cNvSpPr/>
            <p:nvPr/>
          </p:nvSpPr>
          <p:spPr>
            <a:xfrm>
              <a:off x="4893442" y="2424721"/>
              <a:ext cx="197039" cy="217396"/>
            </a:xfrm>
            <a:custGeom>
              <a:avLst/>
              <a:gdLst/>
              <a:ahLst/>
              <a:cxnLst/>
              <a:rect l="l" t="t" r="r" b="b"/>
              <a:pathLst>
                <a:path w="7540" h="8319" extrusionOk="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70"/>
            <p:cNvSpPr/>
            <p:nvPr/>
          </p:nvSpPr>
          <p:spPr>
            <a:xfrm>
              <a:off x="4949000" y="2424721"/>
              <a:ext cx="117858" cy="116133"/>
            </a:xfrm>
            <a:custGeom>
              <a:avLst/>
              <a:gdLst/>
              <a:ahLst/>
              <a:cxnLst/>
              <a:rect l="l" t="t" r="r" b="b"/>
              <a:pathLst>
                <a:path w="4510" h="4444" extrusionOk="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70"/>
            <p:cNvSpPr/>
            <p:nvPr/>
          </p:nvSpPr>
          <p:spPr>
            <a:xfrm>
              <a:off x="4888921" y="2424721"/>
              <a:ext cx="83964" cy="298825"/>
            </a:xfrm>
            <a:custGeom>
              <a:avLst/>
              <a:gdLst/>
              <a:ahLst/>
              <a:cxnLst/>
              <a:rect l="l" t="t" r="r" b="b"/>
              <a:pathLst>
                <a:path w="3213" h="11435" extrusionOk="0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70"/>
            <p:cNvSpPr/>
            <p:nvPr/>
          </p:nvSpPr>
          <p:spPr>
            <a:xfrm>
              <a:off x="4906770" y="2424721"/>
              <a:ext cx="66115" cy="298851"/>
            </a:xfrm>
            <a:custGeom>
              <a:avLst/>
              <a:gdLst/>
              <a:ahLst/>
              <a:cxnLst/>
              <a:rect l="l" t="t" r="r" b="b"/>
              <a:pathLst>
                <a:path w="2530" h="11436" extrusionOk="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70"/>
            <p:cNvSpPr/>
            <p:nvPr/>
          </p:nvSpPr>
          <p:spPr>
            <a:xfrm>
              <a:off x="4889183" y="2583293"/>
              <a:ext cx="66115" cy="82448"/>
            </a:xfrm>
            <a:custGeom>
              <a:avLst/>
              <a:gdLst/>
              <a:ahLst/>
              <a:cxnLst/>
              <a:rect l="l" t="t" r="r" b="b"/>
              <a:pathLst>
                <a:path w="2530" h="3155" extrusionOk="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70"/>
            <p:cNvSpPr/>
            <p:nvPr/>
          </p:nvSpPr>
          <p:spPr>
            <a:xfrm>
              <a:off x="5000246" y="2503641"/>
              <a:ext cx="38728" cy="71891"/>
            </a:xfrm>
            <a:custGeom>
              <a:avLst/>
              <a:gdLst/>
              <a:ahLst/>
              <a:cxnLst/>
              <a:rect l="l" t="t" r="r" b="b"/>
              <a:pathLst>
                <a:path w="1482" h="2751" extrusionOk="0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70"/>
            <p:cNvSpPr/>
            <p:nvPr/>
          </p:nvSpPr>
          <p:spPr>
            <a:xfrm>
              <a:off x="5019087" y="2553528"/>
              <a:ext cx="51690" cy="47143"/>
            </a:xfrm>
            <a:custGeom>
              <a:avLst/>
              <a:gdLst/>
              <a:ahLst/>
              <a:cxnLst/>
              <a:rect l="l" t="t" r="r" b="b"/>
              <a:pathLst>
                <a:path w="1978" h="1804" extrusionOk="0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70"/>
            <p:cNvSpPr/>
            <p:nvPr/>
          </p:nvSpPr>
          <p:spPr>
            <a:xfrm>
              <a:off x="5056039" y="2522222"/>
              <a:ext cx="111089" cy="160506"/>
            </a:xfrm>
            <a:custGeom>
              <a:avLst/>
              <a:gdLst/>
              <a:ahLst/>
              <a:cxnLst/>
              <a:rect l="l" t="t" r="r" b="b"/>
              <a:pathLst>
                <a:path w="4251" h="6142" extrusionOk="0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70"/>
            <p:cNvSpPr/>
            <p:nvPr/>
          </p:nvSpPr>
          <p:spPr>
            <a:xfrm>
              <a:off x="5056535" y="2522483"/>
              <a:ext cx="109103" cy="149791"/>
            </a:xfrm>
            <a:custGeom>
              <a:avLst/>
              <a:gdLst/>
              <a:ahLst/>
              <a:cxnLst/>
              <a:rect l="l" t="t" r="r" b="b"/>
              <a:pathLst>
                <a:path w="4175" h="5732" extrusionOk="0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4" name="Google Shape;13764;p70"/>
          <p:cNvGrpSpPr/>
          <p:nvPr/>
        </p:nvGrpSpPr>
        <p:grpSpPr>
          <a:xfrm>
            <a:off x="6625609" y="2446777"/>
            <a:ext cx="364130" cy="316726"/>
            <a:chOff x="6625609" y="2446777"/>
            <a:chExt cx="364130" cy="316726"/>
          </a:xfrm>
        </p:grpSpPr>
        <p:sp>
          <p:nvSpPr>
            <p:cNvPr id="13765" name="Google Shape;13765;p70"/>
            <p:cNvSpPr/>
            <p:nvPr/>
          </p:nvSpPr>
          <p:spPr>
            <a:xfrm>
              <a:off x="6657255" y="2495096"/>
              <a:ext cx="265140" cy="240497"/>
            </a:xfrm>
            <a:custGeom>
              <a:avLst/>
              <a:gdLst/>
              <a:ahLst/>
              <a:cxnLst/>
              <a:rect l="l" t="t" r="r" b="b"/>
              <a:pathLst>
                <a:path w="10146" h="9203" extrusionOk="0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70"/>
            <p:cNvSpPr/>
            <p:nvPr/>
          </p:nvSpPr>
          <p:spPr>
            <a:xfrm>
              <a:off x="6693187" y="2495096"/>
              <a:ext cx="264905" cy="240497"/>
            </a:xfrm>
            <a:custGeom>
              <a:avLst/>
              <a:gdLst/>
              <a:ahLst/>
              <a:cxnLst/>
              <a:rect l="l" t="t" r="r" b="b"/>
              <a:pathLst>
                <a:path w="10137" h="9203" extrusionOk="0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70"/>
            <p:cNvSpPr/>
            <p:nvPr/>
          </p:nvSpPr>
          <p:spPr>
            <a:xfrm>
              <a:off x="6693187" y="2617213"/>
              <a:ext cx="229208" cy="118380"/>
            </a:xfrm>
            <a:custGeom>
              <a:avLst/>
              <a:gdLst/>
              <a:ahLst/>
              <a:cxnLst/>
              <a:rect l="l" t="t" r="r" b="b"/>
              <a:pathLst>
                <a:path w="8771" h="4530" extrusionOk="0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70"/>
            <p:cNvSpPr/>
            <p:nvPr/>
          </p:nvSpPr>
          <p:spPr>
            <a:xfrm>
              <a:off x="6693187" y="2707945"/>
              <a:ext cx="229208" cy="55558"/>
            </a:xfrm>
            <a:custGeom>
              <a:avLst/>
              <a:gdLst/>
              <a:ahLst/>
              <a:cxnLst/>
              <a:rect l="l" t="t" r="r" b="b"/>
              <a:pathLst>
                <a:path w="8771" h="2126" extrusionOk="0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70"/>
            <p:cNvSpPr/>
            <p:nvPr/>
          </p:nvSpPr>
          <p:spPr>
            <a:xfrm>
              <a:off x="6625609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70"/>
            <p:cNvSpPr/>
            <p:nvPr/>
          </p:nvSpPr>
          <p:spPr>
            <a:xfrm>
              <a:off x="6635409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70"/>
            <p:cNvSpPr/>
            <p:nvPr/>
          </p:nvSpPr>
          <p:spPr>
            <a:xfrm>
              <a:off x="6632769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70"/>
            <p:cNvSpPr/>
            <p:nvPr/>
          </p:nvSpPr>
          <p:spPr>
            <a:xfrm>
              <a:off x="6663057" y="2475941"/>
              <a:ext cx="43667" cy="33998"/>
            </a:xfrm>
            <a:custGeom>
              <a:avLst/>
              <a:gdLst/>
              <a:ahLst/>
              <a:cxnLst/>
              <a:rect l="l" t="t" r="r" b="b"/>
              <a:pathLst>
                <a:path w="1671" h="1301" extrusionOk="0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70"/>
            <p:cNvSpPr/>
            <p:nvPr/>
          </p:nvSpPr>
          <p:spPr>
            <a:xfrm>
              <a:off x="6927910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70"/>
            <p:cNvSpPr/>
            <p:nvPr/>
          </p:nvSpPr>
          <p:spPr>
            <a:xfrm>
              <a:off x="6927910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70"/>
            <p:cNvSpPr/>
            <p:nvPr/>
          </p:nvSpPr>
          <p:spPr>
            <a:xfrm>
              <a:off x="6910322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70"/>
            <p:cNvSpPr/>
            <p:nvPr/>
          </p:nvSpPr>
          <p:spPr>
            <a:xfrm>
              <a:off x="6908624" y="2475941"/>
              <a:ext cx="43694" cy="33998"/>
            </a:xfrm>
            <a:custGeom>
              <a:avLst/>
              <a:gdLst/>
              <a:ahLst/>
              <a:cxnLst/>
              <a:rect l="l" t="t" r="r" b="b"/>
              <a:pathLst>
                <a:path w="1672" h="1301" extrusionOk="0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70"/>
          <p:cNvGrpSpPr/>
          <p:nvPr/>
        </p:nvGrpSpPr>
        <p:grpSpPr>
          <a:xfrm>
            <a:off x="5757644" y="2012350"/>
            <a:ext cx="360628" cy="298825"/>
            <a:chOff x="5757644" y="2012350"/>
            <a:chExt cx="360628" cy="298825"/>
          </a:xfrm>
        </p:grpSpPr>
        <p:sp>
          <p:nvSpPr>
            <p:cNvPr id="13778" name="Google Shape;13778;p70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70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70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70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70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70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70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70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70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70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70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70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70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70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70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70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70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70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70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70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70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70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00" name="Google Shape;13800;p70"/>
          <p:cNvGrpSpPr/>
          <p:nvPr/>
        </p:nvGrpSpPr>
        <p:grpSpPr>
          <a:xfrm>
            <a:off x="5317625" y="1983474"/>
            <a:ext cx="360628" cy="356839"/>
            <a:chOff x="5317625" y="1983474"/>
            <a:chExt cx="360628" cy="356839"/>
          </a:xfrm>
        </p:grpSpPr>
        <p:sp>
          <p:nvSpPr>
            <p:cNvPr id="13801" name="Google Shape;13801;p70"/>
            <p:cNvSpPr/>
            <p:nvPr/>
          </p:nvSpPr>
          <p:spPr>
            <a:xfrm>
              <a:off x="5642295" y="2050817"/>
              <a:ext cx="22134" cy="199051"/>
            </a:xfrm>
            <a:custGeom>
              <a:avLst/>
              <a:gdLst/>
              <a:ahLst/>
              <a:cxnLst/>
              <a:rect l="l" t="t" r="r" b="b"/>
              <a:pathLst>
                <a:path w="847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70"/>
            <p:cNvSpPr/>
            <p:nvPr/>
          </p:nvSpPr>
          <p:spPr>
            <a:xfrm>
              <a:off x="5653349" y="2050817"/>
              <a:ext cx="10845" cy="199051"/>
            </a:xfrm>
            <a:custGeom>
              <a:avLst/>
              <a:gdLst/>
              <a:ahLst/>
              <a:cxnLst/>
              <a:rect l="l" t="t" r="r" b="b"/>
              <a:pathLst>
                <a:path w="415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70"/>
            <p:cNvSpPr/>
            <p:nvPr/>
          </p:nvSpPr>
          <p:spPr>
            <a:xfrm>
              <a:off x="5635762" y="2216419"/>
              <a:ext cx="35200" cy="123894"/>
            </a:xfrm>
            <a:custGeom>
              <a:avLst/>
              <a:gdLst/>
              <a:ahLst/>
              <a:cxnLst/>
              <a:rect l="l" t="t" r="r" b="b"/>
              <a:pathLst>
                <a:path w="1347" h="4741" extrusionOk="0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70"/>
            <p:cNvSpPr/>
            <p:nvPr/>
          </p:nvSpPr>
          <p:spPr>
            <a:xfrm>
              <a:off x="5630980" y="2036732"/>
              <a:ext cx="47274" cy="36220"/>
            </a:xfrm>
            <a:custGeom>
              <a:avLst/>
              <a:gdLst/>
              <a:ahLst/>
              <a:cxnLst/>
              <a:rect l="l" t="t" r="r" b="b"/>
              <a:pathLst>
                <a:path w="1809" h="1386" extrusionOk="0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70"/>
            <p:cNvSpPr/>
            <p:nvPr/>
          </p:nvSpPr>
          <p:spPr>
            <a:xfrm>
              <a:off x="5461380" y="1986740"/>
              <a:ext cx="48267" cy="48267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70"/>
            <p:cNvSpPr/>
            <p:nvPr/>
          </p:nvSpPr>
          <p:spPr>
            <a:xfrm>
              <a:off x="5471937" y="1997298"/>
              <a:ext cx="27152" cy="27152"/>
            </a:xfrm>
            <a:custGeom>
              <a:avLst/>
              <a:gdLst/>
              <a:ahLst/>
              <a:cxnLst/>
              <a:rect l="l" t="t" r="r" b="b"/>
              <a:pathLst>
                <a:path w="1039" h="1039" extrusionOk="0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70"/>
            <p:cNvSpPr/>
            <p:nvPr/>
          </p:nvSpPr>
          <p:spPr>
            <a:xfrm>
              <a:off x="5416380" y="2011932"/>
              <a:ext cx="138241" cy="62248"/>
            </a:xfrm>
            <a:custGeom>
              <a:avLst/>
              <a:gdLst/>
              <a:ahLst/>
              <a:cxnLst/>
              <a:rect l="l" t="t" r="r" b="b"/>
              <a:pathLst>
                <a:path w="5290" h="2382" extrusionOk="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70"/>
            <p:cNvSpPr/>
            <p:nvPr/>
          </p:nvSpPr>
          <p:spPr>
            <a:xfrm>
              <a:off x="5428949" y="2022908"/>
              <a:ext cx="113363" cy="40505"/>
            </a:xfrm>
            <a:custGeom>
              <a:avLst/>
              <a:gdLst/>
              <a:ahLst/>
              <a:cxnLst/>
              <a:rect l="l" t="t" r="r" b="b"/>
              <a:pathLst>
                <a:path w="4338" h="1550" extrusionOk="0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70"/>
            <p:cNvSpPr/>
            <p:nvPr/>
          </p:nvSpPr>
          <p:spPr>
            <a:xfrm>
              <a:off x="5317625" y="1983474"/>
              <a:ext cx="143023" cy="142997"/>
            </a:xfrm>
            <a:custGeom>
              <a:avLst/>
              <a:gdLst/>
              <a:ahLst/>
              <a:cxnLst/>
              <a:rect l="l" t="t" r="r" b="b"/>
              <a:pathLst>
                <a:path w="5473" h="5472" extrusionOk="0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70"/>
            <p:cNvSpPr/>
            <p:nvPr/>
          </p:nvSpPr>
          <p:spPr>
            <a:xfrm>
              <a:off x="5338740" y="2004328"/>
              <a:ext cx="129696" cy="122744"/>
            </a:xfrm>
            <a:custGeom>
              <a:avLst/>
              <a:gdLst/>
              <a:ahLst/>
              <a:cxnLst/>
              <a:rect l="l" t="t" r="r" b="b"/>
              <a:pathLst>
                <a:path w="4963" h="4697" extrusionOk="0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70"/>
            <p:cNvSpPr/>
            <p:nvPr/>
          </p:nvSpPr>
          <p:spPr>
            <a:xfrm>
              <a:off x="5318383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70"/>
            <p:cNvSpPr/>
            <p:nvPr/>
          </p:nvSpPr>
          <p:spPr>
            <a:xfrm>
              <a:off x="5328940" y="2009842"/>
              <a:ext cx="120392" cy="90131"/>
            </a:xfrm>
            <a:custGeom>
              <a:avLst/>
              <a:gdLst/>
              <a:ahLst/>
              <a:cxnLst/>
              <a:rect l="l" t="t" r="r" b="b"/>
              <a:pathLst>
                <a:path w="4607" h="3449" extrusionOk="0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70"/>
            <p:cNvSpPr/>
            <p:nvPr/>
          </p:nvSpPr>
          <p:spPr>
            <a:xfrm>
              <a:off x="5357346" y="2023169"/>
              <a:ext cx="80932" cy="76255"/>
            </a:xfrm>
            <a:custGeom>
              <a:avLst/>
              <a:gdLst/>
              <a:ahLst/>
              <a:cxnLst/>
              <a:rect l="l" t="t" r="r" b="b"/>
              <a:pathLst>
                <a:path w="3097" h="2918" extrusionOk="0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70"/>
            <p:cNvSpPr/>
            <p:nvPr/>
          </p:nvSpPr>
          <p:spPr>
            <a:xfrm>
              <a:off x="5510378" y="1983474"/>
              <a:ext cx="142997" cy="142997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70"/>
            <p:cNvSpPr/>
            <p:nvPr/>
          </p:nvSpPr>
          <p:spPr>
            <a:xfrm>
              <a:off x="5531232" y="2004328"/>
              <a:ext cx="129199" cy="122169"/>
            </a:xfrm>
            <a:custGeom>
              <a:avLst/>
              <a:gdLst/>
              <a:ahLst/>
              <a:cxnLst/>
              <a:rect l="l" t="t" r="r" b="b"/>
              <a:pathLst>
                <a:path w="4944" h="4675" extrusionOk="0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70"/>
            <p:cNvSpPr/>
            <p:nvPr/>
          </p:nvSpPr>
          <p:spPr>
            <a:xfrm>
              <a:off x="5511136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70"/>
            <p:cNvSpPr/>
            <p:nvPr/>
          </p:nvSpPr>
          <p:spPr>
            <a:xfrm>
              <a:off x="5521668" y="2009842"/>
              <a:ext cx="120157" cy="90131"/>
            </a:xfrm>
            <a:custGeom>
              <a:avLst/>
              <a:gdLst/>
              <a:ahLst/>
              <a:cxnLst/>
              <a:rect l="l" t="t" r="r" b="b"/>
              <a:pathLst>
                <a:path w="4598" h="3449" extrusionOk="0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70"/>
            <p:cNvSpPr/>
            <p:nvPr/>
          </p:nvSpPr>
          <p:spPr>
            <a:xfrm>
              <a:off x="5550074" y="2023169"/>
              <a:ext cx="80697" cy="76255"/>
            </a:xfrm>
            <a:custGeom>
              <a:avLst/>
              <a:gdLst/>
              <a:ahLst/>
              <a:cxnLst/>
              <a:rect l="l" t="t" r="r" b="b"/>
              <a:pathLst>
                <a:path w="3088" h="2918" extrusionOk="0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70"/>
            <p:cNvSpPr/>
            <p:nvPr/>
          </p:nvSpPr>
          <p:spPr>
            <a:xfrm>
              <a:off x="5653349" y="2216419"/>
              <a:ext cx="17378" cy="123894"/>
            </a:xfrm>
            <a:custGeom>
              <a:avLst/>
              <a:gdLst/>
              <a:ahLst/>
              <a:cxnLst/>
              <a:rect l="l" t="t" r="r" b="b"/>
              <a:pathLst>
                <a:path w="665" h="4741" extrusionOk="0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0" name="Google Shape;13820;p70"/>
          <p:cNvGrpSpPr/>
          <p:nvPr/>
        </p:nvGrpSpPr>
        <p:grpSpPr>
          <a:xfrm>
            <a:off x="6181827" y="2463685"/>
            <a:ext cx="360629" cy="282989"/>
            <a:chOff x="6181827" y="2463685"/>
            <a:chExt cx="360629" cy="282989"/>
          </a:xfrm>
        </p:grpSpPr>
        <p:sp>
          <p:nvSpPr>
            <p:cNvPr id="13821" name="Google Shape;13821;p70"/>
            <p:cNvSpPr/>
            <p:nvPr/>
          </p:nvSpPr>
          <p:spPr>
            <a:xfrm>
              <a:off x="6274545" y="2463685"/>
              <a:ext cx="255837" cy="32430"/>
            </a:xfrm>
            <a:custGeom>
              <a:avLst/>
              <a:gdLst/>
              <a:ahLst/>
              <a:cxnLst/>
              <a:rect l="l" t="t" r="r" b="b"/>
              <a:pathLst>
                <a:path w="9790" h="1241" extrusionOk="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70"/>
            <p:cNvSpPr/>
            <p:nvPr/>
          </p:nvSpPr>
          <p:spPr>
            <a:xfrm>
              <a:off x="6243891" y="2463685"/>
              <a:ext cx="255837" cy="282989"/>
            </a:xfrm>
            <a:custGeom>
              <a:avLst/>
              <a:gdLst/>
              <a:ahLst/>
              <a:cxnLst/>
              <a:rect l="l" t="t" r="r" b="b"/>
              <a:pathLst>
                <a:path w="9790" h="10829" extrusionOk="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70"/>
            <p:cNvSpPr/>
            <p:nvPr/>
          </p:nvSpPr>
          <p:spPr>
            <a:xfrm>
              <a:off x="6400190" y="2463685"/>
              <a:ext cx="99277" cy="282989"/>
            </a:xfrm>
            <a:custGeom>
              <a:avLst/>
              <a:gdLst/>
              <a:ahLst/>
              <a:cxnLst/>
              <a:rect l="l" t="t" r="r" b="b"/>
              <a:pathLst>
                <a:path w="3799" h="10829" extrusionOk="0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70"/>
            <p:cNvSpPr/>
            <p:nvPr/>
          </p:nvSpPr>
          <p:spPr>
            <a:xfrm>
              <a:off x="6181827" y="2713982"/>
              <a:ext cx="255576" cy="32692"/>
            </a:xfrm>
            <a:custGeom>
              <a:avLst/>
              <a:gdLst/>
              <a:ahLst/>
              <a:cxnLst/>
              <a:rect l="l" t="t" r="r" b="b"/>
              <a:pathLst>
                <a:path w="9780" h="1251" extrusionOk="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70"/>
            <p:cNvSpPr/>
            <p:nvPr/>
          </p:nvSpPr>
          <p:spPr>
            <a:xfrm>
              <a:off x="6386131" y="2558598"/>
              <a:ext cx="156325" cy="97344"/>
            </a:xfrm>
            <a:custGeom>
              <a:avLst/>
              <a:gdLst/>
              <a:ahLst/>
              <a:cxnLst/>
              <a:rect l="l" t="t" r="r" b="b"/>
              <a:pathLst>
                <a:path w="5982" h="3725" extrusionOk="0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70"/>
            <p:cNvSpPr/>
            <p:nvPr/>
          </p:nvSpPr>
          <p:spPr>
            <a:xfrm>
              <a:off x="6386131" y="2558650"/>
              <a:ext cx="156325" cy="97291"/>
            </a:xfrm>
            <a:custGeom>
              <a:avLst/>
              <a:gdLst/>
              <a:ahLst/>
              <a:cxnLst/>
              <a:rect l="l" t="t" r="r" b="b"/>
              <a:pathLst>
                <a:path w="5982" h="3723" extrusionOk="0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70"/>
            <p:cNvSpPr/>
            <p:nvPr/>
          </p:nvSpPr>
          <p:spPr>
            <a:xfrm>
              <a:off x="6358718" y="2580941"/>
              <a:ext cx="122927" cy="112187"/>
            </a:xfrm>
            <a:custGeom>
              <a:avLst/>
              <a:gdLst/>
              <a:ahLst/>
              <a:cxnLst/>
              <a:rect l="l" t="t" r="r" b="b"/>
              <a:pathLst>
                <a:path w="4704" h="4293" extrusionOk="0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70"/>
            <p:cNvSpPr/>
            <p:nvPr/>
          </p:nvSpPr>
          <p:spPr>
            <a:xfrm>
              <a:off x="6277576" y="2518955"/>
              <a:ext cx="168868" cy="10584"/>
            </a:xfrm>
            <a:custGeom>
              <a:avLst/>
              <a:gdLst/>
              <a:ahLst/>
              <a:cxnLst/>
              <a:rect l="l" t="t" r="r" b="b"/>
              <a:pathLst>
                <a:path w="6462" h="405" extrusionOk="0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70"/>
            <p:cNvSpPr/>
            <p:nvPr/>
          </p:nvSpPr>
          <p:spPr>
            <a:xfrm>
              <a:off x="6277576" y="2680794"/>
              <a:ext cx="69382" cy="10584"/>
            </a:xfrm>
            <a:custGeom>
              <a:avLst/>
              <a:gdLst/>
              <a:ahLst/>
              <a:cxnLst/>
              <a:rect l="l" t="t" r="r" b="b"/>
              <a:pathLst>
                <a:path w="2655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70"/>
            <p:cNvSpPr/>
            <p:nvPr/>
          </p:nvSpPr>
          <p:spPr>
            <a:xfrm>
              <a:off x="6277576" y="2626778"/>
              <a:ext cx="91490" cy="10584"/>
            </a:xfrm>
            <a:custGeom>
              <a:avLst/>
              <a:gdLst/>
              <a:ahLst/>
              <a:cxnLst/>
              <a:rect l="l" t="t" r="r" b="b"/>
              <a:pathLst>
                <a:path w="3501" h="405" extrusionOk="0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70"/>
            <p:cNvSpPr/>
            <p:nvPr/>
          </p:nvSpPr>
          <p:spPr>
            <a:xfrm>
              <a:off x="6277576" y="2572736"/>
              <a:ext cx="129173" cy="10584"/>
            </a:xfrm>
            <a:custGeom>
              <a:avLst/>
              <a:gdLst/>
              <a:ahLst/>
              <a:cxnLst/>
              <a:rect l="l" t="t" r="r" b="b"/>
              <a:pathLst>
                <a:path w="4943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2" name="Google Shape;13832;p70"/>
          <p:cNvGrpSpPr/>
          <p:nvPr/>
        </p:nvGrpSpPr>
        <p:grpSpPr>
          <a:xfrm>
            <a:off x="5346292" y="3340691"/>
            <a:ext cx="291247" cy="360628"/>
            <a:chOff x="5346292" y="3340691"/>
            <a:chExt cx="291247" cy="360628"/>
          </a:xfrm>
        </p:grpSpPr>
        <p:sp>
          <p:nvSpPr>
            <p:cNvPr id="13833" name="Google Shape;13833;p70"/>
            <p:cNvSpPr/>
            <p:nvPr/>
          </p:nvSpPr>
          <p:spPr>
            <a:xfrm>
              <a:off x="5479202" y="3340691"/>
              <a:ext cx="25166" cy="31934"/>
            </a:xfrm>
            <a:custGeom>
              <a:avLst/>
              <a:gdLst/>
              <a:ahLst/>
              <a:cxnLst/>
              <a:rect l="l" t="t" r="r" b="b"/>
              <a:pathLst>
                <a:path w="963" h="1222" extrusionOk="0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70"/>
            <p:cNvSpPr/>
            <p:nvPr/>
          </p:nvSpPr>
          <p:spPr>
            <a:xfrm>
              <a:off x="5492033" y="3340691"/>
              <a:ext cx="12596" cy="31934"/>
            </a:xfrm>
            <a:custGeom>
              <a:avLst/>
              <a:gdLst/>
              <a:ahLst/>
              <a:cxnLst/>
              <a:rect l="l" t="t" r="r" b="b"/>
              <a:pathLst>
                <a:path w="482" h="1222" extrusionOk="0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70"/>
            <p:cNvSpPr/>
            <p:nvPr/>
          </p:nvSpPr>
          <p:spPr>
            <a:xfrm>
              <a:off x="5427199" y="3605048"/>
              <a:ext cx="132204" cy="11342"/>
            </a:xfrm>
            <a:custGeom>
              <a:avLst/>
              <a:gdLst/>
              <a:ahLst/>
              <a:cxnLst/>
              <a:rect l="l" t="t" r="r" b="b"/>
              <a:pathLst>
                <a:path w="5059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70"/>
            <p:cNvSpPr/>
            <p:nvPr/>
          </p:nvSpPr>
          <p:spPr>
            <a:xfrm>
              <a:off x="5480718" y="3463566"/>
              <a:ext cx="22396" cy="205323"/>
            </a:xfrm>
            <a:custGeom>
              <a:avLst/>
              <a:gdLst/>
              <a:ahLst/>
              <a:cxnLst/>
              <a:rect l="l" t="t" r="r" b="b"/>
              <a:pathLst>
                <a:path w="857" h="7857" extrusionOk="0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70"/>
            <p:cNvSpPr/>
            <p:nvPr/>
          </p:nvSpPr>
          <p:spPr>
            <a:xfrm>
              <a:off x="5486493" y="3463566"/>
              <a:ext cx="16620" cy="205323"/>
            </a:xfrm>
            <a:custGeom>
              <a:avLst/>
              <a:gdLst/>
              <a:ahLst/>
              <a:cxnLst/>
              <a:rect l="l" t="t" r="r" b="b"/>
              <a:pathLst>
                <a:path w="636" h="7857" extrusionOk="0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70"/>
            <p:cNvSpPr/>
            <p:nvPr/>
          </p:nvSpPr>
          <p:spPr>
            <a:xfrm>
              <a:off x="5502068" y="3448488"/>
              <a:ext cx="96795" cy="252832"/>
            </a:xfrm>
            <a:custGeom>
              <a:avLst/>
              <a:gdLst/>
              <a:ahLst/>
              <a:cxnLst/>
              <a:rect l="l" t="t" r="r" b="b"/>
              <a:pathLst>
                <a:path w="3704" h="9675" extrusionOk="0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70"/>
            <p:cNvSpPr/>
            <p:nvPr/>
          </p:nvSpPr>
          <p:spPr>
            <a:xfrm>
              <a:off x="5514141" y="3448488"/>
              <a:ext cx="84722" cy="252832"/>
            </a:xfrm>
            <a:custGeom>
              <a:avLst/>
              <a:gdLst/>
              <a:ahLst/>
              <a:cxnLst/>
              <a:rect l="l" t="t" r="r" b="b"/>
              <a:pathLst>
                <a:path w="3242" h="9675" extrusionOk="0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70"/>
            <p:cNvSpPr/>
            <p:nvPr/>
          </p:nvSpPr>
          <p:spPr>
            <a:xfrm>
              <a:off x="5385230" y="3448488"/>
              <a:ext cx="96533" cy="252832"/>
            </a:xfrm>
            <a:custGeom>
              <a:avLst/>
              <a:gdLst/>
              <a:ahLst/>
              <a:cxnLst/>
              <a:rect l="l" t="t" r="r" b="b"/>
              <a:pathLst>
                <a:path w="3694" h="9675" extrusionOk="0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70"/>
            <p:cNvSpPr/>
            <p:nvPr/>
          </p:nvSpPr>
          <p:spPr>
            <a:xfrm>
              <a:off x="5391502" y="3448488"/>
              <a:ext cx="90262" cy="252832"/>
            </a:xfrm>
            <a:custGeom>
              <a:avLst/>
              <a:gdLst/>
              <a:ahLst/>
              <a:cxnLst/>
              <a:rect l="l" t="t" r="r" b="b"/>
              <a:pathLst>
                <a:path w="3454" h="9675" extrusionOk="0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70"/>
            <p:cNvSpPr/>
            <p:nvPr/>
          </p:nvSpPr>
          <p:spPr>
            <a:xfrm>
              <a:off x="5490518" y="3549751"/>
              <a:ext cx="3031" cy="2300"/>
            </a:xfrm>
            <a:custGeom>
              <a:avLst/>
              <a:gdLst/>
              <a:ahLst/>
              <a:cxnLst/>
              <a:rect l="l" t="t" r="r" b="b"/>
              <a:pathLst>
                <a:path w="116" h="88" extrusionOk="0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70"/>
            <p:cNvSpPr/>
            <p:nvPr/>
          </p:nvSpPr>
          <p:spPr>
            <a:xfrm>
              <a:off x="5360352" y="3373357"/>
              <a:ext cx="263128" cy="180210"/>
            </a:xfrm>
            <a:custGeom>
              <a:avLst/>
              <a:gdLst/>
              <a:ahLst/>
              <a:cxnLst/>
              <a:rect l="l" t="t" r="r" b="b"/>
              <a:pathLst>
                <a:path w="10069" h="6896" extrusionOk="0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70"/>
            <p:cNvSpPr/>
            <p:nvPr/>
          </p:nvSpPr>
          <p:spPr>
            <a:xfrm>
              <a:off x="5579237" y="3373357"/>
              <a:ext cx="44242" cy="180210"/>
            </a:xfrm>
            <a:custGeom>
              <a:avLst/>
              <a:gdLst/>
              <a:ahLst/>
              <a:cxnLst/>
              <a:rect l="l" t="t" r="r" b="b"/>
              <a:pathLst>
                <a:path w="1693" h="6896" extrusionOk="0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70"/>
            <p:cNvSpPr/>
            <p:nvPr/>
          </p:nvSpPr>
          <p:spPr>
            <a:xfrm>
              <a:off x="5459603" y="3362303"/>
              <a:ext cx="64364" cy="22134"/>
            </a:xfrm>
            <a:custGeom>
              <a:avLst/>
              <a:gdLst/>
              <a:ahLst/>
              <a:cxnLst/>
              <a:rect l="l" t="t" r="r" b="b"/>
              <a:pathLst>
                <a:path w="2463" h="847" extrusionOk="0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70"/>
            <p:cNvSpPr/>
            <p:nvPr/>
          </p:nvSpPr>
          <p:spPr>
            <a:xfrm>
              <a:off x="5385988" y="3413314"/>
              <a:ext cx="215123" cy="108842"/>
            </a:xfrm>
            <a:custGeom>
              <a:avLst/>
              <a:gdLst/>
              <a:ahLst/>
              <a:cxnLst/>
              <a:rect l="l" t="t" r="r" b="b"/>
              <a:pathLst>
                <a:path w="8232" h="4165" extrusionOk="0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70"/>
            <p:cNvSpPr/>
            <p:nvPr/>
          </p:nvSpPr>
          <p:spPr>
            <a:xfrm>
              <a:off x="5432477" y="3462312"/>
              <a:ext cx="41995" cy="59843"/>
            </a:xfrm>
            <a:custGeom>
              <a:avLst/>
              <a:gdLst/>
              <a:ahLst/>
              <a:cxnLst/>
              <a:rect l="l" t="t" r="r" b="b"/>
              <a:pathLst>
                <a:path w="1607" h="2290" extrusionOk="0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70"/>
            <p:cNvSpPr/>
            <p:nvPr/>
          </p:nvSpPr>
          <p:spPr>
            <a:xfrm>
              <a:off x="5524202" y="3413314"/>
              <a:ext cx="76908" cy="108842"/>
            </a:xfrm>
            <a:custGeom>
              <a:avLst/>
              <a:gdLst/>
              <a:ahLst/>
              <a:cxnLst/>
              <a:rect l="l" t="t" r="r" b="b"/>
              <a:pathLst>
                <a:path w="2943" h="4165" extrusionOk="0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70"/>
            <p:cNvSpPr/>
            <p:nvPr/>
          </p:nvSpPr>
          <p:spPr>
            <a:xfrm>
              <a:off x="5360352" y="3522129"/>
              <a:ext cx="263128" cy="31437"/>
            </a:xfrm>
            <a:custGeom>
              <a:avLst/>
              <a:gdLst/>
              <a:ahLst/>
              <a:cxnLst/>
              <a:rect l="l" t="t" r="r" b="b"/>
              <a:pathLst>
                <a:path w="10069" h="1203" extrusionOk="0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70"/>
            <p:cNvSpPr/>
            <p:nvPr/>
          </p:nvSpPr>
          <p:spPr>
            <a:xfrm>
              <a:off x="5360613" y="3522129"/>
              <a:ext cx="262867" cy="31437"/>
            </a:xfrm>
            <a:custGeom>
              <a:avLst/>
              <a:gdLst/>
              <a:ahLst/>
              <a:cxnLst/>
              <a:rect l="l" t="t" r="r" b="b"/>
              <a:pathLst>
                <a:path w="10059" h="1203" extrusionOk="0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70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70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70"/>
            <p:cNvSpPr/>
            <p:nvPr/>
          </p:nvSpPr>
          <p:spPr>
            <a:xfrm>
              <a:off x="5490256" y="3413314"/>
              <a:ext cx="69147" cy="51533"/>
            </a:xfrm>
            <a:custGeom>
              <a:avLst/>
              <a:gdLst/>
              <a:ahLst/>
              <a:cxnLst/>
              <a:rect l="l" t="t" r="r" b="b"/>
              <a:pathLst>
                <a:path w="2646" h="1972" extrusionOk="0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70"/>
            <p:cNvSpPr/>
            <p:nvPr/>
          </p:nvSpPr>
          <p:spPr>
            <a:xfrm>
              <a:off x="5524202" y="3413314"/>
              <a:ext cx="35200" cy="49521"/>
            </a:xfrm>
            <a:custGeom>
              <a:avLst/>
              <a:gdLst/>
              <a:ahLst/>
              <a:cxnLst/>
              <a:rect l="l" t="t" r="r" b="b"/>
              <a:pathLst>
                <a:path w="1347" h="1895" extrusionOk="0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70"/>
            <p:cNvSpPr/>
            <p:nvPr/>
          </p:nvSpPr>
          <p:spPr>
            <a:xfrm>
              <a:off x="5406580" y="3462312"/>
              <a:ext cx="42491" cy="39721"/>
            </a:xfrm>
            <a:custGeom>
              <a:avLst/>
              <a:gdLst/>
              <a:ahLst/>
              <a:cxnLst/>
              <a:rect l="l" t="t" r="r" b="b"/>
              <a:pathLst>
                <a:path w="1626" h="1520" extrusionOk="0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70"/>
            <p:cNvSpPr/>
            <p:nvPr/>
          </p:nvSpPr>
          <p:spPr>
            <a:xfrm>
              <a:off x="5432477" y="3462312"/>
              <a:ext cx="16594" cy="30680"/>
            </a:xfrm>
            <a:custGeom>
              <a:avLst/>
              <a:gdLst/>
              <a:ahLst/>
              <a:cxnLst/>
              <a:rect l="l" t="t" r="r" b="b"/>
              <a:pathLst>
                <a:path w="635" h="1174" extrusionOk="0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70"/>
            <p:cNvSpPr/>
            <p:nvPr/>
          </p:nvSpPr>
          <p:spPr>
            <a:xfrm>
              <a:off x="5491772" y="3362303"/>
              <a:ext cx="32195" cy="22134"/>
            </a:xfrm>
            <a:custGeom>
              <a:avLst/>
              <a:gdLst/>
              <a:ahLst/>
              <a:cxnLst/>
              <a:rect l="l" t="t" r="r" b="b"/>
              <a:pathLst>
                <a:path w="1232" h="847" extrusionOk="0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8" name="Google Shape;13858;p70"/>
          <p:cNvGrpSpPr/>
          <p:nvPr/>
        </p:nvGrpSpPr>
        <p:grpSpPr>
          <a:xfrm>
            <a:off x="7969264" y="1981697"/>
            <a:ext cx="337763" cy="360393"/>
            <a:chOff x="7969264" y="1981697"/>
            <a:chExt cx="337763" cy="360393"/>
          </a:xfrm>
        </p:grpSpPr>
        <p:sp>
          <p:nvSpPr>
            <p:cNvPr id="13859" name="Google Shape;13859;p70"/>
            <p:cNvSpPr/>
            <p:nvPr/>
          </p:nvSpPr>
          <p:spPr>
            <a:xfrm>
              <a:off x="8035353" y="2032159"/>
              <a:ext cx="271673" cy="247109"/>
            </a:xfrm>
            <a:custGeom>
              <a:avLst/>
              <a:gdLst/>
              <a:ahLst/>
              <a:cxnLst/>
              <a:rect l="l" t="t" r="r" b="b"/>
              <a:pathLst>
                <a:path w="10396" h="9456" extrusionOk="0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70"/>
            <p:cNvSpPr/>
            <p:nvPr/>
          </p:nvSpPr>
          <p:spPr>
            <a:xfrm>
              <a:off x="8229596" y="2136244"/>
              <a:ext cx="77431" cy="76934"/>
            </a:xfrm>
            <a:custGeom>
              <a:avLst/>
              <a:gdLst/>
              <a:ahLst/>
              <a:cxnLst/>
              <a:rect l="l" t="t" r="r" b="b"/>
              <a:pathLst>
                <a:path w="2963" h="2944" extrusionOk="0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70"/>
            <p:cNvSpPr/>
            <p:nvPr/>
          </p:nvSpPr>
          <p:spPr>
            <a:xfrm>
              <a:off x="8208480" y="2092786"/>
              <a:ext cx="96533" cy="92744"/>
            </a:xfrm>
            <a:custGeom>
              <a:avLst/>
              <a:gdLst/>
              <a:ahLst/>
              <a:cxnLst/>
              <a:rect l="l" t="t" r="r" b="b"/>
              <a:pathLst>
                <a:path w="3694" h="3549" extrusionOk="0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70"/>
            <p:cNvSpPr/>
            <p:nvPr/>
          </p:nvSpPr>
          <p:spPr>
            <a:xfrm>
              <a:off x="8186634" y="2049302"/>
              <a:ext cx="116865" cy="108084"/>
            </a:xfrm>
            <a:custGeom>
              <a:avLst/>
              <a:gdLst/>
              <a:ahLst/>
              <a:cxnLst/>
              <a:rect l="l" t="t" r="r" b="b"/>
              <a:pathLst>
                <a:path w="4472" h="4136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70"/>
            <p:cNvSpPr/>
            <p:nvPr/>
          </p:nvSpPr>
          <p:spPr>
            <a:xfrm>
              <a:off x="8165257" y="2033465"/>
              <a:ext cx="100297" cy="95514"/>
            </a:xfrm>
            <a:custGeom>
              <a:avLst/>
              <a:gdLst/>
              <a:ahLst/>
              <a:cxnLst/>
              <a:rect l="l" t="t" r="r" b="b"/>
              <a:pathLst>
                <a:path w="3838" h="3655" extrusionOk="0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70"/>
            <p:cNvSpPr/>
            <p:nvPr/>
          </p:nvSpPr>
          <p:spPr>
            <a:xfrm>
              <a:off x="8079830" y="1981697"/>
              <a:ext cx="205820" cy="288529"/>
            </a:xfrm>
            <a:custGeom>
              <a:avLst/>
              <a:gdLst/>
              <a:ahLst/>
              <a:cxnLst/>
              <a:rect l="l" t="t" r="r" b="b"/>
              <a:pathLst>
                <a:path w="7876" h="11041" extrusionOk="0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70"/>
            <p:cNvSpPr/>
            <p:nvPr/>
          </p:nvSpPr>
          <p:spPr>
            <a:xfrm>
              <a:off x="8258995" y="2031453"/>
              <a:ext cx="26655" cy="95279"/>
            </a:xfrm>
            <a:custGeom>
              <a:avLst/>
              <a:gdLst/>
              <a:ahLst/>
              <a:cxnLst/>
              <a:rect l="l" t="t" r="r" b="b"/>
              <a:pathLst>
                <a:path w="1020" h="3646" extrusionOk="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70"/>
            <p:cNvSpPr/>
            <p:nvPr/>
          </p:nvSpPr>
          <p:spPr>
            <a:xfrm>
              <a:off x="8223298" y="2006836"/>
              <a:ext cx="26916" cy="120131"/>
            </a:xfrm>
            <a:custGeom>
              <a:avLst/>
              <a:gdLst/>
              <a:ahLst/>
              <a:cxnLst/>
              <a:rect l="l" t="t" r="r" b="b"/>
              <a:pathLst>
                <a:path w="1030" h="4597" extrusionOk="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70"/>
            <p:cNvSpPr/>
            <p:nvPr/>
          </p:nvSpPr>
          <p:spPr>
            <a:xfrm>
              <a:off x="8187627" y="1981697"/>
              <a:ext cx="26916" cy="145271"/>
            </a:xfrm>
            <a:custGeom>
              <a:avLst/>
              <a:gdLst/>
              <a:ahLst/>
              <a:cxnLst/>
              <a:rect l="l" t="t" r="r" b="b"/>
              <a:pathLst>
                <a:path w="1030" h="5559" extrusionOk="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70"/>
            <p:cNvSpPr/>
            <p:nvPr/>
          </p:nvSpPr>
          <p:spPr>
            <a:xfrm>
              <a:off x="8152191" y="2002315"/>
              <a:ext cx="26655" cy="124652"/>
            </a:xfrm>
            <a:custGeom>
              <a:avLst/>
              <a:gdLst/>
              <a:ahLst/>
              <a:cxnLst/>
              <a:rect l="l" t="t" r="r" b="b"/>
              <a:pathLst>
                <a:path w="1020" h="4770" extrusionOk="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70"/>
            <p:cNvSpPr/>
            <p:nvPr/>
          </p:nvSpPr>
          <p:spPr>
            <a:xfrm>
              <a:off x="8013741" y="2173823"/>
              <a:ext cx="106072" cy="122588"/>
            </a:xfrm>
            <a:custGeom>
              <a:avLst/>
              <a:gdLst/>
              <a:ahLst/>
              <a:cxnLst/>
              <a:rect l="l" t="t" r="r" b="b"/>
              <a:pathLst>
                <a:path w="4059" h="4691" extrusionOk="0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70"/>
            <p:cNvSpPr/>
            <p:nvPr/>
          </p:nvSpPr>
          <p:spPr>
            <a:xfrm>
              <a:off x="8053436" y="2226977"/>
              <a:ext cx="66377" cy="69539"/>
            </a:xfrm>
            <a:custGeom>
              <a:avLst/>
              <a:gdLst/>
              <a:ahLst/>
              <a:cxnLst/>
              <a:rect l="l" t="t" r="r" b="b"/>
              <a:pathLst>
                <a:path w="2540" h="2661" extrusionOk="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70"/>
            <p:cNvSpPr/>
            <p:nvPr/>
          </p:nvSpPr>
          <p:spPr>
            <a:xfrm>
              <a:off x="7969264" y="2183388"/>
              <a:ext cx="135471" cy="149896"/>
            </a:xfrm>
            <a:custGeom>
              <a:avLst/>
              <a:gdLst/>
              <a:ahLst/>
              <a:cxnLst/>
              <a:rect l="l" t="t" r="r" b="b"/>
              <a:pathLst>
                <a:path w="5184" h="5736" extrusionOk="0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70"/>
            <p:cNvSpPr/>
            <p:nvPr/>
          </p:nvSpPr>
          <p:spPr>
            <a:xfrm>
              <a:off x="8033340" y="2260635"/>
              <a:ext cx="71394" cy="72544"/>
            </a:xfrm>
            <a:custGeom>
              <a:avLst/>
              <a:gdLst/>
              <a:ahLst/>
              <a:cxnLst/>
              <a:rect l="l" t="t" r="r" b="b"/>
              <a:pathLst>
                <a:path w="2732" h="2776" extrusionOk="0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70"/>
            <p:cNvSpPr/>
            <p:nvPr/>
          </p:nvSpPr>
          <p:spPr>
            <a:xfrm>
              <a:off x="8134604" y="2256114"/>
              <a:ext cx="131211" cy="36455"/>
            </a:xfrm>
            <a:custGeom>
              <a:avLst/>
              <a:gdLst/>
              <a:ahLst/>
              <a:cxnLst/>
              <a:rect l="l" t="t" r="r" b="b"/>
              <a:pathLst>
                <a:path w="5021" h="1395" extrusionOk="0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70"/>
            <p:cNvSpPr/>
            <p:nvPr/>
          </p:nvSpPr>
          <p:spPr>
            <a:xfrm>
              <a:off x="8200196" y="2256114"/>
              <a:ext cx="65619" cy="36455"/>
            </a:xfrm>
            <a:custGeom>
              <a:avLst/>
              <a:gdLst/>
              <a:ahLst/>
              <a:cxnLst/>
              <a:rect l="l" t="t" r="r" b="b"/>
              <a:pathLst>
                <a:path w="2511" h="1395" extrusionOk="0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70"/>
            <p:cNvSpPr/>
            <p:nvPr/>
          </p:nvSpPr>
          <p:spPr>
            <a:xfrm>
              <a:off x="8125562" y="2279242"/>
              <a:ext cx="149034" cy="62849"/>
            </a:xfrm>
            <a:custGeom>
              <a:avLst/>
              <a:gdLst/>
              <a:ahLst/>
              <a:cxnLst/>
              <a:rect l="l" t="t" r="r" b="b"/>
              <a:pathLst>
                <a:path w="5703" h="2405" extrusionOk="0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70"/>
            <p:cNvSpPr/>
            <p:nvPr/>
          </p:nvSpPr>
          <p:spPr>
            <a:xfrm>
              <a:off x="8131076" y="2279242"/>
              <a:ext cx="143520" cy="62587"/>
            </a:xfrm>
            <a:custGeom>
              <a:avLst/>
              <a:gdLst/>
              <a:ahLst/>
              <a:cxnLst/>
              <a:rect l="l" t="t" r="r" b="b"/>
              <a:pathLst>
                <a:path w="5492" h="2395" extrusionOk="0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7" name="Google Shape;13877;p70"/>
          <p:cNvGrpSpPr/>
          <p:nvPr/>
        </p:nvGrpSpPr>
        <p:grpSpPr>
          <a:xfrm>
            <a:off x="5736032" y="2430000"/>
            <a:ext cx="360890" cy="350332"/>
            <a:chOff x="5736032" y="2430000"/>
            <a:chExt cx="360890" cy="350332"/>
          </a:xfrm>
        </p:grpSpPr>
        <p:sp>
          <p:nvSpPr>
            <p:cNvPr id="13878" name="Google Shape;13878;p70"/>
            <p:cNvSpPr/>
            <p:nvPr/>
          </p:nvSpPr>
          <p:spPr>
            <a:xfrm>
              <a:off x="6072018" y="2447613"/>
              <a:ext cx="18868" cy="332719"/>
            </a:xfrm>
            <a:custGeom>
              <a:avLst/>
              <a:gdLst/>
              <a:ahLst/>
              <a:cxnLst/>
              <a:rect l="l" t="t" r="r" b="b"/>
              <a:pathLst>
                <a:path w="722" h="12732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70"/>
            <p:cNvSpPr/>
            <p:nvPr/>
          </p:nvSpPr>
          <p:spPr>
            <a:xfrm>
              <a:off x="6076774" y="2447613"/>
              <a:ext cx="14112" cy="332432"/>
            </a:xfrm>
            <a:custGeom>
              <a:avLst/>
              <a:gdLst/>
              <a:ahLst/>
              <a:cxnLst/>
              <a:rect l="l" t="t" r="r" b="b"/>
              <a:pathLst>
                <a:path w="540" h="12721" extrusionOk="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70"/>
            <p:cNvSpPr/>
            <p:nvPr/>
          </p:nvSpPr>
          <p:spPr>
            <a:xfrm>
              <a:off x="5979535" y="2638328"/>
              <a:ext cx="18606" cy="137117"/>
            </a:xfrm>
            <a:custGeom>
              <a:avLst/>
              <a:gdLst/>
              <a:ahLst/>
              <a:cxnLst/>
              <a:rect l="l" t="t" r="r" b="b"/>
              <a:pathLst>
                <a:path w="712" h="5247" extrusionOk="0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70"/>
            <p:cNvSpPr/>
            <p:nvPr/>
          </p:nvSpPr>
          <p:spPr>
            <a:xfrm>
              <a:off x="5984056" y="2638328"/>
              <a:ext cx="14085" cy="138345"/>
            </a:xfrm>
            <a:custGeom>
              <a:avLst/>
              <a:gdLst/>
              <a:ahLst/>
              <a:cxnLst/>
              <a:rect l="l" t="t" r="r" b="b"/>
              <a:pathLst>
                <a:path w="539" h="5294" extrusionOk="0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70"/>
            <p:cNvSpPr/>
            <p:nvPr/>
          </p:nvSpPr>
          <p:spPr>
            <a:xfrm>
              <a:off x="5736032" y="2430000"/>
              <a:ext cx="360629" cy="122405"/>
            </a:xfrm>
            <a:custGeom>
              <a:avLst/>
              <a:gdLst/>
              <a:ahLst/>
              <a:cxnLst/>
              <a:rect l="l" t="t" r="r" b="b"/>
              <a:pathLst>
                <a:path w="13800" h="4684" extrusionOk="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70"/>
            <p:cNvSpPr/>
            <p:nvPr/>
          </p:nvSpPr>
          <p:spPr>
            <a:xfrm>
              <a:off x="5972505" y="2430000"/>
              <a:ext cx="124417" cy="122405"/>
            </a:xfrm>
            <a:custGeom>
              <a:avLst/>
              <a:gdLst/>
              <a:ahLst/>
              <a:cxnLst/>
              <a:rect l="l" t="t" r="r" b="b"/>
              <a:pathLst>
                <a:path w="4761" h="4684" extrusionOk="0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70"/>
            <p:cNvSpPr/>
            <p:nvPr/>
          </p:nvSpPr>
          <p:spPr>
            <a:xfrm>
              <a:off x="5750353" y="2455139"/>
              <a:ext cx="156325" cy="84722"/>
            </a:xfrm>
            <a:custGeom>
              <a:avLst/>
              <a:gdLst/>
              <a:ahLst/>
              <a:cxnLst/>
              <a:rect l="l" t="t" r="r" b="b"/>
              <a:pathLst>
                <a:path w="5982" h="3242" extrusionOk="0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70"/>
            <p:cNvSpPr/>
            <p:nvPr/>
          </p:nvSpPr>
          <p:spPr>
            <a:xfrm>
              <a:off x="576318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70"/>
            <p:cNvSpPr/>
            <p:nvPr/>
          </p:nvSpPr>
          <p:spPr>
            <a:xfrm>
              <a:off x="5926016" y="2455375"/>
              <a:ext cx="156298" cy="84486"/>
            </a:xfrm>
            <a:custGeom>
              <a:avLst/>
              <a:gdLst/>
              <a:ahLst/>
              <a:cxnLst/>
              <a:rect l="l" t="t" r="r" b="b"/>
              <a:pathLst>
                <a:path w="5981" h="3233" extrusionOk="0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70"/>
            <p:cNvSpPr/>
            <p:nvPr/>
          </p:nvSpPr>
          <p:spPr>
            <a:xfrm>
              <a:off x="593832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70"/>
            <p:cNvSpPr/>
            <p:nvPr/>
          </p:nvSpPr>
          <p:spPr>
            <a:xfrm>
              <a:off x="6000389" y="2465932"/>
              <a:ext cx="69382" cy="64129"/>
            </a:xfrm>
            <a:custGeom>
              <a:avLst/>
              <a:gdLst/>
              <a:ahLst/>
              <a:cxnLst/>
              <a:rect l="l" t="t" r="r" b="b"/>
              <a:pathLst>
                <a:path w="2655" h="2454" extrusionOk="0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70"/>
            <p:cNvSpPr/>
            <p:nvPr/>
          </p:nvSpPr>
          <p:spPr>
            <a:xfrm>
              <a:off x="5816703" y="2491333"/>
              <a:ext cx="77666" cy="38964"/>
            </a:xfrm>
            <a:custGeom>
              <a:avLst/>
              <a:gdLst/>
              <a:ahLst/>
              <a:cxnLst/>
              <a:rect l="l" t="t" r="r" b="b"/>
              <a:pathLst>
                <a:path w="2972" h="1491" extrusionOk="0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70"/>
            <p:cNvSpPr/>
            <p:nvPr/>
          </p:nvSpPr>
          <p:spPr>
            <a:xfrm>
              <a:off x="5828751" y="2603990"/>
              <a:ext cx="175192" cy="72831"/>
            </a:xfrm>
            <a:custGeom>
              <a:avLst/>
              <a:gdLst/>
              <a:ahLst/>
              <a:cxnLst/>
              <a:rect l="l" t="t" r="r" b="b"/>
              <a:pathLst>
                <a:path w="6704" h="2787" extrusionOk="0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70"/>
            <p:cNvSpPr/>
            <p:nvPr/>
          </p:nvSpPr>
          <p:spPr>
            <a:xfrm>
              <a:off x="5828751" y="2636316"/>
              <a:ext cx="175192" cy="40505"/>
            </a:xfrm>
            <a:custGeom>
              <a:avLst/>
              <a:gdLst/>
              <a:ahLst/>
              <a:cxnLst/>
              <a:rect l="l" t="t" r="r" b="b"/>
              <a:pathLst>
                <a:path w="6704" h="1550" extrusionOk="0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70"/>
            <p:cNvSpPr/>
            <p:nvPr/>
          </p:nvSpPr>
          <p:spPr>
            <a:xfrm>
              <a:off x="5872993" y="2648624"/>
              <a:ext cx="86472" cy="16620"/>
            </a:xfrm>
            <a:custGeom>
              <a:avLst/>
              <a:gdLst/>
              <a:ahLst/>
              <a:cxnLst/>
              <a:rect l="l" t="t" r="r" b="b"/>
              <a:pathLst>
                <a:path w="3309" h="636" extrusionOk="0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70"/>
            <p:cNvSpPr/>
            <p:nvPr/>
          </p:nvSpPr>
          <p:spPr>
            <a:xfrm>
              <a:off x="5920972" y="2616717"/>
              <a:ext cx="50540" cy="17404"/>
            </a:xfrm>
            <a:custGeom>
              <a:avLst/>
              <a:gdLst/>
              <a:ahLst/>
              <a:cxnLst/>
              <a:rect l="l" t="t" r="r" b="b"/>
              <a:pathLst>
                <a:path w="1934" h="666" extrusionOk="0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70"/>
            <p:cNvSpPr/>
            <p:nvPr/>
          </p:nvSpPr>
          <p:spPr>
            <a:xfrm>
              <a:off x="5860920" y="2616717"/>
              <a:ext cx="50802" cy="17404"/>
            </a:xfrm>
            <a:custGeom>
              <a:avLst/>
              <a:gdLst/>
              <a:ahLst/>
              <a:cxnLst/>
              <a:rect l="l" t="t" r="r" b="b"/>
              <a:pathLst>
                <a:path w="1944" h="666" extrusionOk="0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5" name="Google Shape;13895;p70"/>
          <p:cNvGrpSpPr/>
          <p:nvPr/>
        </p:nvGrpSpPr>
        <p:grpSpPr>
          <a:xfrm>
            <a:off x="4877867" y="1995991"/>
            <a:ext cx="360628" cy="331778"/>
            <a:chOff x="4877867" y="1995991"/>
            <a:chExt cx="360628" cy="331778"/>
          </a:xfrm>
        </p:grpSpPr>
        <p:sp>
          <p:nvSpPr>
            <p:cNvPr id="13896" name="Google Shape;13896;p70"/>
            <p:cNvSpPr/>
            <p:nvPr/>
          </p:nvSpPr>
          <p:spPr>
            <a:xfrm>
              <a:off x="5151527" y="2172699"/>
              <a:ext cx="17613" cy="155070"/>
            </a:xfrm>
            <a:custGeom>
              <a:avLst/>
              <a:gdLst/>
              <a:ahLst/>
              <a:cxnLst/>
              <a:rect l="l" t="t" r="r" b="b"/>
              <a:pathLst>
                <a:path w="674" h="5934" extrusionOk="0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70"/>
            <p:cNvSpPr/>
            <p:nvPr/>
          </p:nvSpPr>
          <p:spPr>
            <a:xfrm>
              <a:off x="5155813" y="2172699"/>
              <a:ext cx="13328" cy="155070"/>
            </a:xfrm>
            <a:custGeom>
              <a:avLst/>
              <a:gdLst/>
              <a:ahLst/>
              <a:cxnLst/>
              <a:rect l="l" t="t" r="r" b="b"/>
              <a:pathLst>
                <a:path w="510" h="5934" extrusionOk="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70"/>
            <p:cNvSpPr/>
            <p:nvPr/>
          </p:nvSpPr>
          <p:spPr>
            <a:xfrm>
              <a:off x="4941709" y="2135748"/>
              <a:ext cx="233206" cy="58877"/>
            </a:xfrm>
            <a:custGeom>
              <a:avLst/>
              <a:gdLst/>
              <a:ahLst/>
              <a:cxnLst/>
              <a:rect l="l" t="t" r="r" b="b"/>
              <a:pathLst>
                <a:path w="8924" h="2253" extrusionOk="0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70"/>
            <p:cNvSpPr/>
            <p:nvPr/>
          </p:nvSpPr>
          <p:spPr>
            <a:xfrm>
              <a:off x="5217119" y="2012873"/>
              <a:ext cx="17613" cy="314897"/>
            </a:xfrm>
            <a:custGeom>
              <a:avLst/>
              <a:gdLst/>
              <a:ahLst/>
              <a:cxnLst/>
              <a:rect l="l" t="t" r="r" b="b"/>
              <a:pathLst>
                <a:path w="674" h="12050" extrusionOk="0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70"/>
            <p:cNvSpPr/>
            <p:nvPr/>
          </p:nvSpPr>
          <p:spPr>
            <a:xfrm>
              <a:off x="5221379" y="2012873"/>
              <a:ext cx="13354" cy="314897"/>
            </a:xfrm>
            <a:custGeom>
              <a:avLst/>
              <a:gdLst/>
              <a:ahLst/>
              <a:cxnLst/>
              <a:rect l="l" t="t" r="r" b="b"/>
              <a:pathLst>
                <a:path w="511" h="12050" extrusionOk="0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70"/>
            <p:cNvSpPr/>
            <p:nvPr/>
          </p:nvSpPr>
          <p:spPr>
            <a:xfrm>
              <a:off x="4877867" y="1995991"/>
              <a:ext cx="360393" cy="119478"/>
            </a:xfrm>
            <a:custGeom>
              <a:avLst/>
              <a:gdLst/>
              <a:ahLst/>
              <a:cxnLst/>
              <a:rect l="l" t="t" r="r" b="b"/>
              <a:pathLst>
                <a:path w="13791" h="4572" extrusionOk="0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70"/>
            <p:cNvSpPr/>
            <p:nvPr/>
          </p:nvSpPr>
          <p:spPr>
            <a:xfrm>
              <a:off x="5138461" y="1997533"/>
              <a:ext cx="100035" cy="117675"/>
            </a:xfrm>
            <a:custGeom>
              <a:avLst/>
              <a:gdLst/>
              <a:ahLst/>
              <a:cxnLst/>
              <a:rect l="l" t="t" r="r" b="b"/>
              <a:pathLst>
                <a:path w="3828" h="4503" extrusionOk="0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70"/>
            <p:cNvSpPr/>
            <p:nvPr/>
          </p:nvSpPr>
          <p:spPr>
            <a:xfrm>
              <a:off x="5085438" y="2010077"/>
              <a:ext cx="137222" cy="91568"/>
            </a:xfrm>
            <a:custGeom>
              <a:avLst/>
              <a:gdLst/>
              <a:ahLst/>
              <a:cxnLst/>
              <a:rect l="l" t="t" r="r" b="b"/>
              <a:pathLst>
                <a:path w="5251" h="3504" extrusionOk="0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70"/>
            <p:cNvSpPr/>
            <p:nvPr/>
          </p:nvSpPr>
          <p:spPr>
            <a:xfrm>
              <a:off x="5089959" y="2014336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70"/>
            <p:cNvSpPr/>
            <p:nvPr/>
          </p:nvSpPr>
          <p:spPr>
            <a:xfrm>
              <a:off x="4893704" y="2009815"/>
              <a:ext cx="136987" cy="91568"/>
            </a:xfrm>
            <a:custGeom>
              <a:avLst/>
              <a:gdLst/>
              <a:ahLst/>
              <a:cxnLst/>
              <a:rect l="l" t="t" r="r" b="b"/>
              <a:pathLst>
                <a:path w="5242" h="3504" extrusionOk="0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70"/>
            <p:cNvSpPr/>
            <p:nvPr/>
          </p:nvSpPr>
          <p:spPr>
            <a:xfrm>
              <a:off x="4898721" y="2014101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70"/>
            <p:cNvSpPr/>
            <p:nvPr/>
          </p:nvSpPr>
          <p:spPr>
            <a:xfrm>
              <a:off x="4940690" y="2017133"/>
              <a:ext cx="85479" cy="79939"/>
            </a:xfrm>
            <a:custGeom>
              <a:avLst/>
              <a:gdLst/>
              <a:ahLst/>
              <a:cxnLst/>
              <a:rect l="l" t="t" r="r" b="b"/>
              <a:pathLst>
                <a:path w="3271" h="3059" extrusionOk="0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70"/>
            <p:cNvSpPr/>
            <p:nvPr/>
          </p:nvSpPr>
          <p:spPr>
            <a:xfrm>
              <a:off x="5139715" y="2014624"/>
              <a:ext cx="77431" cy="82500"/>
            </a:xfrm>
            <a:custGeom>
              <a:avLst/>
              <a:gdLst/>
              <a:ahLst/>
              <a:cxnLst/>
              <a:rect l="l" t="t" r="r" b="b"/>
              <a:pathLst>
                <a:path w="2963" h="3157" extrusionOk="0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70"/>
            <p:cNvSpPr/>
            <p:nvPr/>
          </p:nvSpPr>
          <p:spPr>
            <a:xfrm>
              <a:off x="4969096" y="2146802"/>
              <a:ext cx="177675" cy="36716"/>
            </a:xfrm>
            <a:custGeom>
              <a:avLst/>
              <a:gdLst/>
              <a:ahLst/>
              <a:cxnLst/>
              <a:rect l="l" t="t" r="r" b="b"/>
              <a:pathLst>
                <a:path w="6799" h="1405" extrusionOk="0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0" name="Google Shape;13910;p70"/>
          <p:cNvGrpSpPr/>
          <p:nvPr/>
        </p:nvGrpSpPr>
        <p:grpSpPr>
          <a:xfrm>
            <a:off x="7050889" y="2913503"/>
            <a:ext cx="363529" cy="339513"/>
            <a:chOff x="7050889" y="2913503"/>
            <a:chExt cx="363529" cy="339513"/>
          </a:xfrm>
        </p:grpSpPr>
        <p:sp>
          <p:nvSpPr>
            <p:cNvPr id="13911" name="Google Shape;13911;p70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70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70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70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70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70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70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70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70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0" name="Google Shape;13920;p70"/>
          <p:cNvGrpSpPr/>
          <p:nvPr/>
        </p:nvGrpSpPr>
        <p:grpSpPr>
          <a:xfrm>
            <a:off x="7510900" y="1981462"/>
            <a:ext cx="372937" cy="360629"/>
            <a:chOff x="7510900" y="1981462"/>
            <a:chExt cx="372937" cy="360629"/>
          </a:xfrm>
        </p:grpSpPr>
        <p:sp>
          <p:nvSpPr>
            <p:cNvPr id="13921" name="Google Shape;13921;p70"/>
            <p:cNvSpPr/>
            <p:nvPr/>
          </p:nvSpPr>
          <p:spPr>
            <a:xfrm>
              <a:off x="7617207" y="2027455"/>
              <a:ext cx="160584" cy="264121"/>
            </a:xfrm>
            <a:custGeom>
              <a:avLst/>
              <a:gdLst/>
              <a:ahLst/>
              <a:cxnLst/>
              <a:rect l="l" t="t" r="r" b="b"/>
              <a:pathLst>
                <a:path w="6145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70"/>
            <p:cNvSpPr/>
            <p:nvPr/>
          </p:nvSpPr>
          <p:spPr>
            <a:xfrm>
              <a:off x="7739585" y="2027455"/>
              <a:ext cx="38206" cy="264121"/>
            </a:xfrm>
            <a:custGeom>
              <a:avLst/>
              <a:gdLst/>
              <a:ahLst/>
              <a:cxnLst/>
              <a:rect l="l" t="t" r="r" b="b"/>
              <a:pathLst>
                <a:path w="1462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70"/>
            <p:cNvSpPr/>
            <p:nvPr/>
          </p:nvSpPr>
          <p:spPr>
            <a:xfrm>
              <a:off x="7576231" y="2011619"/>
              <a:ext cx="243529" cy="64861"/>
            </a:xfrm>
            <a:custGeom>
              <a:avLst/>
              <a:gdLst/>
              <a:ahLst/>
              <a:cxnLst/>
              <a:rect l="l" t="t" r="r" b="b"/>
              <a:pathLst>
                <a:path w="9319" h="2482" extrusionOk="0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70"/>
            <p:cNvSpPr/>
            <p:nvPr/>
          </p:nvSpPr>
          <p:spPr>
            <a:xfrm>
              <a:off x="7576231" y="2011619"/>
              <a:ext cx="243529" cy="63842"/>
            </a:xfrm>
            <a:custGeom>
              <a:avLst/>
              <a:gdLst/>
              <a:ahLst/>
              <a:cxnLst/>
              <a:rect l="l" t="t" r="r" b="b"/>
              <a:pathLst>
                <a:path w="9319" h="2443" extrusionOk="0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70"/>
            <p:cNvSpPr/>
            <p:nvPr/>
          </p:nvSpPr>
          <p:spPr>
            <a:xfrm>
              <a:off x="7510900" y="1981462"/>
              <a:ext cx="372937" cy="92169"/>
            </a:xfrm>
            <a:custGeom>
              <a:avLst/>
              <a:gdLst/>
              <a:ahLst/>
              <a:cxnLst/>
              <a:rect l="l" t="t" r="r" b="b"/>
              <a:pathLst>
                <a:path w="14271" h="3527" extrusionOk="0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70"/>
            <p:cNvSpPr/>
            <p:nvPr/>
          </p:nvSpPr>
          <p:spPr>
            <a:xfrm>
              <a:off x="7785056" y="1981462"/>
              <a:ext cx="88746" cy="91986"/>
            </a:xfrm>
            <a:custGeom>
              <a:avLst/>
              <a:gdLst/>
              <a:ahLst/>
              <a:cxnLst/>
              <a:rect l="l" t="t" r="r" b="b"/>
              <a:pathLst>
                <a:path w="3396" h="3520" extrusionOk="0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70"/>
            <p:cNvSpPr/>
            <p:nvPr/>
          </p:nvSpPr>
          <p:spPr>
            <a:xfrm>
              <a:off x="7553365" y="2027455"/>
              <a:ext cx="64861" cy="46124"/>
            </a:xfrm>
            <a:custGeom>
              <a:avLst/>
              <a:gdLst/>
              <a:ahLst/>
              <a:cxnLst/>
              <a:rect l="l" t="t" r="r" b="b"/>
              <a:pathLst>
                <a:path w="2482" h="1765" extrusionOk="0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70"/>
            <p:cNvSpPr/>
            <p:nvPr/>
          </p:nvSpPr>
          <p:spPr>
            <a:xfrm>
              <a:off x="7584280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70"/>
            <p:cNvSpPr/>
            <p:nvPr/>
          </p:nvSpPr>
          <p:spPr>
            <a:xfrm>
              <a:off x="7584018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70"/>
            <p:cNvSpPr/>
            <p:nvPr/>
          </p:nvSpPr>
          <p:spPr>
            <a:xfrm>
              <a:off x="7549837" y="2308876"/>
              <a:ext cx="295062" cy="33214"/>
            </a:xfrm>
            <a:custGeom>
              <a:avLst/>
              <a:gdLst/>
              <a:ahLst/>
              <a:cxnLst/>
              <a:rect l="l" t="t" r="r" b="b"/>
              <a:pathLst>
                <a:path w="11291" h="1271" extrusionOk="0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70"/>
            <p:cNvSpPr/>
            <p:nvPr/>
          </p:nvSpPr>
          <p:spPr>
            <a:xfrm>
              <a:off x="7549837" y="2308641"/>
              <a:ext cx="295062" cy="33450"/>
            </a:xfrm>
            <a:custGeom>
              <a:avLst/>
              <a:gdLst/>
              <a:ahLst/>
              <a:cxnLst/>
              <a:rect l="l" t="t" r="r" b="b"/>
              <a:pathLst>
                <a:path w="11291" h="1280" extrusionOk="0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70"/>
            <p:cNvSpPr/>
            <p:nvPr/>
          </p:nvSpPr>
          <p:spPr>
            <a:xfrm>
              <a:off x="7550098" y="2006078"/>
              <a:ext cx="42988" cy="42753"/>
            </a:xfrm>
            <a:custGeom>
              <a:avLst/>
              <a:gdLst/>
              <a:ahLst/>
              <a:cxnLst/>
              <a:rect l="l" t="t" r="r" b="b"/>
              <a:pathLst>
                <a:path w="1645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70"/>
            <p:cNvSpPr/>
            <p:nvPr/>
          </p:nvSpPr>
          <p:spPr>
            <a:xfrm>
              <a:off x="7801885" y="2006078"/>
              <a:ext cx="42753" cy="42753"/>
            </a:xfrm>
            <a:custGeom>
              <a:avLst/>
              <a:gdLst/>
              <a:ahLst/>
              <a:cxnLst/>
              <a:rect l="l" t="t" r="r" b="b"/>
              <a:pathLst>
                <a:path w="1636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70"/>
            <p:cNvSpPr/>
            <p:nvPr/>
          </p:nvSpPr>
          <p:spPr>
            <a:xfrm>
              <a:off x="7642816" y="2097804"/>
              <a:ext cx="20906" cy="153319"/>
            </a:xfrm>
            <a:custGeom>
              <a:avLst/>
              <a:gdLst/>
              <a:ahLst/>
              <a:cxnLst/>
              <a:rect l="l" t="t" r="r" b="b"/>
              <a:pathLst>
                <a:path w="800" h="5867" extrusionOk="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70"/>
            <p:cNvSpPr/>
            <p:nvPr/>
          </p:nvSpPr>
          <p:spPr>
            <a:xfrm>
              <a:off x="7687059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70"/>
            <p:cNvSpPr/>
            <p:nvPr/>
          </p:nvSpPr>
          <p:spPr>
            <a:xfrm>
              <a:off x="7731275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7" name="Google Shape;13937;p70"/>
          <p:cNvGrpSpPr/>
          <p:nvPr/>
        </p:nvGrpSpPr>
        <p:grpSpPr>
          <a:xfrm>
            <a:off x="6599476" y="2918260"/>
            <a:ext cx="360629" cy="329975"/>
            <a:chOff x="6599476" y="2918260"/>
            <a:chExt cx="360629" cy="329975"/>
          </a:xfrm>
        </p:grpSpPr>
        <p:sp>
          <p:nvSpPr>
            <p:cNvPr id="13938" name="Google Shape;13938;p70"/>
            <p:cNvSpPr/>
            <p:nvPr/>
          </p:nvSpPr>
          <p:spPr>
            <a:xfrm>
              <a:off x="6604990" y="2918521"/>
              <a:ext cx="349313" cy="329714"/>
            </a:xfrm>
            <a:custGeom>
              <a:avLst/>
              <a:gdLst/>
              <a:ahLst/>
              <a:cxnLst/>
              <a:rect l="l" t="t" r="r" b="b"/>
              <a:pathLst>
                <a:path w="1336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70"/>
            <p:cNvSpPr/>
            <p:nvPr/>
          </p:nvSpPr>
          <p:spPr>
            <a:xfrm>
              <a:off x="6604990" y="2918521"/>
              <a:ext cx="349078" cy="329714"/>
            </a:xfrm>
            <a:custGeom>
              <a:avLst/>
              <a:gdLst/>
              <a:ahLst/>
              <a:cxnLst/>
              <a:rect l="l" t="t" r="r" b="b"/>
              <a:pathLst>
                <a:path w="13358" h="12617" extrusionOk="0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70"/>
            <p:cNvSpPr/>
            <p:nvPr/>
          </p:nvSpPr>
          <p:spPr>
            <a:xfrm>
              <a:off x="6604990" y="3145926"/>
              <a:ext cx="349313" cy="102309"/>
            </a:xfrm>
            <a:custGeom>
              <a:avLst/>
              <a:gdLst/>
              <a:ahLst/>
              <a:cxnLst/>
              <a:rect l="l" t="t" r="r" b="b"/>
              <a:pathLst>
                <a:path w="13367" h="3915" extrusionOk="0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70"/>
            <p:cNvSpPr/>
            <p:nvPr/>
          </p:nvSpPr>
          <p:spPr>
            <a:xfrm>
              <a:off x="6604990" y="3145926"/>
              <a:ext cx="277449" cy="29687"/>
            </a:xfrm>
            <a:custGeom>
              <a:avLst/>
              <a:gdLst/>
              <a:ahLst/>
              <a:cxnLst/>
              <a:rect l="l" t="t" r="r" b="b"/>
              <a:pathLst>
                <a:path w="10617" h="1136" extrusionOk="0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70"/>
            <p:cNvSpPr/>
            <p:nvPr/>
          </p:nvSpPr>
          <p:spPr>
            <a:xfrm>
              <a:off x="6604990" y="2918260"/>
              <a:ext cx="150811" cy="329975"/>
            </a:xfrm>
            <a:custGeom>
              <a:avLst/>
              <a:gdLst/>
              <a:ahLst/>
              <a:cxnLst/>
              <a:rect l="l" t="t" r="r" b="b"/>
              <a:pathLst>
                <a:path w="5771" h="12627" extrusionOk="0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70"/>
            <p:cNvSpPr/>
            <p:nvPr/>
          </p:nvSpPr>
          <p:spPr>
            <a:xfrm>
              <a:off x="6604990" y="2918521"/>
              <a:ext cx="54800" cy="329714"/>
            </a:xfrm>
            <a:custGeom>
              <a:avLst/>
              <a:gdLst/>
              <a:ahLst/>
              <a:cxnLst/>
              <a:rect l="l" t="t" r="r" b="b"/>
              <a:pathLst>
                <a:path w="209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70"/>
            <p:cNvSpPr/>
            <p:nvPr/>
          </p:nvSpPr>
          <p:spPr>
            <a:xfrm>
              <a:off x="6615051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70"/>
            <p:cNvSpPr/>
            <p:nvPr/>
          </p:nvSpPr>
          <p:spPr>
            <a:xfrm>
              <a:off x="6599476" y="3080359"/>
              <a:ext cx="46516" cy="21638"/>
            </a:xfrm>
            <a:custGeom>
              <a:avLst/>
              <a:gdLst/>
              <a:ahLst/>
              <a:cxnLst/>
              <a:rect l="l" t="t" r="r" b="b"/>
              <a:pathLst>
                <a:path w="1780" h="828" extrusionOk="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70"/>
            <p:cNvSpPr/>
            <p:nvPr/>
          </p:nvSpPr>
          <p:spPr>
            <a:xfrm>
              <a:off x="6803519" y="2918260"/>
              <a:ext cx="150785" cy="329975"/>
            </a:xfrm>
            <a:custGeom>
              <a:avLst/>
              <a:gdLst/>
              <a:ahLst/>
              <a:cxnLst/>
              <a:rect l="l" t="t" r="r" b="b"/>
              <a:pathLst>
                <a:path w="5770" h="12627" extrusionOk="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70"/>
            <p:cNvSpPr/>
            <p:nvPr/>
          </p:nvSpPr>
          <p:spPr>
            <a:xfrm>
              <a:off x="6899765" y="2918521"/>
              <a:ext cx="54539" cy="329714"/>
            </a:xfrm>
            <a:custGeom>
              <a:avLst/>
              <a:gdLst/>
              <a:ahLst/>
              <a:cxnLst/>
              <a:rect l="l" t="t" r="r" b="b"/>
              <a:pathLst>
                <a:path w="2087" h="12617" extrusionOk="0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70"/>
            <p:cNvSpPr/>
            <p:nvPr/>
          </p:nvSpPr>
          <p:spPr>
            <a:xfrm>
              <a:off x="6803519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70"/>
            <p:cNvSpPr/>
            <p:nvPr/>
          </p:nvSpPr>
          <p:spPr>
            <a:xfrm>
              <a:off x="6913328" y="3080359"/>
              <a:ext cx="46777" cy="21638"/>
            </a:xfrm>
            <a:custGeom>
              <a:avLst/>
              <a:gdLst/>
              <a:ahLst/>
              <a:cxnLst/>
              <a:rect l="l" t="t" r="r" b="b"/>
              <a:pathLst>
                <a:path w="1790" h="828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70"/>
            <p:cNvSpPr/>
            <p:nvPr/>
          </p:nvSpPr>
          <p:spPr>
            <a:xfrm>
              <a:off x="6913328" y="3085873"/>
              <a:ext cx="46777" cy="16124"/>
            </a:xfrm>
            <a:custGeom>
              <a:avLst/>
              <a:gdLst/>
              <a:ahLst/>
              <a:cxnLst/>
              <a:rect l="l" t="t" r="r" b="b"/>
              <a:pathLst>
                <a:path w="1790" h="617" extrusionOk="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70"/>
            <p:cNvSpPr/>
            <p:nvPr/>
          </p:nvSpPr>
          <p:spPr>
            <a:xfrm>
              <a:off x="6881420" y="3101971"/>
              <a:ext cx="58066" cy="146264"/>
            </a:xfrm>
            <a:custGeom>
              <a:avLst/>
              <a:gdLst/>
              <a:ahLst/>
              <a:cxnLst/>
              <a:rect l="l" t="t" r="r" b="b"/>
              <a:pathLst>
                <a:path w="2222" h="5597" extrusionOk="0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70"/>
            <p:cNvSpPr/>
            <p:nvPr/>
          </p:nvSpPr>
          <p:spPr>
            <a:xfrm>
              <a:off x="6599476" y="3085873"/>
              <a:ext cx="46516" cy="16124"/>
            </a:xfrm>
            <a:custGeom>
              <a:avLst/>
              <a:gdLst/>
              <a:ahLst/>
              <a:cxnLst/>
              <a:rect l="l" t="t" r="r" b="b"/>
              <a:pathLst>
                <a:path w="1780" h="617" extrusionOk="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70"/>
            <p:cNvSpPr/>
            <p:nvPr/>
          </p:nvSpPr>
          <p:spPr>
            <a:xfrm>
              <a:off x="6619834" y="3101971"/>
              <a:ext cx="58302" cy="146264"/>
            </a:xfrm>
            <a:custGeom>
              <a:avLst/>
              <a:gdLst/>
              <a:ahLst/>
              <a:cxnLst/>
              <a:rect l="l" t="t" r="r" b="b"/>
              <a:pathLst>
                <a:path w="2231" h="5597" extrusionOk="0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70"/>
            <p:cNvSpPr/>
            <p:nvPr/>
          </p:nvSpPr>
          <p:spPr>
            <a:xfrm>
              <a:off x="6604990" y="2918521"/>
              <a:ext cx="349313" cy="53807"/>
            </a:xfrm>
            <a:custGeom>
              <a:avLst/>
              <a:gdLst/>
              <a:ahLst/>
              <a:cxnLst/>
              <a:rect l="l" t="t" r="r" b="b"/>
              <a:pathLst>
                <a:path w="13367" h="2059" extrusionOk="0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70"/>
            <p:cNvSpPr/>
            <p:nvPr/>
          </p:nvSpPr>
          <p:spPr>
            <a:xfrm>
              <a:off x="6717073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70"/>
            <p:cNvSpPr/>
            <p:nvPr/>
          </p:nvSpPr>
          <p:spPr>
            <a:xfrm>
              <a:off x="6654250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70"/>
            <p:cNvSpPr/>
            <p:nvPr/>
          </p:nvSpPr>
          <p:spPr>
            <a:xfrm>
              <a:off x="6669825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70"/>
            <p:cNvSpPr/>
            <p:nvPr/>
          </p:nvSpPr>
          <p:spPr>
            <a:xfrm>
              <a:off x="6732648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70"/>
            <p:cNvSpPr/>
            <p:nvPr/>
          </p:nvSpPr>
          <p:spPr>
            <a:xfrm>
              <a:off x="6779634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70"/>
            <p:cNvSpPr/>
            <p:nvPr/>
          </p:nvSpPr>
          <p:spPr>
            <a:xfrm>
              <a:off x="6842221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70"/>
            <p:cNvSpPr/>
            <p:nvPr/>
          </p:nvSpPr>
          <p:spPr>
            <a:xfrm>
              <a:off x="6795235" y="3195447"/>
              <a:ext cx="47248" cy="52552"/>
            </a:xfrm>
            <a:custGeom>
              <a:avLst/>
              <a:gdLst/>
              <a:ahLst/>
              <a:cxnLst/>
              <a:rect l="l" t="t" r="r" b="b"/>
              <a:pathLst>
                <a:path w="1808" h="2011" extrusionOk="0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70"/>
            <p:cNvSpPr/>
            <p:nvPr/>
          </p:nvSpPr>
          <p:spPr>
            <a:xfrm>
              <a:off x="6858057" y="3195447"/>
              <a:ext cx="47012" cy="52552"/>
            </a:xfrm>
            <a:custGeom>
              <a:avLst/>
              <a:gdLst/>
              <a:ahLst/>
              <a:cxnLst/>
              <a:rect l="l" t="t" r="r" b="b"/>
              <a:pathLst>
                <a:path w="1799" h="2011" extrusionOk="0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3" name="Google Shape;13963;p70"/>
          <p:cNvGrpSpPr/>
          <p:nvPr/>
        </p:nvGrpSpPr>
        <p:grpSpPr>
          <a:xfrm>
            <a:off x="5290499" y="2481533"/>
            <a:ext cx="360628" cy="247292"/>
            <a:chOff x="5290499" y="2481533"/>
            <a:chExt cx="360628" cy="247292"/>
          </a:xfrm>
        </p:grpSpPr>
        <p:sp>
          <p:nvSpPr>
            <p:cNvPr id="13964" name="Google Shape;13964;p70"/>
            <p:cNvSpPr/>
            <p:nvPr/>
          </p:nvSpPr>
          <p:spPr>
            <a:xfrm>
              <a:off x="5540013" y="2624008"/>
              <a:ext cx="76673" cy="48763"/>
            </a:xfrm>
            <a:custGeom>
              <a:avLst/>
              <a:gdLst/>
              <a:ahLst/>
              <a:cxnLst/>
              <a:rect l="l" t="t" r="r" b="b"/>
              <a:pathLst>
                <a:path w="2934" h="1866" extrusionOk="0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70"/>
            <p:cNvSpPr/>
            <p:nvPr/>
          </p:nvSpPr>
          <p:spPr>
            <a:xfrm>
              <a:off x="5540013" y="2648389"/>
              <a:ext cx="76673" cy="24382"/>
            </a:xfrm>
            <a:custGeom>
              <a:avLst/>
              <a:gdLst/>
              <a:ahLst/>
              <a:cxnLst/>
              <a:rect l="l" t="t" r="r" b="b"/>
              <a:pathLst>
                <a:path w="2934" h="933" extrusionOk="0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70"/>
            <p:cNvSpPr/>
            <p:nvPr/>
          </p:nvSpPr>
          <p:spPr>
            <a:xfrm>
              <a:off x="5597582" y="2591290"/>
              <a:ext cx="53545" cy="114121"/>
            </a:xfrm>
            <a:custGeom>
              <a:avLst/>
              <a:gdLst/>
              <a:ahLst/>
              <a:cxnLst/>
              <a:rect l="l" t="t" r="r" b="b"/>
              <a:pathLst>
                <a:path w="2049" h="4367" extrusionOk="0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70"/>
            <p:cNvSpPr/>
            <p:nvPr/>
          </p:nvSpPr>
          <p:spPr>
            <a:xfrm>
              <a:off x="5317886" y="2567980"/>
              <a:ext cx="246037" cy="160584"/>
            </a:xfrm>
            <a:custGeom>
              <a:avLst/>
              <a:gdLst/>
              <a:ahLst/>
              <a:cxnLst/>
              <a:rect l="l" t="t" r="r" b="b"/>
              <a:pathLst>
                <a:path w="9415" h="6145" extrusionOk="0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70"/>
            <p:cNvSpPr/>
            <p:nvPr/>
          </p:nvSpPr>
          <p:spPr>
            <a:xfrm>
              <a:off x="5317886" y="2567980"/>
              <a:ext cx="246037" cy="160846"/>
            </a:xfrm>
            <a:custGeom>
              <a:avLst/>
              <a:gdLst/>
              <a:ahLst/>
              <a:cxnLst/>
              <a:rect l="l" t="t" r="r" b="b"/>
              <a:pathLst>
                <a:path w="9415" h="6155" extrusionOk="0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70"/>
            <p:cNvSpPr/>
            <p:nvPr/>
          </p:nvSpPr>
          <p:spPr>
            <a:xfrm>
              <a:off x="5290499" y="2481533"/>
              <a:ext cx="146760" cy="147021"/>
            </a:xfrm>
            <a:custGeom>
              <a:avLst/>
              <a:gdLst/>
              <a:ahLst/>
              <a:cxnLst/>
              <a:rect l="l" t="t" r="r" b="b"/>
              <a:pathLst>
                <a:path w="5616" h="5626" extrusionOk="0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70"/>
            <p:cNvSpPr/>
            <p:nvPr/>
          </p:nvSpPr>
          <p:spPr>
            <a:xfrm>
              <a:off x="5311850" y="2503145"/>
              <a:ext cx="132701" cy="125279"/>
            </a:xfrm>
            <a:custGeom>
              <a:avLst/>
              <a:gdLst/>
              <a:ahLst/>
              <a:cxnLst/>
              <a:rect l="l" t="t" r="r" b="b"/>
              <a:pathLst>
                <a:path w="5078" h="4794" extrusionOk="0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70"/>
            <p:cNvSpPr/>
            <p:nvPr/>
          </p:nvSpPr>
          <p:spPr>
            <a:xfrm>
              <a:off x="5476693" y="2650401"/>
              <a:ext cx="53807" cy="53781"/>
            </a:xfrm>
            <a:custGeom>
              <a:avLst/>
              <a:gdLst/>
              <a:ahLst/>
              <a:cxnLst/>
              <a:rect l="l" t="t" r="r" b="b"/>
              <a:pathLst>
                <a:path w="2059" h="2058" extrusionOk="0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70"/>
            <p:cNvSpPr/>
            <p:nvPr/>
          </p:nvSpPr>
          <p:spPr>
            <a:xfrm>
              <a:off x="5330953" y="2530401"/>
              <a:ext cx="57570" cy="49155"/>
            </a:xfrm>
            <a:custGeom>
              <a:avLst/>
              <a:gdLst/>
              <a:ahLst/>
              <a:cxnLst/>
              <a:rect l="l" t="t" r="r" b="b"/>
              <a:pathLst>
                <a:path w="2203" h="1881" extrusionOk="0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70"/>
            <p:cNvSpPr/>
            <p:nvPr/>
          </p:nvSpPr>
          <p:spPr>
            <a:xfrm>
              <a:off x="5456598" y="2498624"/>
              <a:ext cx="112866" cy="112840"/>
            </a:xfrm>
            <a:custGeom>
              <a:avLst/>
              <a:gdLst/>
              <a:ahLst/>
              <a:cxnLst/>
              <a:rect l="l" t="t" r="r" b="b"/>
              <a:pathLst>
                <a:path w="4319" h="4318" extrusionOk="0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70"/>
            <p:cNvSpPr/>
            <p:nvPr/>
          </p:nvSpPr>
          <p:spPr>
            <a:xfrm>
              <a:off x="5473427" y="2515192"/>
              <a:ext cx="101551" cy="96272"/>
            </a:xfrm>
            <a:custGeom>
              <a:avLst/>
              <a:gdLst/>
              <a:ahLst/>
              <a:cxnLst/>
              <a:rect l="l" t="t" r="r" b="b"/>
              <a:pathLst>
                <a:path w="3886" h="3684" extrusionOk="0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70"/>
            <p:cNvSpPr/>
            <p:nvPr/>
          </p:nvSpPr>
          <p:spPr>
            <a:xfrm>
              <a:off x="5493026" y="2539992"/>
              <a:ext cx="35200" cy="30261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70"/>
            <p:cNvSpPr/>
            <p:nvPr/>
          </p:nvSpPr>
          <p:spPr>
            <a:xfrm>
              <a:off x="5384890" y="2509782"/>
              <a:ext cx="26603" cy="22160"/>
            </a:xfrm>
            <a:custGeom>
              <a:avLst/>
              <a:gdLst/>
              <a:ahLst/>
              <a:cxnLst/>
              <a:rect l="l" t="t" r="r" b="b"/>
              <a:pathLst>
                <a:path w="1018" h="848" extrusionOk="0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70"/>
            <p:cNvSpPr/>
            <p:nvPr/>
          </p:nvSpPr>
          <p:spPr>
            <a:xfrm>
              <a:off x="5316109" y="2578276"/>
              <a:ext cx="26760" cy="22134"/>
            </a:xfrm>
            <a:custGeom>
              <a:avLst/>
              <a:gdLst/>
              <a:ahLst/>
              <a:cxnLst/>
              <a:rect l="l" t="t" r="r" b="b"/>
              <a:pathLst>
                <a:path w="1024" h="847" extrusionOk="0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70"/>
            <p:cNvSpPr/>
            <p:nvPr/>
          </p:nvSpPr>
          <p:spPr>
            <a:xfrm>
              <a:off x="5384916" y="2578276"/>
              <a:ext cx="26551" cy="22134"/>
            </a:xfrm>
            <a:custGeom>
              <a:avLst/>
              <a:gdLst/>
              <a:ahLst/>
              <a:cxnLst/>
              <a:rect l="l" t="t" r="r" b="b"/>
              <a:pathLst>
                <a:path w="1016" h="847" extrusionOk="0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70"/>
            <p:cNvSpPr/>
            <p:nvPr/>
          </p:nvSpPr>
          <p:spPr>
            <a:xfrm>
              <a:off x="5316083" y="2509782"/>
              <a:ext cx="26786" cy="22160"/>
            </a:xfrm>
            <a:custGeom>
              <a:avLst/>
              <a:gdLst/>
              <a:ahLst/>
              <a:cxnLst/>
              <a:rect l="l" t="t" r="r" b="b"/>
              <a:pathLst>
                <a:path w="1025" h="848" extrusionOk="0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70"/>
            <p:cNvSpPr/>
            <p:nvPr/>
          </p:nvSpPr>
          <p:spPr>
            <a:xfrm>
              <a:off x="5528802" y="2520340"/>
              <a:ext cx="21324" cy="17012"/>
            </a:xfrm>
            <a:custGeom>
              <a:avLst/>
              <a:gdLst/>
              <a:ahLst/>
              <a:cxnLst/>
              <a:rect l="l" t="t" r="r" b="b"/>
              <a:pathLst>
                <a:path w="816" h="651" extrusionOk="0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70"/>
            <p:cNvSpPr/>
            <p:nvPr/>
          </p:nvSpPr>
          <p:spPr>
            <a:xfrm>
              <a:off x="5476119" y="2572736"/>
              <a:ext cx="21533" cy="17117"/>
            </a:xfrm>
            <a:custGeom>
              <a:avLst/>
              <a:gdLst/>
              <a:ahLst/>
              <a:cxnLst/>
              <a:rect l="l" t="t" r="r" b="b"/>
              <a:pathLst>
                <a:path w="824" h="655" extrusionOk="0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70"/>
            <p:cNvSpPr/>
            <p:nvPr/>
          </p:nvSpPr>
          <p:spPr>
            <a:xfrm>
              <a:off x="5528462" y="2572736"/>
              <a:ext cx="21664" cy="17117"/>
            </a:xfrm>
            <a:custGeom>
              <a:avLst/>
              <a:gdLst/>
              <a:ahLst/>
              <a:cxnLst/>
              <a:rect l="l" t="t" r="r" b="b"/>
              <a:pathLst>
                <a:path w="829" h="655" extrusionOk="0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70"/>
            <p:cNvSpPr/>
            <p:nvPr/>
          </p:nvSpPr>
          <p:spPr>
            <a:xfrm>
              <a:off x="5476092" y="2520340"/>
              <a:ext cx="21612" cy="17117"/>
            </a:xfrm>
            <a:custGeom>
              <a:avLst/>
              <a:gdLst/>
              <a:ahLst/>
              <a:cxnLst/>
              <a:rect l="l" t="t" r="r" b="b"/>
              <a:pathLst>
                <a:path w="827" h="655" extrusionOk="0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70"/>
            <p:cNvSpPr/>
            <p:nvPr/>
          </p:nvSpPr>
          <p:spPr>
            <a:xfrm>
              <a:off x="5339994" y="2645123"/>
              <a:ext cx="104556" cy="10819"/>
            </a:xfrm>
            <a:custGeom>
              <a:avLst/>
              <a:gdLst/>
              <a:ahLst/>
              <a:cxnLst/>
              <a:rect l="l" t="t" r="r" b="b"/>
              <a:pathLst>
                <a:path w="4001" h="414" extrusionOk="0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70"/>
            <p:cNvSpPr/>
            <p:nvPr/>
          </p:nvSpPr>
          <p:spPr>
            <a:xfrm>
              <a:off x="5339994" y="269864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70"/>
            <p:cNvSpPr/>
            <p:nvPr/>
          </p:nvSpPr>
          <p:spPr>
            <a:xfrm>
              <a:off x="5339994" y="267175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70"/>
            <p:cNvSpPr/>
            <p:nvPr/>
          </p:nvSpPr>
          <p:spPr>
            <a:xfrm>
              <a:off x="5503584" y="2650401"/>
              <a:ext cx="26916" cy="53781"/>
            </a:xfrm>
            <a:custGeom>
              <a:avLst/>
              <a:gdLst/>
              <a:ahLst/>
              <a:cxnLst/>
              <a:rect l="l" t="t" r="r" b="b"/>
              <a:pathLst>
                <a:path w="1030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70"/>
            <p:cNvSpPr/>
            <p:nvPr/>
          </p:nvSpPr>
          <p:spPr>
            <a:xfrm>
              <a:off x="5597582" y="2648128"/>
              <a:ext cx="53545" cy="57282"/>
            </a:xfrm>
            <a:custGeom>
              <a:avLst/>
              <a:gdLst/>
              <a:ahLst/>
              <a:cxnLst/>
              <a:rect l="l" t="t" r="r" b="b"/>
              <a:pathLst>
                <a:path w="2049" h="2192" extrusionOk="0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70"/>
            <p:cNvSpPr/>
            <p:nvPr/>
          </p:nvSpPr>
          <p:spPr>
            <a:xfrm>
              <a:off x="5363879" y="2530532"/>
              <a:ext cx="23650" cy="49025"/>
            </a:xfrm>
            <a:custGeom>
              <a:avLst/>
              <a:gdLst/>
              <a:ahLst/>
              <a:cxnLst/>
              <a:rect l="l" t="t" r="r" b="b"/>
              <a:pathLst>
                <a:path w="905" h="1876" extrusionOk="0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70"/>
            <p:cNvSpPr/>
            <p:nvPr/>
          </p:nvSpPr>
          <p:spPr>
            <a:xfrm>
              <a:off x="5513148" y="2540070"/>
              <a:ext cx="15078" cy="29948"/>
            </a:xfrm>
            <a:custGeom>
              <a:avLst/>
              <a:gdLst/>
              <a:ahLst/>
              <a:cxnLst/>
              <a:rect l="l" t="t" r="r" b="b"/>
              <a:pathLst>
                <a:path w="577" h="1146" extrusionOk="0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1" name="Google Shape;13991;p70"/>
          <p:cNvGrpSpPr/>
          <p:nvPr/>
        </p:nvGrpSpPr>
        <p:grpSpPr>
          <a:xfrm>
            <a:off x="6201923" y="1981514"/>
            <a:ext cx="351325" cy="360576"/>
            <a:chOff x="6201923" y="1981514"/>
            <a:chExt cx="351325" cy="360576"/>
          </a:xfrm>
        </p:grpSpPr>
        <p:sp>
          <p:nvSpPr>
            <p:cNvPr id="13992" name="Google Shape;13992;p70"/>
            <p:cNvSpPr/>
            <p:nvPr/>
          </p:nvSpPr>
          <p:spPr>
            <a:xfrm>
              <a:off x="6201923" y="2195304"/>
              <a:ext cx="351325" cy="146786"/>
            </a:xfrm>
            <a:custGeom>
              <a:avLst/>
              <a:gdLst/>
              <a:ahLst/>
              <a:cxnLst/>
              <a:rect l="l" t="t" r="r" b="b"/>
              <a:pathLst>
                <a:path w="13444" h="5617" extrusionOk="0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70"/>
            <p:cNvSpPr/>
            <p:nvPr/>
          </p:nvSpPr>
          <p:spPr>
            <a:xfrm>
              <a:off x="6231583" y="2195304"/>
              <a:ext cx="292527" cy="117126"/>
            </a:xfrm>
            <a:custGeom>
              <a:avLst/>
              <a:gdLst/>
              <a:ahLst/>
              <a:cxnLst/>
              <a:rect l="l" t="t" r="r" b="b"/>
              <a:pathLst>
                <a:path w="11194" h="4482" extrusionOk="0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70"/>
            <p:cNvSpPr/>
            <p:nvPr/>
          </p:nvSpPr>
          <p:spPr>
            <a:xfrm>
              <a:off x="6377820" y="2195304"/>
              <a:ext cx="146290" cy="116891"/>
            </a:xfrm>
            <a:custGeom>
              <a:avLst/>
              <a:gdLst/>
              <a:ahLst/>
              <a:cxnLst/>
              <a:rect l="l" t="t" r="r" b="b"/>
              <a:pathLst>
                <a:path w="5598" h="4473" extrusionOk="0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70"/>
            <p:cNvSpPr/>
            <p:nvPr/>
          </p:nvSpPr>
          <p:spPr>
            <a:xfrm>
              <a:off x="6280843" y="2023666"/>
              <a:ext cx="194008" cy="226961"/>
            </a:xfrm>
            <a:custGeom>
              <a:avLst/>
              <a:gdLst/>
              <a:ahLst/>
              <a:cxnLst/>
              <a:rect l="l" t="t" r="r" b="b"/>
              <a:pathLst>
                <a:path w="7424" h="8685" extrusionOk="0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70"/>
            <p:cNvSpPr/>
            <p:nvPr/>
          </p:nvSpPr>
          <p:spPr>
            <a:xfrm>
              <a:off x="6298169" y="2023927"/>
              <a:ext cx="176943" cy="226935"/>
            </a:xfrm>
            <a:custGeom>
              <a:avLst/>
              <a:gdLst/>
              <a:ahLst/>
              <a:cxnLst/>
              <a:rect l="l" t="t" r="r" b="b"/>
              <a:pathLst>
                <a:path w="6771" h="8684" extrusionOk="0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70"/>
            <p:cNvSpPr/>
            <p:nvPr/>
          </p:nvSpPr>
          <p:spPr>
            <a:xfrm>
              <a:off x="6280843" y="1981514"/>
              <a:ext cx="193746" cy="103746"/>
            </a:xfrm>
            <a:custGeom>
              <a:avLst/>
              <a:gdLst/>
              <a:ahLst/>
              <a:cxnLst/>
              <a:rect l="l" t="t" r="r" b="b"/>
              <a:pathLst>
                <a:path w="7414" h="3970" extrusionOk="0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70"/>
            <p:cNvSpPr/>
            <p:nvPr/>
          </p:nvSpPr>
          <p:spPr>
            <a:xfrm>
              <a:off x="6428335" y="2023666"/>
              <a:ext cx="46255" cy="61594"/>
            </a:xfrm>
            <a:custGeom>
              <a:avLst/>
              <a:gdLst/>
              <a:ahLst/>
              <a:cxnLst/>
              <a:rect l="l" t="t" r="r" b="b"/>
              <a:pathLst>
                <a:path w="1770" h="2357" extrusionOk="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9" name="Google Shape;13999;p70"/>
          <p:cNvGrpSpPr/>
          <p:nvPr/>
        </p:nvGrpSpPr>
        <p:grpSpPr>
          <a:xfrm>
            <a:off x="4894461" y="3340691"/>
            <a:ext cx="312884" cy="360785"/>
            <a:chOff x="4894461" y="3340691"/>
            <a:chExt cx="312884" cy="360785"/>
          </a:xfrm>
        </p:grpSpPr>
        <p:sp>
          <p:nvSpPr>
            <p:cNvPr id="14000" name="Google Shape;14000;p70"/>
            <p:cNvSpPr/>
            <p:nvPr/>
          </p:nvSpPr>
          <p:spPr>
            <a:xfrm>
              <a:off x="4894461" y="3503732"/>
              <a:ext cx="312884" cy="76202"/>
            </a:xfrm>
            <a:custGeom>
              <a:avLst/>
              <a:gdLst/>
              <a:ahLst/>
              <a:cxnLst/>
              <a:rect l="l" t="t" r="r" b="b"/>
              <a:pathLst>
                <a:path w="11973" h="2916" extrusionOk="0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70"/>
            <p:cNvSpPr/>
            <p:nvPr/>
          </p:nvSpPr>
          <p:spPr>
            <a:xfrm>
              <a:off x="4939200" y="3362042"/>
              <a:ext cx="223407" cy="178694"/>
            </a:xfrm>
            <a:custGeom>
              <a:avLst/>
              <a:gdLst/>
              <a:ahLst/>
              <a:cxnLst/>
              <a:rect l="l" t="t" r="r" b="b"/>
              <a:pathLst>
                <a:path w="8549" h="6838" extrusionOk="0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70"/>
            <p:cNvSpPr/>
            <p:nvPr/>
          </p:nvSpPr>
          <p:spPr>
            <a:xfrm>
              <a:off x="5033173" y="3362042"/>
              <a:ext cx="129434" cy="178694"/>
            </a:xfrm>
            <a:custGeom>
              <a:avLst/>
              <a:gdLst/>
              <a:ahLst/>
              <a:cxnLst/>
              <a:rect l="l" t="t" r="r" b="b"/>
              <a:pathLst>
                <a:path w="4953" h="6838" extrusionOk="0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70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70"/>
            <p:cNvSpPr/>
            <p:nvPr/>
          </p:nvSpPr>
          <p:spPr>
            <a:xfrm>
              <a:off x="4968338" y="3499995"/>
              <a:ext cx="26" cy="6324"/>
            </a:xfrm>
            <a:custGeom>
              <a:avLst/>
              <a:gdLst/>
              <a:ahLst/>
              <a:cxnLst/>
              <a:rect l="l" t="t" r="r" b="b"/>
              <a:pathLst>
                <a:path w="1" h="242" extrusionOk="0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70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70"/>
            <p:cNvSpPr/>
            <p:nvPr/>
          </p:nvSpPr>
          <p:spPr>
            <a:xfrm>
              <a:off x="4968077" y="3499995"/>
              <a:ext cx="165393" cy="40741"/>
            </a:xfrm>
            <a:custGeom>
              <a:avLst/>
              <a:gdLst/>
              <a:ahLst/>
              <a:cxnLst/>
              <a:rect l="l" t="t" r="r" b="b"/>
              <a:pathLst>
                <a:path w="6329" h="1559" extrusionOk="0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70"/>
            <p:cNvSpPr/>
            <p:nvPr/>
          </p:nvSpPr>
          <p:spPr>
            <a:xfrm>
              <a:off x="4939200" y="3340691"/>
              <a:ext cx="223407" cy="43484"/>
            </a:xfrm>
            <a:custGeom>
              <a:avLst/>
              <a:gdLst/>
              <a:ahLst/>
              <a:cxnLst/>
              <a:rect l="l" t="t" r="r" b="b"/>
              <a:pathLst>
                <a:path w="8549" h="1664" extrusionOk="0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70"/>
            <p:cNvSpPr/>
            <p:nvPr/>
          </p:nvSpPr>
          <p:spPr>
            <a:xfrm>
              <a:off x="4936927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70"/>
            <p:cNvSpPr/>
            <p:nvPr/>
          </p:nvSpPr>
          <p:spPr>
            <a:xfrm>
              <a:off x="5051021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70"/>
            <p:cNvSpPr/>
            <p:nvPr/>
          </p:nvSpPr>
          <p:spPr>
            <a:xfrm>
              <a:off x="5059044" y="3628672"/>
              <a:ext cx="46437" cy="19364"/>
            </a:xfrm>
            <a:custGeom>
              <a:avLst/>
              <a:gdLst/>
              <a:ahLst/>
              <a:cxnLst/>
              <a:rect l="l" t="t" r="r" b="b"/>
              <a:pathLst>
                <a:path w="1777" h="741" extrusionOk="0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70"/>
            <p:cNvSpPr/>
            <p:nvPr/>
          </p:nvSpPr>
          <p:spPr>
            <a:xfrm>
              <a:off x="5058913" y="3653053"/>
              <a:ext cx="46542" cy="19364"/>
            </a:xfrm>
            <a:custGeom>
              <a:avLst/>
              <a:gdLst/>
              <a:ahLst/>
              <a:cxnLst/>
              <a:rect l="l" t="t" r="r" b="b"/>
              <a:pathLst>
                <a:path w="1781" h="741" extrusionOk="0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70"/>
            <p:cNvSpPr/>
            <p:nvPr/>
          </p:nvSpPr>
          <p:spPr>
            <a:xfrm>
              <a:off x="4996326" y="3628672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70"/>
            <p:cNvSpPr/>
            <p:nvPr/>
          </p:nvSpPr>
          <p:spPr>
            <a:xfrm>
              <a:off x="4996326" y="3653053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70"/>
            <p:cNvSpPr/>
            <p:nvPr/>
          </p:nvSpPr>
          <p:spPr>
            <a:xfrm>
              <a:off x="5033434" y="3619630"/>
              <a:ext cx="34939" cy="61829"/>
            </a:xfrm>
            <a:custGeom>
              <a:avLst/>
              <a:gdLst/>
              <a:ahLst/>
              <a:cxnLst/>
              <a:rect l="l" t="t" r="r" b="b"/>
              <a:pathLst>
                <a:path w="1337" h="2366" extrusionOk="0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70"/>
            <p:cNvSpPr/>
            <p:nvPr/>
          </p:nvSpPr>
          <p:spPr>
            <a:xfrm>
              <a:off x="5042215" y="3619682"/>
              <a:ext cx="26159" cy="61542"/>
            </a:xfrm>
            <a:custGeom>
              <a:avLst/>
              <a:gdLst/>
              <a:ahLst/>
              <a:cxnLst/>
              <a:rect l="l" t="t" r="r" b="b"/>
              <a:pathLst>
                <a:path w="1001" h="2355" extrusionOk="0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6" name="Google Shape;14016;p70"/>
          <p:cNvGrpSpPr/>
          <p:nvPr/>
        </p:nvGrpSpPr>
        <p:grpSpPr>
          <a:xfrm>
            <a:off x="5339237" y="1501251"/>
            <a:ext cx="245541" cy="360628"/>
            <a:chOff x="5339237" y="1501251"/>
            <a:chExt cx="245541" cy="360628"/>
          </a:xfrm>
        </p:grpSpPr>
        <p:sp>
          <p:nvSpPr>
            <p:cNvPr id="14017" name="Google Shape;14017;p70"/>
            <p:cNvSpPr/>
            <p:nvPr/>
          </p:nvSpPr>
          <p:spPr>
            <a:xfrm>
              <a:off x="5349794" y="1654021"/>
              <a:ext cx="220402" cy="10845"/>
            </a:xfrm>
            <a:custGeom>
              <a:avLst/>
              <a:gdLst/>
              <a:ahLst/>
              <a:cxnLst/>
              <a:rect l="l" t="t" r="r" b="b"/>
              <a:pathLst>
                <a:path w="8434" h="415" extrusionOk="0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70"/>
            <p:cNvSpPr/>
            <p:nvPr/>
          </p:nvSpPr>
          <p:spPr>
            <a:xfrm>
              <a:off x="5349794" y="1659562"/>
              <a:ext cx="220402" cy="5305"/>
            </a:xfrm>
            <a:custGeom>
              <a:avLst/>
              <a:gdLst/>
              <a:ahLst/>
              <a:cxnLst/>
              <a:rect l="l" t="t" r="r" b="b"/>
              <a:pathLst>
                <a:path w="8434" h="203" extrusionOk="0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70"/>
            <p:cNvSpPr/>
            <p:nvPr/>
          </p:nvSpPr>
          <p:spPr>
            <a:xfrm>
              <a:off x="5447791" y="1779170"/>
              <a:ext cx="28432" cy="70636"/>
            </a:xfrm>
            <a:custGeom>
              <a:avLst/>
              <a:gdLst/>
              <a:ahLst/>
              <a:cxnLst/>
              <a:rect l="l" t="t" r="r" b="b"/>
              <a:pathLst>
                <a:path w="1088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70"/>
            <p:cNvSpPr/>
            <p:nvPr/>
          </p:nvSpPr>
          <p:spPr>
            <a:xfrm>
              <a:off x="5462112" y="1779170"/>
              <a:ext cx="14112" cy="70636"/>
            </a:xfrm>
            <a:custGeom>
              <a:avLst/>
              <a:gdLst/>
              <a:ahLst/>
              <a:cxnLst/>
              <a:rect l="l" t="t" r="r" b="b"/>
              <a:pathLst>
                <a:path w="540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70"/>
            <p:cNvSpPr/>
            <p:nvPr/>
          </p:nvSpPr>
          <p:spPr>
            <a:xfrm>
              <a:off x="5378958" y="1501251"/>
              <a:ext cx="166359" cy="249539"/>
            </a:xfrm>
            <a:custGeom>
              <a:avLst/>
              <a:gdLst/>
              <a:ahLst/>
              <a:cxnLst/>
              <a:rect l="l" t="t" r="r" b="b"/>
              <a:pathLst>
                <a:path w="6366" h="9549" extrusionOk="0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70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70"/>
            <p:cNvSpPr/>
            <p:nvPr/>
          </p:nvSpPr>
          <p:spPr>
            <a:xfrm>
              <a:off x="5446798" y="1611060"/>
              <a:ext cx="30418" cy="3018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70"/>
            <p:cNvSpPr/>
            <p:nvPr/>
          </p:nvSpPr>
          <p:spPr>
            <a:xfrm>
              <a:off x="5356092" y="1836975"/>
              <a:ext cx="212091" cy="24904"/>
            </a:xfrm>
            <a:custGeom>
              <a:avLst/>
              <a:gdLst/>
              <a:ahLst/>
              <a:cxnLst/>
              <a:rect l="l" t="t" r="r" b="b"/>
              <a:pathLst>
                <a:path w="8116" h="953" extrusionOk="0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70"/>
            <p:cNvSpPr/>
            <p:nvPr/>
          </p:nvSpPr>
          <p:spPr>
            <a:xfrm>
              <a:off x="5339237" y="1637192"/>
              <a:ext cx="245541" cy="155332"/>
            </a:xfrm>
            <a:custGeom>
              <a:avLst/>
              <a:gdLst/>
              <a:ahLst/>
              <a:cxnLst/>
              <a:rect l="l" t="t" r="r" b="b"/>
              <a:pathLst>
                <a:path w="9396" h="5944" extrusionOk="0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70"/>
            <p:cNvSpPr/>
            <p:nvPr/>
          </p:nvSpPr>
          <p:spPr>
            <a:xfrm>
              <a:off x="5378697" y="1609544"/>
              <a:ext cx="56577" cy="10845"/>
            </a:xfrm>
            <a:custGeom>
              <a:avLst/>
              <a:gdLst/>
              <a:ahLst/>
              <a:cxnLst/>
              <a:rect l="l" t="t" r="r" b="b"/>
              <a:pathLst>
                <a:path w="2165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70"/>
            <p:cNvSpPr/>
            <p:nvPr/>
          </p:nvSpPr>
          <p:spPr>
            <a:xfrm>
              <a:off x="5378697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70"/>
            <p:cNvSpPr/>
            <p:nvPr/>
          </p:nvSpPr>
          <p:spPr>
            <a:xfrm>
              <a:off x="5378697" y="1654021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70"/>
            <p:cNvSpPr/>
            <p:nvPr/>
          </p:nvSpPr>
          <p:spPr>
            <a:xfrm>
              <a:off x="5378697" y="156480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70"/>
            <p:cNvSpPr/>
            <p:nvPr/>
          </p:nvSpPr>
          <p:spPr>
            <a:xfrm>
              <a:off x="5378697" y="158717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70"/>
            <p:cNvSpPr/>
            <p:nvPr/>
          </p:nvSpPr>
          <p:spPr>
            <a:xfrm>
              <a:off x="5378697" y="1676391"/>
              <a:ext cx="71394" cy="10819"/>
            </a:xfrm>
            <a:custGeom>
              <a:avLst/>
              <a:gdLst/>
              <a:ahLst/>
              <a:cxnLst/>
              <a:rect l="l" t="t" r="r" b="b"/>
              <a:pathLst>
                <a:path w="2732" h="414" extrusionOk="0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70"/>
            <p:cNvSpPr/>
            <p:nvPr/>
          </p:nvSpPr>
          <p:spPr>
            <a:xfrm>
              <a:off x="5473923" y="1654257"/>
              <a:ext cx="71394" cy="10610"/>
            </a:xfrm>
            <a:custGeom>
              <a:avLst/>
              <a:gdLst/>
              <a:ahLst/>
              <a:cxnLst/>
              <a:rect l="l" t="t" r="r" b="b"/>
              <a:pathLst>
                <a:path w="2732" h="406" extrusionOk="0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70"/>
            <p:cNvSpPr/>
            <p:nvPr/>
          </p:nvSpPr>
          <p:spPr>
            <a:xfrm>
              <a:off x="5490021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70"/>
            <p:cNvSpPr/>
            <p:nvPr/>
          </p:nvSpPr>
          <p:spPr>
            <a:xfrm>
              <a:off x="5472669" y="1676391"/>
              <a:ext cx="72648" cy="10819"/>
            </a:xfrm>
            <a:custGeom>
              <a:avLst/>
              <a:gdLst/>
              <a:ahLst/>
              <a:cxnLst/>
              <a:rect l="l" t="t" r="r" b="b"/>
              <a:pathLst>
                <a:path w="2780" h="414" extrusionOk="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70"/>
            <p:cNvSpPr/>
            <p:nvPr/>
          </p:nvSpPr>
          <p:spPr>
            <a:xfrm>
              <a:off x="5473923" y="158717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70"/>
            <p:cNvSpPr/>
            <p:nvPr/>
          </p:nvSpPr>
          <p:spPr>
            <a:xfrm>
              <a:off x="5473923" y="156480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70"/>
            <p:cNvSpPr/>
            <p:nvPr/>
          </p:nvSpPr>
          <p:spPr>
            <a:xfrm>
              <a:off x="5490021" y="1609544"/>
              <a:ext cx="55296" cy="10845"/>
            </a:xfrm>
            <a:custGeom>
              <a:avLst/>
              <a:gdLst/>
              <a:ahLst/>
              <a:cxnLst/>
              <a:rect l="l" t="t" r="r" b="b"/>
              <a:pathLst>
                <a:path w="2116" h="415" extrusionOk="0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70"/>
            <p:cNvSpPr/>
            <p:nvPr/>
          </p:nvSpPr>
          <p:spPr>
            <a:xfrm>
              <a:off x="5490021" y="1501251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70"/>
            <p:cNvSpPr/>
            <p:nvPr/>
          </p:nvSpPr>
          <p:spPr>
            <a:xfrm>
              <a:off x="5423435" y="1501251"/>
              <a:ext cx="10558" cy="39852"/>
            </a:xfrm>
            <a:custGeom>
              <a:avLst/>
              <a:gdLst/>
              <a:ahLst/>
              <a:cxnLst/>
              <a:rect l="l" t="t" r="r" b="b"/>
              <a:pathLst>
                <a:path w="404" h="1525" extrusionOk="0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70"/>
            <p:cNvSpPr/>
            <p:nvPr/>
          </p:nvSpPr>
          <p:spPr>
            <a:xfrm>
              <a:off x="5467652" y="1501251"/>
              <a:ext cx="10845" cy="40479"/>
            </a:xfrm>
            <a:custGeom>
              <a:avLst/>
              <a:gdLst/>
              <a:ahLst/>
              <a:cxnLst/>
              <a:rect l="l" t="t" r="r" b="b"/>
              <a:pathLst>
                <a:path w="415" h="1549" extrusionOk="0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70"/>
            <p:cNvSpPr/>
            <p:nvPr/>
          </p:nvSpPr>
          <p:spPr>
            <a:xfrm>
              <a:off x="5490021" y="15014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70"/>
            <p:cNvSpPr/>
            <p:nvPr/>
          </p:nvSpPr>
          <p:spPr>
            <a:xfrm>
              <a:off x="5467652" y="1501251"/>
              <a:ext cx="10845" cy="4782"/>
            </a:xfrm>
            <a:custGeom>
              <a:avLst/>
              <a:gdLst/>
              <a:ahLst/>
              <a:cxnLst/>
              <a:rect l="l" t="t" r="r" b="b"/>
              <a:pathLst>
                <a:path w="415" h="183" extrusionOk="0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70"/>
            <p:cNvSpPr/>
            <p:nvPr/>
          </p:nvSpPr>
          <p:spPr>
            <a:xfrm>
              <a:off x="5445544" y="1501251"/>
              <a:ext cx="10819" cy="40479"/>
            </a:xfrm>
            <a:custGeom>
              <a:avLst/>
              <a:gdLst/>
              <a:ahLst/>
              <a:cxnLst/>
              <a:rect l="l" t="t" r="r" b="b"/>
              <a:pathLst>
                <a:path w="414" h="1549" extrusionOk="0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70"/>
            <p:cNvSpPr/>
            <p:nvPr/>
          </p:nvSpPr>
          <p:spPr>
            <a:xfrm>
              <a:off x="5490021" y="1710572"/>
              <a:ext cx="10819" cy="40218"/>
            </a:xfrm>
            <a:custGeom>
              <a:avLst/>
              <a:gdLst/>
              <a:ahLst/>
              <a:cxnLst/>
              <a:rect l="l" t="t" r="r" b="b"/>
              <a:pathLst>
                <a:path w="414" h="1539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70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70"/>
            <p:cNvSpPr/>
            <p:nvPr/>
          </p:nvSpPr>
          <p:spPr>
            <a:xfrm>
              <a:off x="5490021" y="17258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70"/>
            <p:cNvSpPr/>
            <p:nvPr/>
          </p:nvSpPr>
          <p:spPr>
            <a:xfrm>
              <a:off x="542317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70"/>
            <p:cNvSpPr/>
            <p:nvPr/>
          </p:nvSpPr>
          <p:spPr>
            <a:xfrm>
              <a:off x="544554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70"/>
            <p:cNvSpPr/>
            <p:nvPr/>
          </p:nvSpPr>
          <p:spPr>
            <a:xfrm>
              <a:off x="5467652" y="1710546"/>
              <a:ext cx="10845" cy="40244"/>
            </a:xfrm>
            <a:custGeom>
              <a:avLst/>
              <a:gdLst/>
              <a:ahLst/>
              <a:cxnLst/>
              <a:rect l="l" t="t" r="r" b="b"/>
              <a:pathLst>
                <a:path w="415" h="1540" extrusionOk="0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70"/>
            <p:cNvSpPr/>
            <p:nvPr/>
          </p:nvSpPr>
          <p:spPr>
            <a:xfrm>
              <a:off x="5467652" y="1746243"/>
              <a:ext cx="10845" cy="4547"/>
            </a:xfrm>
            <a:custGeom>
              <a:avLst/>
              <a:gdLst/>
              <a:ahLst/>
              <a:cxnLst/>
              <a:rect l="l" t="t" r="r" b="b"/>
              <a:pathLst>
                <a:path w="415" h="174" extrusionOk="0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70"/>
            <p:cNvSpPr/>
            <p:nvPr/>
          </p:nvSpPr>
          <p:spPr>
            <a:xfrm>
              <a:off x="5507608" y="1609544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70"/>
            <p:cNvSpPr/>
            <p:nvPr/>
          </p:nvSpPr>
          <p:spPr>
            <a:xfrm>
              <a:off x="5507608" y="1654021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70"/>
            <p:cNvSpPr/>
            <p:nvPr/>
          </p:nvSpPr>
          <p:spPr>
            <a:xfrm>
              <a:off x="5507608" y="1631913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70"/>
            <p:cNvSpPr/>
            <p:nvPr/>
          </p:nvSpPr>
          <p:spPr>
            <a:xfrm>
              <a:off x="5507608" y="1676391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70"/>
            <p:cNvSpPr/>
            <p:nvPr/>
          </p:nvSpPr>
          <p:spPr>
            <a:xfrm>
              <a:off x="5507608" y="156480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70"/>
            <p:cNvSpPr/>
            <p:nvPr/>
          </p:nvSpPr>
          <p:spPr>
            <a:xfrm>
              <a:off x="5507608" y="158717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70"/>
            <p:cNvSpPr/>
            <p:nvPr/>
          </p:nvSpPr>
          <p:spPr>
            <a:xfrm>
              <a:off x="5462112" y="1637192"/>
              <a:ext cx="122666" cy="155332"/>
            </a:xfrm>
            <a:custGeom>
              <a:avLst/>
              <a:gdLst/>
              <a:ahLst/>
              <a:cxnLst/>
              <a:rect l="l" t="t" r="r" b="b"/>
              <a:pathLst>
                <a:path w="4694" h="5944" extrusionOk="0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70"/>
            <p:cNvSpPr/>
            <p:nvPr/>
          </p:nvSpPr>
          <p:spPr>
            <a:xfrm>
              <a:off x="5462112" y="1836975"/>
              <a:ext cx="106072" cy="24904"/>
            </a:xfrm>
            <a:custGeom>
              <a:avLst/>
              <a:gdLst/>
              <a:ahLst/>
              <a:cxnLst/>
              <a:rect l="l" t="t" r="r" b="b"/>
              <a:pathLst>
                <a:path w="4059" h="953" extrusionOk="0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9" name="Google Shape;14059;p70"/>
          <p:cNvGrpSpPr/>
          <p:nvPr/>
        </p:nvGrpSpPr>
        <p:grpSpPr>
          <a:xfrm>
            <a:off x="7959464" y="2474216"/>
            <a:ext cx="370428" cy="261926"/>
            <a:chOff x="7959464" y="2474216"/>
            <a:chExt cx="370428" cy="261926"/>
          </a:xfrm>
        </p:grpSpPr>
        <p:sp>
          <p:nvSpPr>
            <p:cNvPr id="14060" name="Google Shape;14060;p70"/>
            <p:cNvSpPr/>
            <p:nvPr/>
          </p:nvSpPr>
          <p:spPr>
            <a:xfrm>
              <a:off x="8125301" y="2474216"/>
              <a:ext cx="204591" cy="234252"/>
            </a:xfrm>
            <a:custGeom>
              <a:avLst/>
              <a:gdLst/>
              <a:ahLst/>
              <a:cxnLst/>
              <a:rect l="l" t="t" r="r" b="b"/>
              <a:pathLst>
                <a:path w="7829" h="8964" extrusionOk="0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70"/>
            <p:cNvSpPr/>
            <p:nvPr/>
          </p:nvSpPr>
          <p:spPr>
            <a:xfrm>
              <a:off x="8142653" y="2500375"/>
              <a:ext cx="187239" cy="208093"/>
            </a:xfrm>
            <a:custGeom>
              <a:avLst/>
              <a:gdLst/>
              <a:ahLst/>
              <a:cxnLst/>
              <a:rect l="l" t="t" r="r" b="b"/>
              <a:pathLst>
                <a:path w="7165" h="7963" extrusionOk="0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70"/>
            <p:cNvSpPr/>
            <p:nvPr/>
          </p:nvSpPr>
          <p:spPr>
            <a:xfrm>
              <a:off x="8159743" y="2625053"/>
              <a:ext cx="76411" cy="48998"/>
            </a:xfrm>
            <a:custGeom>
              <a:avLst/>
              <a:gdLst/>
              <a:ahLst/>
              <a:cxnLst/>
              <a:rect l="l" t="t" r="r" b="b"/>
              <a:pathLst>
                <a:path w="2924" h="1875" extrusionOk="0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70"/>
            <p:cNvSpPr/>
            <p:nvPr/>
          </p:nvSpPr>
          <p:spPr>
            <a:xfrm>
              <a:off x="8196433" y="2565157"/>
              <a:ext cx="38206" cy="52082"/>
            </a:xfrm>
            <a:custGeom>
              <a:avLst/>
              <a:gdLst/>
              <a:ahLst/>
              <a:cxnLst/>
              <a:rect l="l" t="t" r="r" b="b"/>
              <a:pathLst>
                <a:path w="1462" h="1993" extrusionOk="0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70"/>
            <p:cNvSpPr/>
            <p:nvPr/>
          </p:nvSpPr>
          <p:spPr>
            <a:xfrm>
              <a:off x="8161259" y="2530427"/>
              <a:ext cx="55532" cy="22082"/>
            </a:xfrm>
            <a:custGeom>
              <a:avLst/>
              <a:gdLst/>
              <a:ahLst/>
              <a:cxnLst/>
              <a:rect l="l" t="t" r="r" b="b"/>
              <a:pathLst>
                <a:path w="2125" h="845" extrusionOk="0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70"/>
            <p:cNvSpPr/>
            <p:nvPr/>
          </p:nvSpPr>
          <p:spPr>
            <a:xfrm>
              <a:off x="8246686" y="2553450"/>
              <a:ext cx="50880" cy="32352"/>
            </a:xfrm>
            <a:custGeom>
              <a:avLst/>
              <a:gdLst/>
              <a:ahLst/>
              <a:cxnLst/>
              <a:rect l="l" t="t" r="r" b="b"/>
              <a:pathLst>
                <a:path w="1947" h="1238" extrusionOk="0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70"/>
            <p:cNvSpPr/>
            <p:nvPr/>
          </p:nvSpPr>
          <p:spPr>
            <a:xfrm>
              <a:off x="7959464" y="2502126"/>
              <a:ext cx="203311" cy="233990"/>
            </a:xfrm>
            <a:custGeom>
              <a:avLst/>
              <a:gdLst/>
              <a:ahLst/>
              <a:cxnLst/>
              <a:rect l="l" t="t" r="r" b="b"/>
              <a:pathLst>
                <a:path w="7780" h="8954" extrusionOk="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70"/>
            <p:cNvSpPr/>
            <p:nvPr/>
          </p:nvSpPr>
          <p:spPr>
            <a:xfrm>
              <a:off x="8061485" y="2502073"/>
              <a:ext cx="101290" cy="234069"/>
            </a:xfrm>
            <a:custGeom>
              <a:avLst/>
              <a:gdLst/>
              <a:ahLst/>
              <a:cxnLst/>
              <a:rect l="l" t="t" r="r" b="b"/>
              <a:pathLst>
                <a:path w="3876" h="8957" extrusionOk="0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70"/>
            <p:cNvSpPr/>
            <p:nvPr/>
          </p:nvSpPr>
          <p:spPr>
            <a:xfrm>
              <a:off x="8045388" y="2647370"/>
              <a:ext cx="76438" cy="47561"/>
            </a:xfrm>
            <a:custGeom>
              <a:avLst/>
              <a:gdLst/>
              <a:ahLst/>
              <a:cxnLst/>
              <a:rect l="l" t="t" r="r" b="b"/>
              <a:pathLst>
                <a:path w="2925" h="1820" extrusionOk="0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70"/>
            <p:cNvSpPr/>
            <p:nvPr/>
          </p:nvSpPr>
          <p:spPr>
            <a:xfrm>
              <a:off x="8055449" y="2591002"/>
              <a:ext cx="36246" cy="51376"/>
            </a:xfrm>
            <a:custGeom>
              <a:avLst/>
              <a:gdLst/>
              <a:ahLst/>
              <a:cxnLst/>
              <a:rect l="l" t="t" r="r" b="b"/>
              <a:pathLst>
                <a:path w="1387" h="1966" extrusionOk="0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70"/>
            <p:cNvSpPr/>
            <p:nvPr/>
          </p:nvSpPr>
          <p:spPr>
            <a:xfrm>
              <a:off x="7988758" y="2585854"/>
              <a:ext cx="54643" cy="23859"/>
            </a:xfrm>
            <a:custGeom>
              <a:avLst/>
              <a:gdLst/>
              <a:ahLst/>
              <a:cxnLst/>
              <a:rect l="l" t="t" r="r" b="b"/>
              <a:pathLst>
                <a:path w="2091" h="913" extrusionOk="0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70"/>
            <p:cNvSpPr/>
            <p:nvPr/>
          </p:nvSpPr>
          <p:spPr>
            <a:xfrm>
              <a:off x="8075309" y="2560349"/>
              <a:ext cx="53284" cy="31019"/>
            </a:xfrm>
            <a:custGeom>
              <a:avLst/>
              <a:gdLst/>
              <a:ahLst/>
              <a:cxnLst/>
              <a:rect l="l" t="t" r="r" b="b"/>
              <a:pathLst>
                <a:path w="2039" h="1187" extrusionOk="0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2" name="Google Shape;14072;p70"/>
          <p:cNvGrpSpPr/>
          <p:nvPr/>
        </p:nvGrpSpPr>
        <p:grpSpPr>
          <a:xfrm>
            <a:off x="7518687" y="2457909"/>
            <a:ext cx="360629" cy="294461"/>
            <a:chOff x="7518687" y="2457909"/>
            <a:chExt cx="360629" cy="294461"/>
          </a:xfrm>
        </p:grpSpPr>
        <p:sp>
          <p:nvSpPr>
            <p:cNvPr id="14073" name="Google Shape;14073;p70"/>
            <p:cNvSpPr/>
            <p:nvPr/>
          </p:nvSpPr>
          <p:spPr>
            <a:xfrm>
              <a:off x="7671222" y="2457909"/>
              <a:ext cx="55558" cy="265376"/>
            </a:xfrm>
            <a:custGeom>
              <a:avLst/>
              <a:gdLst/>
              <a:ahLst/>
              <a:cxnLst/>
              <a:rect l="l" t="t" r="r" b="b"/>
              <a:pathLst>
                <a:path w="2126" h="10155" extrusionOk="0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70"/>
            <p:cNvSpPr/>
            <p:nvPr/>
          </p:nvSpPr>
          <p:spPr>
            <a:xfrm>
              <a:off x="7699106" y="2457909"/>
              <a:ext cx="27674" cy="265376"/>
            </a:xfrm>
            <a:custGeom>
              <a:avLst/>
              <a:gdLst/>
              <a:ahLst/>
              <a:cxnLst/>
              <a:rect l="l" t="t" r="r" b="b"/>
              <a:pathLst>
                <a:path w="1059" h="10155" extrusionOk="0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70"/>
            <p:cNvSpPr/>
            <p:nvPr/>
          </p:nvSpPr>
          <p:spPr>
            <a:xfrm>
              <a:off x="7694088" y="2574251"/>
              <a:ext cx="9826" cy="149034"/>
            </a:xfrm>
            <a:custGeom>
              <a:avLst/>
              <a:gdLst/>
              <a:ahLst/>
              <a:cxnLst/>
              <a:rect l="l" t="t" r="r" b="b"/>
              <a:pathLst>
                <a:path w="376" h="5703" extrusionOk="0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70"/>
            <p:cNvSpPr/>
            <p:nvPr/>
          </p:nvSpPr>
          <p:spPr>
            <a:xfrm>
              <a:off x="7554384" y="2551516"/>
              <a:ext cx="148014" cy="171769"/>
            </a:xfrm>
            <a:custGeom>
              <a:avLst/>
              <a:gdLst/>
              <a:ahLst/>
              <a:cxnLst/>
              <a:rect l="l" t="t" r="r" b="b"/>
              <a:pathLst>
                <a:path w="5664" h="6573" extrusionOk="0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70"/>
            <p:cNvSpPr/>
            <p:nvPr/>
          </p:nvSpPr>
          <p:spPr>
            <a:xfrm>
              <a:off x="7554384" y="2553136"/>
              <a:ext cx="148014" cy="170149"/>
            </a:xfrm>
            <a:custGeom>
              <a:avLst/>
              <a:gdLst/>
              <a:ahLst/>
              <a:cxnLst/>
              <a:rect l="l" t="t" r="r" b="b"/>
              <a:pathLst>
                <a:path w="5664" h="6511" extrusionOk="0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70"/>
            <p:cNvSpPr/>
            <p:nvPr/>
          </p:nvSpPr>
          <p:spPr>
            <a:xfrm>
              <a:off x="7695604" y="2551516"/>
              <a:ext cx="148041" cy="171769"/>
            </a:xfrm>
            <a:custGeom>
              <a:avLst/>
              <a:gdLst/>
              <a:ahLst/>
              <a:cxnLst/>
              <a:rect l="l" t="t" r="r" b="b"/>
              <a:pathLst>
                <a:path w="5665" h="6573" extrusionOk="0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70"/>
            <p:cNvSpPr/>
            <p:nvPr/>
          </p:nvSpPr>
          <p:spPr>
            <a:xfrm>
              <a:off x="7695604" y="2553136"/>
              <a:ext cx="148041" cy="170149"/>
            </a:xfrm>
            <a:custGeom>
              <a:avLst/>
              <a:gdLst/>
              <a:ahLst/>
              <a:cxnLst/>
              <a:rect l="l" t="t" r="r" b="b"/>
              <a:pathLst>
                <a:path w="5665" h="6511" extrusionOk="0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70"/>
            <p:cNvSpPr/>
            <p:nvPr/>
          </p:nvSpPr>
          <p:spPr>
            <a:xfrm>
              <a:off x="7518687" y="2588833"/>
              <a:ext cx="180445" cy="148772"/>
            </a:xfrm>
            <a:custGeom>
              <a:avLst/>
              <a:gdLst/>
              <a:ahLst/>
              <a:cxnLst/>
              <a:rect l="l" t="t" r="r" b="b"/>
              <a:pathLst>
                <a:path w="6905" h="569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70"/>
            <p:cNvSpPr/>
            <p:nvPr/>
          </p:nvSpPr>
          <p:spPr>
            <a:xfrm>
              <a:off x="7518687" y="2588833"/>
              <a:ext cx="180445" cy="138973"/>
            </a:xfrm>
            <a:custGeom>
              <a:avLst/>
              <a:gdLst/>
              <a:ahLst/>
              <a:cxnLst/>
              <a:rect l="l" t="t" r="r" b="b"/>
              <a:pathLst>
                <a:path w="6905" h="5318" extrusionOk="0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70"/>
            <p:cNvSpPr/>
            <p:nvPr/>
          </p:nvSpPr>
          <p:spPr>
            <a:xfrm>
              <a:off x="7699106" y="2588833"/>
              <a:ext cx="180210" cy="148772"/>
            </a:xfrm>
            <a:custGeom>
              <a:avLst/>
              <a:gdLst/>
              <a:ahLst/>
              <a:cxnLst/>
              <a:rect l="l" t="t" r="r" b="b"/>
              <a:pathLst>
                <a:path w="6896" h="5693" extrusionOk="0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70"/>
            <p:cNvSpPr/>
            <p:nvPr/>
          </p:nvSpPr>
          <p:spPr>
            <a:xfrm>
              <a:off x="7773244" y="2588833"/>
              <a:ext cx="106072" cy="148720"/>
            </a:xfrm>
            <a:custGeom>
              <a:avLst/>
              <a:gdLst/>
              <a:ahLst/>
              <a:cxnLst/>
              <a:rect l="l" t="t" r="r" b="b"/>
              <a:pathLst>
                <a:path w="4059" h="5691" extrusionOk="0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70"/>
            <p:cNvSpPr/>
            <p:nvPr/>
          </p:nvSpPr>
          <p:spPr>
            <a:xfrm>
              <a:off x="7693592" y="2625732"/>
              <a:ext cx="51298" cy="103093"/>
            </a:xfrm>
            <a:custGeom>
              <a:avLst/>
              <a:gdLst/>
              <a:ahLst/>
              <a:cxnLst/>
              <a:rect l="l" t="t" r="r" b="b"/>
              <a:pathLst>
                <a:path w="1963" h="3945" extrusionOk="0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70"/>
            <p:cNvSpPr/>
            <p:nvPr/>
          </p:nvSpPr>
          <p:spPr>
            <a:xfrm>
              <a:off x="7653139" y="2625732"/>
              <a:ext cx="51272" cy="103093"/>
            </a:xfrm>
            <a:custGeom>
              <a:avLst/>
              <a:gdLst/>
              <a:ahLst/>
              <a:cxnLst/>
              <a:rect l="l" t="t" r="r" b="b"/>
              <a:pathLst>
                <a:path w="1962" h="3945" extrusionOk="0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70"/>
            <p:cNvSpPr/>
            <p:nvPr/>
          </p:nvSpPr>
          <p:spPr>
            <a:xfrm>
              <a:off x="7677494" y="2691168"/>
              <a:ext cx="43014" cy="61202"/>
            </a:xfrm>
            <a:custGeom>
              <a:avLst/>
              <a:gdLst/>
              <a:ahLst/>
              <a:cxnLst/>
              <a:rect l="l" t="t" r="r" b="b"/>
              <a:pathLst>
                <a:path w="1646" h="2342" extrusionOk="0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70"/>
            <p:cNvSpPr/>
            <p:nvPr/>
          </p:nvSpPr>
          <p:spPr>
            <a:xfrm>
              <a:off x="7699106" y="2691351"/>
              <a:ext cx="21403" cy="60836"/>
            </a:xfrm>
            <a:custGeom>
              <a:avLst/>
              <a:gdLst/>
              <a:ahLst/>
              <a:cxnLst/>
              <a:rect l="l" t="t" r="r" b="b"/>
              <a:pathLst>
                <a:path w="819" h="2328" extrusionOk="0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70"/>
            <p:cNvSpPr/>
            <p:nvPr/>
          </p:nvSpPr>
          <p:spPr>
            <a:xfrm>
              <a:off x="7575734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70"/>
            <p:cNvSpPr/>
            <p:nvPr/>
          </p:nvSpPr>
          <p:spPr>
            <a:xfrm>
              <a:off x="7581771" y="2663128"/>
              <a:ext cx="74661" cy="41446"/>
            </a:xfrm>
            <a:custGeom>
              <a:avLst/>
              <a:gdLst/>
              <a:ahLst/>
              <a:cxnLst/>
              <a:rect l="l" t="t" r="r" b="b"/>
              <a:pathLst>
                <a:path w="2857" h="1586" extrusionOk="0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70"/>
            <p:cNvSpPr/>
            <p:nvPr/>
          </p:nvSpPr>
          <p:spPr>
            <a:xfrm>
              <a:off x="7733287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70"/>
            <p:cNvSpPr/>
            <p:nvPr/>
          </p:nvSpPr>
          <p:spPr>
            <a:xfrm>
              <a:off x="7741597" y="2663128"/>
              <a:ext cx="74634" cy="41446"/>
            </a:xfrm>
            <a:custGeom>
              <a:avLst/>
              <a:gdLst/>
              <a:ahLst/>
              <a:cxnLst/>
              <a:rect l="l" t="t" r="r" b="b"/>
              <a:pathLst>
                <a:path w="2856" h="1586" extrusionOk="0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2" name="Google Shape;14092;p70"/>
          <p:cNvGrpSpPr/>
          <p:nvPr/>
        </p:nvGrpSpPr>
        <p:grpSpPr>
          <a:xfrm>
            <a:off x="7086220" y="1981566"/>
            <a:ext cx="343799" cy="360524"/>
            <a:chOff x="7086220" y="1981566"/>
            <a:chExt cx="343799" cy="360524"/>
          </a:xfrm>
        </p:grpSpPr>
        <p:sp>
          <p:nvSpPr>
            <p:cNvPr id="14093" name="Google Shape;14093;p70"/>
            <p:cNvSpPr/>
            <p:nvPr/>
          </p:nvSpPr>
          <p:spPr>
            <a:xfrm>
              <a:off x="7111098" y="2115156"/>
              <a:ext cx="222414" cy="226935"/>
            </a:xfrm>
            <a:custGeom>
              <a:avLst/>
              <a:gdLst/>
              <a:ahLst/>
              <a:cxnLst/>
              <a:rect l="l" t="t" r="r" b="b"/>
              <a:pathLst>
                <a:path w="8511" h="8684" extrusionOk="0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70"/>
            <p:cNvSpPr/>
            <p:nvPr/>
          </p:nvSpPr>
          <p:spPr>
            <a:xfrm>
              <a:off x="7111098" y="2115156"/>
              <a:ext cx="222414" cy="226673"/>
            </a:xfrm>
            <a:custGeom>
              <a:avLst/>
              <a:gdLst/>
              <a:ahLst/>
              <a:cxnLst/>
              <a:rect l="l" t="t" r="r" b="b"/>
              <a:pathLst>
                <a:path w="8511" h="8674" extrusionOk="0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70"/>
            <p:cNvSpPr/>
            <p:nvPr/>
          </p:nvSpPr>
          <p:spPr>
            <a:xfrm>
              <a:off x="7140236" y="2115156"/>
              <a:ext cx="163616" cy="73641"/>
            </a:xfrm>
            <a:custGeom>
              <a:avLst/>
              <a:gdLst/>
              <a:ahLst/>
              <a:cxnLst/>
              <a:rect l="l" t="t" r="r" b="b"/>
              <a:pathLst>
                <a:path w="6261" h="2818" extrusionOk="0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70"/>
            <p:cNvSpPr/>
            <p:nvPr/>
          </p:nvSpPr>
          <p:spPr>
            <a:xfrm>
              <a:off x="7261622" y="2115156"/>
              <a:ext cx="42230" cy="71891"/>
            </a:xfrm>
            <a:custGeom>
              <a:avLst/>
              <a:gdLst/>
              <a:ahLst/>
              <a:cxnLst/>
              <a:rect l="l" t="t" r="r" b="b"/>
              <a:pathLst>
                <a:path w="1616" h="2751" extrusionOk="0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70"/>
            <p:cNvSpPr/>
            <p:nvPr/>
          </p:nvSpPr>
          <p:spPr>
            <a:xfrm>
              <a:off x="7086220" y="2087743"/>
              <a:ext cx="271909" cy="65619"/>
            </a:xfrm>
            <a:custGeom>
              <a:avLst/>
              <a:gdLst/>
              <a:ahLst/>
              <a:cxnLst/>
              <a:rect l="l" t="t" r="r" b="b"/>
              <a:pathLst>
                <a:path w="10405" h="2511" extrusionOk="0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70"/>
            <p:cNvSpPr/>
            <p:nvPr/>
          </p:nvSpPr>
          <p:spPr>
            <a:xfrm>
              <a:off x="7125916" y="2108622"/>
              <a:ext cx="192518" cy="23911"/>
            </a:xfrm>
            <a:custGeom>
              <a:avLst/>
              <a:gdLst/>
              <a:ahLst/>
              <a:cxnLst/>
              <a:rect l="l" t="t" r="r" b="b"/>
              <a:pathLst>
                <a:path w="7367" h="915" extrusionOk="0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70"/>
            <p:cNvSpPr/>
            <p:nvPr/>
          </p:nvSpPr>
          <p:spPr>
            <a:xfrm>
              <a:off x="7182701" y="1981566"/>
              <a:ext cx="247318" cy="90758"/>
            </a:xfrm>
            <a:custGeom>
              <a:avLst/>
              <a:gdLst/>
              <a:ahLst/>
              <a:cxnLst/>
              <a:rect l="l" t="t" r="r" b="b"/>
              <a:pathLst>
                <a:path w="9464" h="3473" extrusionOk="0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70"/>
            <p:cNvSpPr/>
            <p:nvPr/>
          </p:nvSpPr>
          <p:spPr>
            <a:xfrm>
              <a:off x="7184478" y="1993012"/>
              <a:ext cx="245541" cy="79312"/>
            </a:xfrm>
            <a:custGeom>
              <a:avLst/>
              <a:gdLst/>
              <a:ahLst/>
              <a:cxnLst/>
              <a:rect l="l" t="t" r="r" b="b"/>
              <a:pathLst>
                <a:path w="9396" h="3035" extrusionOk="0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70"/>
            <p:cNvSpPr/>
            <p:nvPr/>
          </p:nvSpPr>
          <p:spPr>
            <a:xfrm>
              <a:off x="7182466" y="2042507"/>
              <a:ext cx="52291" cy="30000"/>
            </a:xfrm>
            <a:custGeom>
              <a:avLst/>
              <a:gdLst/>
              <a:ahLst/>
              <a:cxnLst/>
              <a:rect l="l" t="t" r="r" b="b"/>
              <a:pathLst>
                <a:path w="2001" h="1148" extrusionOk="0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70"/>
            <p:cNvSpPr/>
            <p:nvPr/>
          </p:nvSpPr>
          <p:spPr>
            <a:xfrm>
              <a:off x="7184478" y="2052333"/>
              <a:ext cx="50279" cy="19103"/>
            </a:xfrm>
            <a:custGeom>
              <a:avLst/>
              <a:gdLst/>
              <a:ahLst/>
              <a:cxnLst/>
              <a:rect l="l" t="t" r="r" b="b"/>
              <a:pathLst>
                <a:path w="1924" h="731" extrusionOk="0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70"/>
            <p:cNvSpPr/>
            <p:nvPr/>
          </p:nvSpPr>
          <p:spPr>
            <a:xfrm>
              <a:off x="7113607" y="2030460"/>
              <a:ext cx="37213" cy="33685"/>
            </a:xfrm>
            <a:custGeom>
              <a:avLst/>
              <a:gdLst/>
              <a:ahLst/>
              <a:cxnLst/>
              <a:rect l="l" t="t" r="r" b="b"/>
              <a:pathLst>
                <a:path w="1424" h="1289" extrusionOk="0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70"/>
            <p:cNvSpPr/>
            <p:nvPr/>
          </p:nvSpPr>
          <p:spPr>
            <a:xfrm>
              <a:off x="7312371" y="2051314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70"/>
            <p:cNvSpPr/>
            <p:nvPr/>
          </p:nvSpPr>
          <p:spPr>
            <a:xfrm>
              <a:off x="7235489" y="1982455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70"/>
            <p:cNvSpPr/>
            <p:nvPr/>
          </p:nvSpPr>
          <p:spPr>
            <a:xfrm>
              <a:off x="7132213" y="2030460"/>
              <a:ext cx="18606" cy="33685"/>
            </a:xfrm>
            <a:custGeom>
              <a:avLst/>
              <a:gdLst/>
              <a:ahLst/>
              <a:cxnLst/>
              <a:rect l="l" t="t" r="r" b="b"/>
              <a:pathLst>
                <a:path w="712" h="1289" extrusionOk="0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70"/>
            <p:cNvSpPr/>
            <p:nvPr/>
          </p:nvSpPr>
          <p:spPr>
            <a:xfrm>
              <a:off x="7254069" y="1982455"/>
              <a:ext cx="18632" cy="33711"/>
            </a:xfrm>
            <a:custGeom>
              <a:avLst/>
              <a:gdLst/>
              <a:ahLst/>
              <a:cxnLst/>
              <a:rect l="l" t="t" r="r" b="b"/>
              <a:pathLst>
                <a:path w="713" h="1290" extrusionOk="0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70"/>
            <p:cNvSpPr/>
            <p:nvPr/>
          </p:nvSpPr>
          <p:spPr>
            <a:xfrm>
              <a:off x="7330977" y="2051314"/>
              <a:ext cx="18606" cy="33946"/>
            </a:xfrm>
            <a:custGeom>
              <a:avLst/>
              <a:gdLst/>
              <a:ahLst/>
              <a:cxnLst/>
              <a:rect l="l" t="t" r="r" b="b"/>
              <a:pathLst>
                <a:path w="712" h="1299" extrusionOk="0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9" name="Google Shape;14109;p70"/>
          <p:cNvGrpSpPr/>
          <p:nvPr/>
        </p:nvGrpSpPr>
        <p:grpSpPr>
          <a:xfrm>
            <a:off x="6141112" y="2927563"/>
            <a:ext cx="368416" cy="311369"/>
            <a:chOff x="6141112" y="2927563"/>
            <a:chExt cx="368416" cy="311369"/>
          </a:xfrm>
        </p:grpSpPr>
        <p:sp>
          <p:nvSpPr>
            <p:cNvPr id="14110" name="Google Shape;14110;p70"/>
            <p:cNvSpPr/>
            <p:nvPr/>
          </p:nvSpPr>
          <p:spPr>
            <a:xfrm>
              <a:off x="6141112" y="3157163"/>
              <a:ext cx="368416" cy="81769"/>
            </a:xfrm>
            <a:custGeom>
              <a:avLst/>
              <a:gdLst/>
              <a:ahLst/>
              <a:cxnLst/>
              <a:rect l="l" t="t" r="r" b="b"/>
              <a:pathLst>
                <a:path w="14098" h="3129" extrusionOk="0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70"/>
            <p:cNvSpPr/>
            <p:nvPr/>
          </p:nvSpPr>
          <p:spPr>
            <a:xfrm>
              <a:off x="6192619" y="2953460"/>
              <a:ext cx="265402" cy="248781"/>
            </a:xfrm>
            <a:custGeom>
              <a:avLst/>
              <a:gdLst/>
              <a:ahLst/>
              <a:cxnLst/>
              <a:rect l="l" t="t" r="r" b="b"/>
              <a:pathLst>
                <a:path w="10156" h="9520" extrusionOk="0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70"/>
            <p:cNvSpPr/>
            <p:nvPr/>
          </p:nvSpPr>
          <p:spPr>
            <a:xfrm>
              <a:off x="6306453" y="2953460"/>
              <a:ext cx="151568" cy="248781"/>
            </a:xfrm>
            <a:custGeom>
              <a:avLst/>
              <a:gdLst/>
              <a:ahLst/>
              <a:cxnLst/>
              <a:rect l="l" t="t" r="r" b="b"/>
              <a:pathLst>
                <a:path w="5800" h="9520" extrusionOk="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70"/>
            <p:cNvSpPr/>
            <p:nvPr/>
          </p:nvSpPr>
          <p:spPr>
            <a:xfrm>
              <a:off x="6192619" y="2927563"/>
              <a:ext cx="265402" cy="52788"/>
            </a:xfrm>
            <a:custGeom>
              <a:avLst/>
              <a:gdLst/>
              <a:ahLst/>
              <a:cxnLst/>
              <a:rect l="l" t="t" r="r" b="b"/>
              <a:pathLst>
                <a:path w="10156" h="2020" extrusionOk="0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70"/>
            <p:cNvSpPr/>
            <p:nvPr/>
          </p:nvSpPr>
          <p:spPr>
            <a:xfrm>
              <a:off x="6227062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70"/>
            <p:cNvSpPr/>
            <p:nvPr/>
          </p:nvSpPr>
          <p:spPr>
            <a:xfrm>
              <a:off x="6227062" y="3142921"/>
              <a:ext cx="523" cy="18868"/>
            </a:xfrm>
            <a:custGeom>
              <a:avLst/>
              <a:gdLst/>
              <a:ahLst/>
              <a:cxnLst/>
              <a:rect l="l" t="t" r="r" b="b"/>
              <a:pathLst>
                <a:path w="20" h="722" extrusionOk="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70"/>
            <p:cNvSpPr/>
            <p:nvPr/>
          </p:nvSpPr>
          <p:spPr>
            <a:xfrm>
              <a:off x="6226801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7" name="Google Shape;14117;p70"/>
          <p:cNvGrpSpPr/>
          <p:nvPr/>
        </p:nvGrpSpPr>
        <p:grpSpPr>
          <a:xfrm>
            <a:off x="7520699" y="2902946"/>
            <a:ext cx="335489" cy="360629"/>
            <a:chOff x="7520699" y="2902946"/>
            <a:chExt cx="335489" cy="360629"/>
          </a:xfrm>
        </p:grpSpPr>
        <p:sp>
          <p:nvSpPr>
            <p:cNvPr id="14118" name="Google Shape;14118;p70"/>
            <p:cNvSpPr/>
            <p:nvPr/>
          </p:nvSpPr>
          <p:spPr>
            <a:xfrm>
              <a:off x="7520699" y="2946666"/>
              <a:ext cx="128441" cy="174173"/>
            </a:xfrm>
            <a:custGeom>
              <a:avLst/>
              <a:gdLst/>
              <a:ahLst/>
              <a:cxnLst/>
              <a:rect l="l" t="t" r="r" b="b"/>
              <a:pathLst>
                <a:path w="4915" h="6665" extrusionOk="0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70"/>
            <p:cNvSpPr/>
            <p:nvPr/>
          </p:nvSpPr>
          <p:spPr>
            <a:xfrm>
              <a:off x="7727512" y="2946404"/>
              <a:ext cx="128676" cy="174434"/>
            </a:xfrm>
            <a:custGeom>
              <a:avLst/>
              <a:gdLst/>
              <a:ahLst/>
              <a:cxnLst/>
              <a:rect l="l" t="t" r="r" b="b"/>
              <a:pathLst>
                <a:path w="4924" h="6675" extrusionOk="0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70"/>
            <p:cNvSpPr/>
            <p:nvPr/>
          </p:nvSpPr>
          <p:spPr>
            <a:xfrm>
              <a:off x="7639315" y="3118800"/>
              <a:ext cx="98284" cy="97030"/>
            </a:xfrm>
            <a:custGeom>
              <a:avLst/>
              <a:gdLst/>
              <a:ahLst/>
              <a:cxnLst/>
              <a:rect l="l" t="t" r="r" b="b"/>
              <a:pathLst>
                <a:path w="3761" h="3713" extrusionOk="0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70"/>
            <p:cNvSpPr/>
            <p:nvPr/>
          </p:nvSpPr>
          <p:spPr>
            <a:xfrm>
              <a:off x="7688313" y="3118800"/>
              <a:ext cx="49286" cy="96769"/>
            </a:xfrm>
            <a:custGeom>
              <a:avLst/>
              <a:gdLst/>
              <a:ahLst/>
              <a:cxnLst/>
              <a:rect l="l" t="t" r="r" b="b"/>
              <a:pathLst>
                <a:path w="1886" h="3703" extrusionOk="0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70"/>
            <p:cNvSpPr/>
            <p:nvPr/>
          </p:nvSpPr>
          <p:spPr>
            <a:xfrm>
              <a:off x="7600351" y="2917502"/>
              <a:ext cx="175950" cy="221421"/>
            </a:xfrm>
            <a:custGeom>
              <a:avLst/>
              <a:gdLst/>
              <a:ahLst/>
              <a:cxnLst/>
              <a:rect l="l" t="t" r="r" b="b"/>
              <a:pathLst>
                <a:path w="6733" h="8473" extrusionOk="0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70"/>
            <p:cNvSpPr/>
            <p:nvPr/>
          </p:nvSpPr>
          <p:spPr>
            <a:xfrm>
              <a:off x="7688313" y="2917502"/>
              <a:ext cx="87988" cy="221421"/>
            </a:xfrm>
            <a:custGeom>
              <a:avLst/>
              <a:gdLst/>
              <a:ahLst/>
              <a:cxnLst/>
              <a:rect l="l" t="t" r="r" b="b"/>
              <a:pathLst>
                <a:path w="3367" h="8473" extrusionOk="0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70"/>
            <p:cNvSpPr/>
            <p:nvPr/>
          </p:nvSpPr>
          <p:spPr>
            <a:xfrm>
              <a:off x="7585534" y="2902946"/>
              <a:ext cx="205820" cy="25139"/>
            </a:xfrm>
            <a:custGeom>
              <a:avLst/>
              <a:gdLst/>
              <a:ahLst/>
              <a:cxnLst/>
              <a:rect l="l" t="t" r="r" b="b"/>
              <a:pathLst>
                <a:path w="7876" h="962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70"/>
            <p:cNvSpPr/>
            <p:nvPr/>
          </p:nvSpPr>
          <p:spPr>
            <a:xfrm>
              <a:off x="7585534" y="2909218"/>
              <a:ext cx="205820" cy="18868"/>
            </a:xfrm>
            <a:custGeom>
              <a:avLst/>
              <a:gdLst/>
              <a:ahLst/>
              <a:cxnLst/>
              <a:rect l="l" t="t" r="r" b="b"/>
              <a:pathLst>
                <a:path w="7876" h="722" extrusionOk="0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70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70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70"/>
            <p:cNvSpPr/>
            <p:nvPr/>
          </p:nvSpPr>
          <p:spPr>
            <a:xfrm>
              <a:off x="7585795" y="3240421"/>
              <a:ext cx="205323" cy="23153"/>
            </a:xfrm>
            <a:custGeom>
              <a:avLst/>
              <a:gdLst/>
              <a:ahLst/>
              <a:cxnLst/>
              <a:rect l="l" t="t" r="r" b="b"/>
              <a:pathLst>
                <a:path w="7857" h="886" extrusionOk="0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70"/>
            <p:cNvSpPr/>
            <p:nvPr/>
          </p:nvSpPr>
          <p:spPr>
            <a:xfrm>
              <a:off x="7655647" y="3121806"/>
              <a:ext cx="65357" cy="23650"/>
            </a:xfrm>
            <a:custGeom>
              <a:avLst/>
              <a:gdLst/>
              <a:ahLst/>
              <a:cxnLst/>
              <a:rect l="l" t="t" r="r" b="b"/>
              <a:pathLst>
                <a:path w="2501" h="905" extrusionOk="0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70"/>
            <p:cNvSpPr/>
            <p:nvPr/>
          </p:nvSpPr>
          <p:spPr>
            <a:xfrm>
              <a:off x="7655647" y="3127581"/>
              <a:ext cx="65357" cy="17639"/>
            </a:xfrm>
            <a:custGeom>
              <a:avLst/>
              <a:gdLst/>
              <a:ahLst/>
              <a:cxnLst/>
              <a:rect l="l" t="t" r="r" b="b"/>
              <a:pathLst>
                <a:path w="2501" h="675" extrusionOk="0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70"/>
            <p:cNvSpPr/>
            <p:nvPr/>
          </p:nvSpPr>
          <p:spPr>
            <a:xfrm>
              <a:off x="7634794" y="2953878"/>
              <a:ext cx="107065" cy="101081"/>
            </a:xfrm>
            <a:custGeom>
              <a:avLst/>
              <a:gdLst/>
              <a:ahLst/>
              <a:cxnLst/>
              <a:rect l="l" t="t" r="r" b="b"/>
              <a:pathLst>
                <a:path w="4097" h="3868" extrusionOk="0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70"/>
            <p:cNvSpPr/>
            <p:nvPr/>
          </p:nvSpPr>
          <p:spPr>
            <a:xfrm>
              <a:off x="7585795" y="3240160"/>
              <a:ext cx="205323" cy="23415"/>
            </a:xfrm>
            <a:custGeom>
              <a:avLst/>
              <a:gdLst/>
              <a:ahLst/>
              <a:cxnLst/>
              <a:rect l="l" t="t" r="r" b="b"/>
              <a:pathLst>
                <a:path w="7857" h="896" extrusionOk="0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3" name="Google Shape;14133;p70"/>
          <p:cNvGrpSpPr/>
          <p:nvPr/>
        </p:nvGrpSpPr>
        <p:grpSpPr>
          <a:xfrm>
            <a:off x="7988340" y="2902946"/>
            <a:ext cx="308886" cy="360628"/>
            <a:chOff x="7988340" y="2902946"/>
            <a:chExt cx="308886" cy="360628"/>
          </a:xfrm>
        </p:grpSpPr>
        <p:sp>
          <p:nvSpPr>
            <p:cNvPr id="14134" name="Google Shape;14134;p70"/>
            <p:cNvSpPr/>
            <p:nvPr/>
          </p:nvSpPr>
          <p:spPr>
            <a:xfrm>
              <a:off x="804865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70"/>
            <p:cNvSpPr/>
            <p:nvPr/>
          </p:nvSpPr>
          <p:spPr>
            <a:xfrm>
              <a:off x="806247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70"/>
            <p:cNvSpPr/>
            <p:nvPr/>
          </p:nvSpPr>
          <p:spPr>
            <a:xfrm>
              <a:off x="820798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70"/>
            <p:cNvSpPr/>
            <p:nvPr/>
          </p:nvSpPr>
          <p:spPr>
            <a:xfrm>
              <a:off x="822180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70"/>
            <p:cNvSpPr/>
            <p:nvPr/>
          </p:nvSpPr>
          <p:spPr>
            <a:xfrm>
              <a:off x="8021032" y="3149715"/>
              <a:ext cx="242248" cy="46516"/>
            </a:xfrm>
            <a:custGeom>
              <a:avLst/>
              <a:gdLst/>
              <a:ahLst/>
              <a:cxnLst/>
              <a:rect l="l" t="t" r="r" b="b"/>
              <a:pathLst>
                <a:path w="9270" h="1780" extrusionOk="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70"/>
            <p:cNvSpPr/>
            <p:nvPr/>
          </p:nvSpPr>
          <p:spPr>
            <a:xfrm>
              <a:off x="8028062" y="2902946"/>
              <a:ext cx="227954" cy="267153"/>
            </a:xfrm>
            <a:custGeom>
              <a:avLst/>
              <a:gdLst/>
              <a:ahLst/>
              <a:cxnLst/>
              <a:rect l="l" t="t" r="r" b="b"/>
              <a:pathLst>
                <a:path w="8723" h="10223" extrusionOk="0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70"/>
            <p:cNvSpPr/>
            <p:nvPr/>
          </p:nvSpPr>
          <p:spPr>
            <a:xfrm>
              <a:off x="8179578" y="2902946"/>
              <a:ext cx="76438" cy="267153"/>
            </a:xfrm>
            <a:custGeom>
              <a:avLst/>
              <a:gdLst/>
              <a:ahLst/>
              <a:cxnLst/>
              <a:rect l="l" t="t" r="r" b="b"/>
              <a:pathLst>
                <a:path w="2925" h="10223" extrusionOk="0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70"/>
            <p:cNvSpPr/>
            <p:nvPr/>
          </p:nvSpPr>
          <p:spPr>
            <a:xfrm>
              <a:off x="8001668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70"/>
            <p:cNvSpPr/>
            <p:nvPr/>
          </p:nvSpPr>
          <p:spPr>
            <a:xfrm>
              <a:off x="8029577" y="3072572"/>
              <a:ext cx="27648" cy="97526"/>
            </a:xfrm>
            <a:custGeom>
              <a:avLst/>
              <a:gdLst/>
              <a:ahLst/>
              <a:cxnLst/>
              <a:rect l="l" t="t" r="r" b="b"/>
              <a:pathLst>
                <a:path w="1058" h="3732" extrusionOk="0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70"/>
            <p:cNvSpPr/>
            <p:nvPr/>
          </p:nvSpPr>
          <p:spPr>
            <a:xfrm>
              <a:off x="8226826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70"/>
            <p:cNvSpPr/>
            <p:nvPr/>
          </p:nvSpPr>
          <p:spPr>
            <a:xfrm>
              <a:off x="8238899" y="3072572"/>
              <a:ext cx="43249" cy="97526"/>
            </a:xfrm>
            <a:custGeom>
              <a:avLst/>
              <a:gdLst/>
              <a:ahLst/>
              <a:cxnLst/>
              <a:rect l="l" t="t" r="r" b="b"/>
              <a:pathLst>
                <a:path w="1655" h="3732" extrusionOk="0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70"/>
            <p:cNvSpPr/>
            <p:nvPr/>
          </p:nvSpPr>
          <p:spPr>
            <a:xfrm>
              <a:off x="8057199" y="3109759"/>
              <a:ext cx="169652" cy="60340"/>
            </a:xfrm>
            <a:custGeom>
              <a:avLst/>
              <a:gdLst/>
              <a:ahLst/>
              <a:cxnLst/>
              <a:rect l="l" t="t" r="r" b="b"/>
              <a:pathLst>
                <a:path w="6492" h="2309" extrusionOk="0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70"/>
            <p:cNvSpPr/>
            <p:nvPr/>
          </p:nvSpPr>
          <p:spPr>
            <a:xfrm>
              <a:off x="8028297" y="3252729"/>
              <a:ext cx="68127" cy="10845"/>
            </a:xfrm>
            <a:custGeom>
              <a:avLst/>
              <a:gdLst/>
              <a:ahLst/>
              <a:cxnLst/>
              <a:rect l="l" t="t" r="r" b="b"/>
              <a:pathLst>
                <a:path w="2607" h="415" extrusionOk="0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70"/>
            <p:cNvSpPr/>
            <p:nvPr/>
          </p:nvSpPr>
          <p:spPr>
            <a:xfrm>
              <a:off x="8187627" y="3252729"/>
              <a:ext cx="67866" cy="10845"/>
            </a:xfrm>
            <a:custGeom>
              <a:avLst/>
              <a:gdLst/>
              <a:ahLst/>
              <a:cxnLst/>
              <a:rect l="l" t="t" r="r" b="b"/>
              <a:pathLst>
                <a:path w="2597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70"/>
            <p:cNvSpPr/>
            <p:nvPr/>
          </p:nvSpPr>
          <p:spPr>
            <a:xfrm>
              <a:off x="7988340" y="3054723"/>
              <a:ext cx="82213" cy="25897"/>
            </a:xfrm>
            <a:custGeom>
              <a:avLst/>
              <a:gdLst/>
              <a:ahLst/>
              <a:cxnLst/>
              <a:rect l="l" t="t" r="r" b="b"/>
              <a:pathLst>
                <a:path w="3146" h="991" extrusionOk="0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70"/>
            <p:cNvSpPr/>
            <p:nvPr/>
          </p:nvSpPr>
          <p:spPr>
            <a:xfrm>
              <a:off x="7988340" y="3062014"/>
              <a:ext cx="82213" cy="18606"/>
            </a:xfrm>
            <a:custGeom>
              <a:avLst/>
              <a:gdLst/>
              <a:ahLst/>
              <a:cxnLst/>
              <a:rect l="l" t="t" r="r" b="b"/>
              <a:pathLst>
                <a:path w="3146" h="712" extrusionOk="0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70"/>
            <p:cNvSpPr/>
            <p:nvPr/>
          </p:nvSpPr>
          <p:spPr>
            <a:xfrm>
              <a:off x="8214778" y="3054959"/>
              <a:ext cx="82448" cy="25662"/>
            </a:xfrm>
            <a:custGeom>
              <a:avLst/>
              <a:gdLst/>
              <a:ahLst/>
              <a:cxnLst/>
              <a:rect l="l" t="t" r="r" b="b"/>
              <a:pathLst>
                <a:path w="3155" h="982" extrusionOk="0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70"/>
            <p:cNvSpPr/>
            <p:nvPr/>
          </p:nvSpPr>
          <p:spPr>
            <a:xfrm>
              <a:off x="8214778" y="3062250"/>
              <a:ext cx="82448" cy="18371"/>
            </a:xfrm>
            <a:custGeom>
              <a:avLst/>
              <a:gdLst/>
              <a:ahLst/>
              <a:cxnLst/>
              <a:rect l="l" t="t" r="r" b="b"/>
              <a:pathLst>
                <a:path w="3155" h="703" extrusionOk="0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70"/>
            <p:cNvSpPr/>
            <p:nvPr/>
          </p:nvSpPr>
          <p:spPr>
            <a:xfrm>
              <a:off x="8057461" y="3109759"/>
              <a:ext cx="169130" cy="30183"/>
            </a:xfrm>
            <a:custGeom>
              <a:avLst/>
              <a:gdLst/>
              <a:ahLst/>
              <a:cxnLst/>
              <a:rect l="l" t="t" r="r" b="b"/>
              <a:pathLst>
                <a:path w="6472" h="1155" extrusionOk="0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70"/>
            <p:cNvSpPr/>
            <p:nvPr/>
          </p:nvSpPr>
          <p:spPr>
            <a:xfrm>
              <a:off x="8076564" y="2952937"/>
              <a:ext cx="34939" cy="31385"/>
            </a:xfrm>
            <a:custGeom>
              <a:avLst/>
              <a:gdLst/>
              <a:ahLst/>
              <a:cxnLst/>
              <a:rect l="l" t="t" r="r" b="b"/>
              <a:pathLst>
                <a:path w="1337" h="1201" extrusionOk="0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70"/>
            <p:cNvSpPr/>
            <p:nvPr/>
          </p:nvSpPr>
          <p:spPr>
            <a:xfrm>
              <a:off x="8173803" y="2952937"/>
              <a:ext cx="34965" cy="31202"/>
            </a:xfrm>
            <a:custGeom>
              <a:avLst/>
              <a:gdLst/>
              <a:ahLst/>
              <a:cxnLst/>
              <a:rect l="l" t="t" r="r" b="b"/>
              <a:pathLst>
                <a:path w="1338" h="1194" extrusionOk="0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70"/>
            <p:cNvSpPr/>
            <p:nvPr/>
          </p:nvSpPr>
          <p:spPr>
            <a:xfrm>
              <a:off x="8076564" y="3026579"/>
              <a:ext cx="34939" cy="31359"/>
            </a:xfrm>
            <a:custGeom>
              <a:avLst/>
              <a:gdLst/>
              <a:ahLst/>
              <a:cxnLst/>
              <a:rect l="l" t="t" r="r" b="b"/>
              <a:pathLst>
                <a:path w="1337" h="1200" extrusionOk="0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70"/>
            <p:cNvSpPr/>
            <p:nvPr/>
          </p:nvSpPr>
          <p:spPr>
            <a:xfrm>
              <a:off x="8173803" y="3026579"/>
              <a:ext cx="34965" cy="31359"/>
            </a:xfrm>
            <a:custGeom>
              <a:avLst/>
              <a:gdLst/>
              <a:ahLst/>
              <a:cxnLst/>
              <a:rect l="l" t="t" r="r" b="b"/>
              <a:pathLst>
                <a:path w="1338" h="1200" extrusionOk="0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7" name="Google Shape;14157;p70"/>
          <p:cNvGrpSpPr/>
          <p:nvPr/>
        </p:nvGrpSpPr>
        <p:grpSpPr>
          <a:xfrm>
            <a:off x="5690039" y="2902998"/>
            <a:ext cx="362902" cy="360498"/>
            <a:chOff x="5690039" y="2902998"/>
            <a:chExt cx="362902" cy="360498"/>
          </a:xfrm>
        </p:grpSpPr>
        <p:sp>
          <p:nvSpPr>
            <p:cNvPr id="14158" name="Google Shape;14158;p70"/>
            <p:cNvSpPr/>
            <p:nvPr/>
          </p:nvSpPr>
          <p:spPr>
            <a:xfrm>
              <a:off x="5690039" y="2902998"/>
              <a:ext cx="361883" cy="360498"/>
            </a:xfrm>
            <a:custGeom>
              <a:avLst/>
              <a:gdLst/>
              <a:ahLst/>
              <a:cxnLst/>
              <a:rect l="l" t="t" r="r" b="b"/>
              <a:pathLst>
                <a:path w="13848" h="13795" extrusionOk="0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70"/>
            <p:cNvSpPr/>
            <p:nvPr/>
          </p:nvSpPr>
          <p:spPr>
            <a:xfrm>
              <a:off x="5808158" y="2902998"/>
              <a:ext cx="244783" cy="360498"/>
            </a:xfrm>
            <a:custGeom>
              <a:avLst/>
              <a:gdLst/>
              <a:ahLst/>
              <a:cxnLst/>
              <a:rect l="l" t="t" r="r" b="b"/>
              <a:pathLst>
                <a:path w="9367" h="13795" extrusionOk="0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70"/>
            <p:cNvSpPr/>
            <p:nvPr/>
          </p:nvSpPr>
          <p:spPr>
            <a:xfrm>
              <a:off x="5740292" y="2985551"/>
              <a:ext cx="228450" cy="228398"/>
            </a:xfrm>
            <a:custGeom>
              <a:avLst/>
              <a:gdLst/>
              <a:ahLst/>
              <a:cxnLst/>
              <a:rect l="l" t="t" r="r" b="b"/>
              <a:pathLst>
                <a:path w="8742" h="8740" extrusionOk="0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70"/>
            <p:cNvSpPr/>
            <p:nvPr/>
          </p:nvSpPr>
          <p:spPr>
            <a:xfrm>
              <a:off x="5826007" y="2985551"/>
              <a:ext cx="142997" cy="228398"/>
            </a:xfrm>
            <a:custGeom>
              <a:avLst/>
              <a:gdLst/>
              <a:ahLst/>
              <a:cxnLst/>
              <a:rect l="l" t="t" r="r" b="b"/>
              <a:pathLst>
                <a:path w="5472" h="8740" extrusionOk="0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70"/>
            <p:cNvSpPr/>
            <p:nvPr/>
          </p:nvSpPr>
          <p:spPr>
            <a:xfrm>
              <a:off x="5767940" y="3015028"/>
              <a:ext cx="116708" cy="112579"/>
            </a:xfrm>
            <a:custGeom>
              <a:avLst/>
              <a:gdLst/>
              <a:ahLst/>
              <a:cxnLst/>
              <a:rect l="l" t="t" r="r" b="b"/>
              <a:pathLst>
                <a:path w="4466" h="4308" extrusionOk="0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70"/>
            <p:cNvSpPr/>
            <p:nvPr/>
          </p:nvSpPr>
          <p:spPr>
            <a:xfrm>
              <a:off x="5796581" y="3043669"/>
              <a:ext cx="116917" cy="112605"/>
            </a:xfrm>
            <a:custGeom>
              <a:avLst/>
              <a:gdLst/>
              <a:ahLst/>
              <a:cxnLst/>
              <a:rect l="l" t="t" r="r" b="b"/>
              <a:pathLst>
                <a:path w="4474" h="4309" extrusionOk="0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70"/>
            <p:cNvSpPr/>
            <p:nvPr/>
          </p:nvSpPr>
          <p:spPr>
            <a:xfrm>
              <a:off x="5825249" y="3072311"/>
              <a:ext cx="116682" cy="112605"/>
            </a:xfrm>
            <a:custGeom>
              <a:avLst/>
              <a:gdLst/>
              <a:ahLst/>
              <a:cxnLst/>
              <a:rect l="l" t="t" r="r" b="b"/>
              <a:pathLst>
                <a:path w="4465" h="4309" extrusionOk="0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5" name="Google Shape;14165;p70"/>
          <p:cNvGrpSpPr/>
          <p:nvPr/>
        </p:nvGrpSpPr>
        <p:grpSpPr>
          <a:xfrm>
            <a:off x="4871935" y="1500990"/>
            <a:ext cx="258503" cy="360890"/>
            <a:chOff x="4871935" y="1500990"/>
            <a:chExt cx="258503" cy="360890"/>
          </a:xfrm>
        </p:grpSpPr>
        <p:sp>
          <p:nvSpPr>
            <p:cNvPr id="14166" name="Google Shape;14166;p70"/>
            <p:cNvSpPr/>
            <p:nvPr/>
          </p:nvSpPr>
          <p:spPr>
            <a:xfrm>
              <a:off x="4871935" y="1500990"/>
              <a:ext cx="258503" cy="147570"/>
            </a:xfrm>
            <a:custGeom>
              <a:avLst/>
              <a:gdLst/>
              <a:ahLst/>
              <a:cxnLst/>
              <a:rect l="l" t="t" r="r" b="b"/>
              <a:pathLst>
                <a:path w="9892" h="5647" extrusionOk="0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70"/>
            <p:cNvSpPr/>
            <p:nvPr/>
          </p:nvSpPr>
          <p:spPr>
            <a:xfrm>
              <a:off x="4984671" y="1500990"/>
              <a:ext cx="145271" cy="147544"/>
            </a:xfrm>
            <a:custGeom>
              <a:avLst/>
              <a:gdLst/>
              <a:ahLst/>
              <a:cxnLst/>
              <a:rect l="l" t="t" r="r" b="b"/>
              <a:pathLst>
                <a:path w="5559" h="5646" extrusionOk="0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70"/>
            <p:cNvSpPr/>
            <p:nvPr/>
          </p:nvSpPr>
          <p:spPr>
            <a:xfrm>
              <a:off x="4882911" y="1623107"/>
              <a:ext cx="237205" cy="238773"/>
            </a:xfrm>
            <a:custGeom>
              <a:avLst/>
              <a:gdLst/>
              <a:ahLst/>
              <a:cxnLst/>
              <a:rect l="l" t="t" r="r" b="b"/>
              <a:pathLst>
                <a:path w="9077" h="9137" extrusionOk="0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70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70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70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70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70"/>
            <p:cNvSpPr/>
            <p:nvPr/>
          </p:nvSpPr>
          <p:spPr>
            <a:xfrm>
              <a:off x="5017101" y="1750529"/>
              <a:ext cx="42988" cy="111351"/>
            </a:xfrm>
            <a:custGeom>
              <a:avLst/>
              <a:gdLst/>
              <a:ahLst/>
              <a:cxnLst/>
              <a:rect l="l" t="t" r="r" b="b"/>
              <a:pathLst>
                <a:path w="1645" h="4261" extrusionOk="0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70"/>
            <p:cNvSpPr/>
            <p:nvPr/>
          </p:nvSpPr>
          <p:spPr>
            <a:xfrm>
              <a:off x="4927624" y="1567836"/>
              <a:ext cx="34207" cy="32195"/>
            </a:xfrm>
            <a:custGeom>
              <a:avLst/>
              <a:gdLst/>
              <a:ahLst/>
              <a:cxnLst/>
              <a:rect l="l" t="t" r="r" b="b"/>
              <a:pathLst>
                <a:path w="1309" h="1232" extrusionOk="0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70"/>
            <p:cNvSpPr/>
            <p:nvPr/>
          </p:nvSpPr>
          <p:spPr>
            <a:xfrm>
              <a:off x="5039967" y="1589187"/>
              <a:ext cx="33946" cy="32195"/>
            </a:xfrm>
            <a:custGeom>
              <a:avLst/>
              <a:gdLst/>
              <a:ahLst/>
              <a:cxnLst/>
              <a:rect l="l" t="t" r="r" b="b"/>
              <a:pathLst>
                <a:path w="1299" h="1232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70"/>
            <p:cNvSpPr/>
            <p:nvPr/>
          </p:nvSpPr>
          <p:spPr>
            <a:xfrm>
              <a:off x="4988146" y="1526469"/>
              <a:ext cx="39277" cy="27570"/>
            </a:xfrm>
            <a:custGeom>
              <a:avLst/>
              <a:gdLst/>
              <a:ahLst/>
              <a:cxnLst/>
              <a:rect l="l" t="t" r="r" b="b"/>
              <a:pathLst>
                <a:path w="1503" h="1055" extrusionOk="0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70"/>
            <p:cNvSpPr/>
            <p:nvPr/>
          </p:nvSpPr>
          <p:spPr>
            <a:xfrm>
              <a:off x="4930132" y="1623107"/>
              <a:ext cx="56080" cy="238773"/>
            </a:xfrm>
            <a:custGeom>
              <a:avLst/>
              <a:gdLst/>
              <a:ahLst/>
              <a:cxnLst/>
              <a:rect l="l" t="t" r="r" b="b"/>
              <a:pathLst>
                <a:path w="2146" h="9137" extrusionOk="0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70"/>
            <p:cNvSpPr/>
            <p:nvPr/>
          </p:nvSpPr>
          <p:spPr>
            <a:xfrm>
              <a:off x="4953260" y="1843508"/>
              <a:ext cx="32953" cy="18371"/>
            </a:xfrm>
            <a:custGeom>
              <a:avLst/>
              <a:gdLst/>
              <a:ahLst/>
              <a:cxnLst/>
              <a:rect l="l" t="t" r="r" b="b"/>
              <a:pathLst>
                <a:path w="1261" h="703" extrusionOk="0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70"/>
            <p:cNvSpPr/>
            <p:nvPr/>
          </p:nvSpPr>
          <p:spPr>
            <a:xfrm>
              <a:off x="4929636" y="1696748"/>
              <a:ext cx="143520" cy="99042"/>
            </a:xfrm>
            <a:custGeom>
              <a:avLst/>
              <a:gdLst/>
              <a:ahLst/>
              <a:cxnLst/>
              <a:rect l="l" t="t" r="r" b="b"/>
              <a:pathLst>
                <a:path w="5492" h="3790" extrusionOk="0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80" name="Google Shape;14180;p70"/>
          <p:cNvSpPr/>
          <p:nvPr/>
        </p:nvSpPr>
        <p:spPr>
          <a:xfrm>
            <a:off x="6342646" y="1849022"/>
            <a:ext cx="27413" cy="12857"/>
          </a:xfrm>
          <a:custGeom>
            <a:avLst/>
            <a:gdLst/>
            <a:ahLst/>
            <a:cxnLst/>
            <a:rect l="l" t="t" r="r" b="b"/>
            <a:pathLst>
              <a:path w="1049" h="492" extrusionOk="0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81" name="Google Shape;14181;p70"/>
          <p:cNvGrpSpPr/>
          <p:nvPr/>
        </p:nvGrpSpPr>
        <p:grpSpPr>
          <a:xfrm>
            <a:off x="6265764" y="1501251"/>
            <a:ext cx="234983" cy="360628"/>
            <a:chOff x="6265764" y="1501251"/>
            <a:chExt cx="234983" cy="360628"/>
          </a:xfrm>
        </p:grpSpPr>
        <p:sp>
          <p:nvSpPr>
            <p:cNvPr id="14182" name="Google Shape;14182;p70"/>
            <p:cNvSpPr/>
            <p:nvPr/>
          </p:nvSpPr>
          <p:spPr>
            <a:xfrm>
              <a:off x="6347167" y="1501251"/>
              <a:ext cx="118642" cy="179687"/>
            </a:xfrm>
            <a:custGeom>
              <a:avLst/>
              <a:gdLst/>
              <a:ahLst/>
              <a:cxnLst/>
              <a:rect l="l" t="t" r="r" b="b"/>
              <a:pathLst>
                <a:path w="4540" h="6876" extrusionOk="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70"/>
            <p:cNvSpPr/>
            <p:nvPr/>
          </p:nvSpPr>
          <p:spPr>
            <a:xfrm>
              <a:off x="6288369" y="1614561"/>
              <a:ext cx="189487" cy="247318"/>
            </a:xfrm>
            <a:custGeom>
              <a:avLst/>
              <a:gdLst/>
              <a:ahLst/>
              <a:cxnLst/>
              <a:rect l="l" t="t" r="r" b="b"/>
              <a:pathLst>
                <a:path w="7251" h="9464" extrusionOk="0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70"/>
            <p:cNvSpPr/>
            <p:nvPr/>
          </p:nvSpPr>
          <p:spPr>
            <a:xfrm>
              <a:off x="6314005" y="1614561"/>
              <a:ext cx="163851" cy="247318"/>
            </a:xfrm>
            <a:custGeom>
              <a:avLst/>
              <a:gdLst/>
              <a:ahLst/>
              <a:cxnLst/>
              <a:rect l="l" t="t" r="r" b="b"/>
              <a:pathLst>
                <a:path w="6270" h="9464" extrusionOk="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70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70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70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70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70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70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70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70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70"/>
            <p:cNvSpPr/>
            <p:nvPr/>
          </p:nvSpPr>
          <p:spPr>
            <a:xfrm>
              <a:off x="6325817" y="1708795"/>
              <a:ext cx="113859" cy="78450"/>
            </a:xfrm>
            <a:custGeom>
              <a:avLst/>
              <a:gdLst/>
              <a:ahLst/>
              <a:cxnLst/>
              <a:rect l="l" t="t" r="r" b="b"/>
              <a:pathLst>
                <a:path w="4357" h="3002" extrusionOk="0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4" name="Google Shape;14194;p70"/>
          <p:cNvGrpSpPr/>
          <p:nvPr/>
        </p:nvGrpSpPr>
        <p:grpSpPr>
          <a:xfrm>
            <a:off x="6193639" y="3401998"/>
            <a:ext cx="360628" cy="238250"/>
            <a:chOff x="6193639" y="3401998"/>
            <a:chExt cx="360628" cy="238250"/>
          </a:xfrm>
        </p:grpSpPr>
        <p:sp>
          <p:nvSpPr>
            <p:cNvPr id="14195" name="Google Shape;14195;p70"/>
            <p:cNvSpPr/>
            <p:nvPr/>
          </p:nvSpPr>
          <p:spPr>
            <a:xfrm>
              <a:off x="6417542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70"/>
            <p:cNvSpPr/>
            <p:nvPr/>
          </p:nvSpPr>
          <p:spPr>
            <a:xfrm>
              <a:off x="642985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70"/>
            <p:cNvSpPr/>
            <p:nvPr/>
          </p:nvSpPr>
          <p:spPr>
            <a:xfrm>
              <a:off x="6193639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70"/>
            <p:cNvSpPr/>
            <p:nvPr/>
          </p:nvSpPr>
          <p:spPr>
            <a:xfrm>
              <a:off x="619991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70"/>
            <p:cNvSpPr/>
            <p:nvPr/>
          </p:nvSpPr>
          <p:spPr>
            <a:xfrm>
              <a:off x="6193639" y="3522365"/>
              <a:ext cx="360628" cy="117884"/>
            </a:xfrm>
            <a:custGeom>
              <a:avLst/>
              <a:gdLst/>
              <a:ahLst/>
              <a:cxnLst/>
              <a:rect l="l" t="t" r="r" b="b"/>
              <a:pathLst>
                <a:path w="13800" h="4511" extrusionOk="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70"/>
            <p:cNvSpPr/>
            <p:nvPr/>
          </p:nvSpPr>
          <p:spPr>
            <a:xfrm>
              <a:off x="6219510" y="3548001"/>
              <a:ext cx="128938" cy="66377"/>
            </a:xfrm>
            <a:custGeom>
              <a:avLst/>
              <a:gdLst/>
              <a:ahLst/>
              <a:cxnLst/>
              <a:rect l="l" t="t" r="r" b="b"/>
              <a:pathLst>
                <a:path w="4934" h="2540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70"/>
            <p:cNvSpPr/>
            <p:nvPr/>
          </p:nvSpPr>
          <p:spPr>
            <a:xfrm>
              <a:off x="6306975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70"/>
            <p:cNvSpPr/>
            <p:nvPr/>
          </p:nvSpPr>
          <p:spPr>
            <a:xfrm>
              <a:off x="6394911" y="3522365"/>
              <a:ext cx="159356" cy="117884"/>
            </a:xfrm>
            <a:custGeom>
              <a:avLst/>
              <a:gdLst/>
              <a:ahLst/>
              <a:cxnLst/>
              <a:rect l="l" t="t" r="r" b="b"/>
              <a:pathLst>
                <a:path w="6098" h="4511" extrusionOk="0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70"/>
            <p:cNvSpPr/>
            <p:nvPr/>
          </p:nvSpPr>
          <p:spPr>
            <a:xfrm>
              <a:off x="6399955" y="3548001"/>
              <a:ext cx="128676" cy="66377"/>
            </a:xfrm>
            <a:custGeom>
              <a:avLst/>
              <a:gdLst/>
              <a:ahLst/>
              <a:cxnLst/>
              <a:rect l="l" t="t" r="r" b="b"/>
              <a:pathLst>
                <a:path w="4924" h="2540" extrusionOk="0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70"/>
            <p:cNvSpPr/>
            <p:nvPr/>
          </p:nvSpPr>
          <p:spPr>
            <a:xfrm>
              <a:off x="6487394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70"/>
            <p:cNvSpPr/>
            <p:nvPr/>
          </p:nvSpPr>
          <p:spPr>
            <a:xfrm>
              <a:off x="6193874" y="3627652"/>
              <a:ext cx="159356" cy="12596"/>
            </a:xfrm>
            <a:custGeom>
              <a:avLst/>
              <a:gdLst/>
              <a:ahLst/>
              <a:cxnLst/>
              <a:rect l="l" t="t" r="r" b="b"/>
              <a:pathLst>
                <a:path w="6098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6" name="Google Shape;14206;p70"/>
          <p:cNvGrpSpPr/>
          <p:nvPr/>
        </p:nvGrpSpPr>
        <p:grpSpPr>
          <a:xfrm>
            <a:off x="5801625" y="1501251"/>
            <a:ext cx="246037" cy="360629"/>
            <a:chOff x="5801625" y="1501251"/>
            <a:chExt cx="246037" cy="360629"/>
          </a:xfrm>
        </p:grpSpPr>
        <p:sp>
          <p:nvSpPr>
            <p:cNvPr id="14207" name="Google Shape;14207;p70"/>
            <p:cNvSpPr/>
            <p:nvPr/>
          </p:nvSpPr>
          <p:spPr>
            <a:xfrm>
              <a:off x="5872470" y="1548054"/>
              <a:ext cx="10845" cy="307527"/>
            </a:xfrm>
            <a:custGeom>
              <a:avLst/>
              <a:gdLst/>
              <a:ahLst/>
              <a:cxnLst/>
              <a:rect l="l" t="t" r="r" b="b"/>
              <a:pathLst>
                <a:path w="415" h="11768" extrusionOk="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70"/>
            <p:cNvSpPr/>
            <p:nvPr/>
          </p:nvSpPr>
          <p:spPr>
            <a:xfrm>
              <a:off x="5901634" y="1556077"/>
              <a:ext cx="11080" cy="244966"/>
            </a:xfrm>
            <a:custGeom>
              <a:avLst/>
              <a:gdLst/>
              <a:ahLst/>
              <a:cxnLst/>
              <a:rect l="l" t="t" r="r" b="b"/>
              <a:pathLst>
                <a:path w="424" h="9374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70"/>
            <p:cNvSpPr/>
            <p:nvPr/>
          </p:nvSpPr>
          <p:spPr>
            <a:xfrm>
              <a:off x="5930772" y="1577688"/>
              <a:ext cx="11080" cy="178380"/>
            </a:xfrm>
            <a:custGeom>
              <a:avLst/>
              <a:gdLst/>
              <a:ahLst/>
              <a:cxnLst/>
              <a:rect l="l" t="t" r="r" b="b"/>
              <a:pathLst>
                <a:path w="424" h="6826" extrusionOk="0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70"/>
            <p:cNvSpPr/>
            <p:nvPr/>
          </p:nvSpPr>
          <p:spPr>
            <a:xfrm>
              <a:off x="5960171" y="1611870"/>
              <a:ext cx="10845" cy="107509"/>
            </a:xfrm>
            <a:custGeom>
              <a:avLst/>
              <a:gdLst/>
              <a:ahLst/>
              <a:cxnLst/>
              <a:rect l="l" t="t" r="r" b="b"/>
              <a:pathLst>
                <a:path w="415" h="4114" extrusionOk="0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70"/>
            <p:cNvSpPr/>
            <p:nvPr/>
          </p:nvSpPr>
          <p:spPr>
            <a:xfrm>
              <a:off x="5989335" y="1607845"/>
              <a:ext cx="11080" cy="67317"/>
            </a:xfrm>
            <a:custGeom>
              <a:avLst/>
              <a:gdLst/>
              <a:ahLst/>
              <a:cxnLst/>
              <a:rect l="l" t="t" r="r" b="b"/>
              <a:pathLst>
                <a:path w="424" h="2576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70"/>
            <p:cNvSpPr/>
            <p:nvPr/>
          </p:nvSpPr>
          <p:spPr>
            <a:xfrm>
              <a:off x="5839805" y="1522366"/>
              <a:ext cx="207858" cy="329452"/>
            </a:xfrm>
            <a:custGeom>
              <a:avLst/>
              <a:gdLst/>
              <a:ahLst/>
              <a:cxnLst/>
              <a:rect l="l" t="t" r="r" b="b"/>
              <a:pathLst>
                <a:path w="7954" h="12607" extrusionOk="0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70"/>
            <p:cNvSpPr/>
            <p:nvPr/>
          </p:nvSpPr>
          <p:spPr>
            <a:xfrm>
              <a:off x="5839805" y="1542383"/>
              <a:ext cx="199809" cy="309435"/>
            </a:xfrm>
            <a:custGeom>
              <a:avLst/>
              <a:gdLst/>
              <a:ahLst/>
              <a:cxnLst/>
              <a:rect l="l" t="t" r="r" b="b"/>
              <a:pathLst>
                <a:path w="7646" h="11841" extrusionOk="0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70"/>
            <p:cNvSpPr/>
            <p:nvPr/>
          </p:nvSpPr>
          <p:spPr>
            <a:xfrm>
              <a:off x="5826738" y="1530389"/>
              <a:ext cx="24146" cy="313381"/>
            </a:xfrm>
            <a:custGeom>
              <a:avLst/>
              <a:gdLst/>
              <a:ahLst/>
              <a:cxnLst/>
              <a:rect l="l" t="t" r="r" b="b"/>
              <a:pathLst>
                <a:path w="924" h="11992" extrusionOk="0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70"/>
            <p:cNvSpPr/>
            <p:nvPr/>
          </p:nvSpPr>
          <p:spPr>
            <a:xfrm>
              <a:off x="5838812" y="1530389"/>
              <a:ext cx="12073" cy="313381"/>
            </a:xfrm>
            <a:custGeom>
              <a:avLst/>
              <a:gdLst/>
              <a:ahLst/>
              <a:cxnLst/>
              <a:rect l="l" t="t" r="r" b="b"/>
              <a:pathLst>
                <a:path w="462" h="11992" extrusionOk="0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70"/>
            <p:cNvSpPr/>
            <p:nvPr/>
          </p:nvSpPr>
          <p:spPr>
            <a:xfrm>
              <a:off x="5818951" y="1541443"/>
              <a:ext cx="39486" cy="17613"/>
            </a:xfrm>
            <a:custGeom>
              <a:avLst/>
              <a:gdLst/>
              <a:ahLst/>
              <a:cxnLst/>
              <a:rect l="l" t="t" r="r" b="b"/>
              <a:pathLst>
                <a:path w="1511" h="674" extrusionOk="0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70"/>
            <p:cNvSpPr/>
            <p:nvPr/>
          </p:nvSpPr>
          <p:spPr>
            <a:xfrm>
              <a:off x="5819447" y="1501251"/>
              <a:ext cx="38728" cy="40479"/>
            </a:xfrm>
            <a:custGeom>
              <a:avLst/>
              <a:gdLst/>
              <a:ahLst/>
              <a:cxnLst/>
              <a:rect l="l" t="t" r="r" b="b"/>
              <a:pathLst>
                <a:path w="1482" h="1549" extrusionOk="0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70"/>
            <p:cNvSpPr/>
            <p:nvPr/>
          </p:nvSpPr>
          <p:spPr>
            <a:xfrm>
              <a:off x="5818951" y="1780921"/>
              <a:ext cx="39486" cy="17378"/>
            </a:xfrm>
            <a:custGeom>
              <a:avLst/>
              <a:gdLst/>
              <a:ahLst/>
              <a:cxnLst/>
              <a:rect l="l" t="t" r="r" b="b"/>
              <a:pathLst>
                <a:path w="1511" h="665" extrusionOk="0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70"/>
            <p:cNvSpPr/>
            <p:nvPr/>
          </p:nvSpPr>
          <p:spPr>
            <a:xfrm>
              <a:off x="5819447" y="1798508"/>
              <a:ext cx="38728" cy="40244"/>
            </a:xfrm>
            <a:custGeom>
              <a:avLst/>
              <a:gdLst/>
              <a:ahLst/>
              <a:cxnLst/>
              <a:rect l="l" t="t" r="r" b="b"/>
              <a:pathLst>
                <a:path w="1482" h="1540" extrusionOk="0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70"/>
            <p:cNvSpPr/>
            <p:nvPr/>
          </p:nvSpPr>
          <p:spPr>
            <a:xfrm>
              <a:off x="5838812" y="1541704"/>
              <a:ext cx="19626" cy="17352"/>
            </a:xfrm>
            <a:custGeom>
              <a:avLst/>
              <a:gdLst/>
              <a:ahLst/>
              <a:cxnLst/>
              <a:rect l="l" t="t" r="r" b="b"/>
              <a:pathLst>
                <a:path w="751" h="664" extrusionOk="0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70"/>
            <p:cNvSpPr/>
            <p:nvPr/>
          </p:nvSpPr>
          <p:spPr>
            <a:xfrm>
              <a:off x="5838812" y="1780921"/>
              <a:ext cx="19626" cy="17613"/>
            </a:xfrm>
            <a:custGeom>
              <a:avLst/>
              <a:gdLst/>
              <a:ahLst/>
              <a:cxnLst/>
              <a:rect l="l" t="t" r="r" b="b"/>
              <a:pathLst>
                <a:path w="751" h="674" extrusionOk="0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70"/>
            <p:cNvSpPr/>
            <p:nvPr/>
          </p:nvSpPr>
          <p:spPr>
            <a:xfrm>
              <a:off x="5838812" y="1501251"/>
              <a:ext cx="19364" cy="40479"/>
            </a:xfrm>
            <a:custGeom>
              <a:avLst/>
              <a:gdLst/>
              <a:ahLst/>
              <a:cxnLst/>
              <a:rect l="l" t="t" r="r" b="b"/>
              <a:pathLst>
                <a:path w="741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70"/>
            <p:cNvSpPr/>
            <p:nvPr/>
          </p:nvSpPr>
          <p:spPr>
            <a:xfrm>
              <a:off x="5838812" y="1798508"/>
              <a:ext cx="19364" cy="40244"/>
            </a:xfrm>
            <a:custGeom>
              <a:avLst/>
              <a:gdLst/>
              <a:ahLst/>
              <a:cxnLst/>
              <a:rect l="l" t="t" r="r" b="b"/>
              <a:pathLst>
                <a:path w="741" h="1540" extrusionOk="0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70"/>
            <p:cNvSpPr/>
            <p:nvPr/>
          </p:nvSpPr>
          <p:spPr>
            <a:xfrm>
              <a:off x="5801625" y="1837210"/>
              <a:ext cx="141246" cy="24669"/>
            </a:xfrm>
            <a:custGeom>
              <a:avLst/>
              <a:gdLst/>
              <a:ahLst/>
              <a:cxnLst/>
              <a:rect l="l" t="t" r="r" b="b"/>
              <a:pathLst>
                <a:path w="5405" h="944" extrusionOk="0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70"/>
            <p:cNvSpPr/>
            <p:nvPr/>
          </p:nvSpPr>
          <p:spPr>
            <a:xfrm>
              <a:off x="5801625" y="1843743"/>
              <a:ext cx="141246" cy="18136"/>
            </a:xfrm>
            <a:custGeom>
              <a:avLst/>
              <a:gdLst/>
              <a:ahLst/>
              <a:cxnLst/>
              <a:rect l="l" t="t" r="r" b="b"/>
              <a:pathLst>
                <a:path w="5405" h="694" extrusionOk="0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6" name="Google Shape;14226;p70"/>
          <p:cNvGrpSpPr/>
          <p:nvPr/>
        </p:nvGrpSpPr>
        <p:grpSpPr>
          <a:xfrm>
            <a:off x="6641680" y="1981462"/>
            <a:ext cx="352083" cy="360864"/>
            <a:chOff x="6641680" y="1981462"/>
            <a:chExt cx="352083" cy="360864"/>
          </a:xfrm>
        </p:grpSpPr>
        <p:sp>
          <p:nvSpPr>
            <p:cNvPr id="14227" name="Google Shape;14227;p70"/>
            <p:cNvSpPr/>
            <p:nvPr/>
          </p:nvSpPr>
          <p:spPr>
            <a:xfrm>
              <a:off x="6641680" y="1981462"/>
              <a:ext cx="351848" cy="351587"/>
            </a:xfrm>
            <a:custGeom>
              <a:avLst/>
              <a:gdLst/>
              <a:ahLst/>
              <a:cxnLst/>
              <a:rect l="l" t="t" r="r" b="b"/>
              <a:pathLst>
                <a:path w="13464" h="13454" extrusionOk="0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70"/>
            <p:cNvSpPr/>
            <p:nvPr/>
          </p:nvSpPr>
          <p:spPr>
            <a:xfrm>
              <a:off x="6759041" y="1981462"/>
              <a:ext cx="234722" cy="351587"/>
            </a:xfrm>
            <a:custGeom>
              <a:avLst/>
              <a:gdLst/>
              <a:ahLst/>
              <a:cxnLst/>
              <a:rect l="l" t="t" r="r" b="b"/>
              <a:pathLst>
                <a:path w="8982" h="13454" extrusionOk="0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70"/>
            <p:cNvSpPr/>
            <p:nvPr/>
          </p:nvSpPr>
          <p:spPr>
            <a:xfrm>
              <a:off x="6641680" y="2266410"/>
              <a:ext cx="352083" cy="66873"/>
            </a:xfrm>
            <a:custGeom>
              <a:avLst/>
              <a:gdLst/>
              <a:ahLst/>
              <a:cxnLst/>
              <a:rect l="l" t="t" r="r" b="b"/>
              <a:pathLst>
                <a:path w="13473" h="2559" extrusionOk="0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70"/>
            <p:cNvSpPr/>
            <p:nvPr/>
          </p:nvSpPr>
          <p:spPr>
            <a:xfrm>
              <a:off x="6641680" y="2266410"/>
              <a:ext cx="34469" cy="75915"/>
            </a:xfrm>
            <a:custGeom>
              <a:avLst/>
              <a:gdLst/>
              <a:ahLst/>
              <a:cxnLst/>
              <a:rect l="l" t="t" r="r" b="b"/>
              <a:pathLst>
                <a:path w="1319" h="2905" extrusionOk="0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70"/>
            <p:cNvSpPr/>
            <p:nvPr/>
          </p:nvSpPr>
          <p:spPr>
            <a:xfrm>
              <a:off x="6659032" y="2266410"/>
              <a:ext cx="17117" cy="75680"/>
            </a:xfrm>
            <a:custGeom>
              <a:avLst/>
              <a:gdLst/>
              <a:ahLst/>
              <a:cxnLst/>
              <a:rect l="l" t="t" r="r" b="b"/>
              <a:pathLst>
                <a:path w="655" h="2896" extrusionOk="0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70"/>
            <p:cNvSpPr/>
            <p:nvPr/>
          </p:nvSpPr>
          <p:spPr>
            <a:xfrm>
              <a:off x="6959060" y="2266410"/>
              <a:ext cx="34469" cy="75680"/>
            </a:xfrm>
            <a:custGeom>
              <a:avLst/>
              <a:gdLst/>
              <a:ahLst/>
              <a:cxnLst/>
              <a:rect l="l" t="t" r="r" b="b"/>
              <a:pathLst>
                <a:path w="1319" h="2896" extrusionOk="0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70"/>
            <p:cNvSpPr/>
            <p:nvPr/>
          </p:nvSpPr>
          <p:spPr>
            <a:xfrm>
              <a:off x="6970375" y="2266410"/>
              <a:ext cx="23389" cy="75915"/>
            </a:xfrm>
            <a:custGeom>
              <a:avLst/>
              <a:gdLst/>
              <a:ahLst/>
              <a:cxnLst/>
              <a:rect l="l" t="t" r="r" b="b"/>
              <a:pathLst>
                <a:path w="895" h="2905" extrusionOk="0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70"/>
            <p:cNvSpPr/>
            <p:nvPr/>
          </p:nvSpPr>
          <p:spPr>
            <a:xfrm>
              <a:off x="6676123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70"/>
            <p:cNvSpPr/>
            <p:nvPr/>
          </p:nvSpPr>
          <p:spPr>
            <a:xfrm>
              <a:off x="670450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70"/>
            <p:cNvSpPr/>
            <p:nvPr/>
          </p:nvSpPr>
          <p:spPr>
            <a:xfrm>
              <a:off x="673264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70"/>
            <p:cNvSpPr/>
            <p:nvPr/>
          </p:nvSpPr>
          <p:spPr>
            <a:xfrm>
              <a:off x="6761054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70"/>
            <p:cNvSpPr/>
            <p:nvPr/>
          </p:nvSpPr>
          <p:spPr>
            <a:xfrm>
              <a:off x="678943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70"/>
            <p:cNvSpPr/>
            <p:nvPr/>
          </p:nvSpPr>
          <p:spPr>
            <a:xfrm>
              <a:off x="681757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70"/>
            <p:cNvSpPr/>
            <p:nvPr/>
          </p:nvSpPr>
          <p:spPr>
            <a:xfrm>
              <a:off x="6845984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70"/>
            <p:cNvSpPr/>
            <p:nvPr/>
          </p:nvSpPr>
          <p:spPr>
            <a:xfrm>
              <a:off x="6874129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70"/>
            <p:cNvSpPr/>
            <p:nvPr/>
          </p:nvSpPr>
          <p:spPr>
            <a:xfrm>
              <a:off x="6902535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70"/>
            <p:cNvSpPr/>
            <p:nvPr/>
          </p:nvSpPr>
          <p:spPr>
            <a:xfrm>
              <a:off x="6930915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70"/>
            <p:cNvSpPr/>
            <p:nvPr/>
          </p:nvSpPr>
          <p:spPr>
            <a:xfrm>
              <a:off x="669420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70"/>
            <p:cNvSpPr/>
            <p:nvPr/>
          </p:nvSpPr>
          <p:spPr>
            <a:xfrm>
              <a:off x="6699224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70"/>
            <p:cNvSpPr/>
            <p:nvPr/>
          </p:nvSpPr>
          <p:spPr>
            <a:xfrm>
              <a:off x="675075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70"/>
            <p:cNvSpPr/>
            <p:nvPr/>
          </p:nvSpPr>
          <p:spPr>
            <a:xfrm>
              <a:off x="6807282" y="2259146"/>
              <a:ext cx="20645" cy="38964"/>
            </a:xfrm>
            <a:custGeom>
              <a:avLst/>
              <a:gdLst/>
              <a:ahLst/>
              <a:cxnLst/>
              <a:rect l="l" t="t" r="r" b="b"/>
              <a:pathLst>
                <a:path w="790" h="1491" extrusionOk="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70"/>
            <p:cNvSpPr/>
            <p:nvPr/>
          </p:nvSpPr>
          <p:spPr>
            <a:xfrm>
              <a:off x="6863833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70"/>
            <p:cNvSpPr/>
            <p:nvPr/>
          </p:nvSpPr>
          <p:spPr>
            <a:xfrm>
              <a:off x="6920619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70"/>
            <p:cNvSpPr/>
            <p:nvPr/>
          </p:nvSpPr>
          <p:spPr>
            <a:xfrm>
              <a:off x="6755775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70"/>
            <p:cNvSpPr/>
            <p:nvPr/>
          </p:nvSpPr>
          <p:spPr>
            <a:xfrm>
              <a:off x="6812561" y="2259146"/>
              <a:ext cx="15366" cy="39068"/>
            </a:xfrm>
            <a:custGeom>
              <a:avLst/>
              <a:gdLst/>
              <a:ahLst/>
              <a:cxnLst/>
              <a:rect l="l" t="t" r="r" b="b"/>
              <a:pathLst>
                <a:path w="588" h="1495" extrusionOk="0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70"/>
            <p:cNvSpPr/>
            <p:nvPr/>
          </p:nvSpPr>
          <p:spPr>
            <a:xfrm>
              <a:off x="6869111" y="2259146"/>
              <a:ext cx="15340" cy="39068"/>
            </a:xfrm>
            <a:custGeom>
              <a:avLst/>
              <a:gdLst/>
              <a:ahLst/>
              <a:cxnLst/>
              <a:rect l="l" t="t" r="r" b="b"/>
              <a:pathLst>
                <a:path w="587" h="1495" extrusionOk="0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70"/>
            <p:cNvSpPr/>
            <p:nvPr/>
          </p:nvSpPr>
          <p:spPr>
            <a:xfrm>
              <a:off x="6925636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70"/>
            <p:cNvSpPr/>
            <p:nvPr/>
          </p:nvSpPr>
          <p:spPr>
            <a:xfrm>
              <a:off x="6641680" y="2239781"/>
              <a:ext cx="352083" cy="26655"/>
            </a:xfrm>
            <a:custGeom>
              <a:avLst/>
              <a:gdLst/>
              <a:ahLst/>
              <a:cxnLst/>
              <a:rect l="l" t="t" r="r" b="b"/>
              <a:pathLst>
                <a:path w="13473" h="1020" extrusionOk="0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5" name="Google Shape;14255;p70"/>
          <p:cNvGrpSpPr/>
          <p:nvPr/>
        </p:nvGrpSpPr>
        <p:grpSpPr>
          <a:xfrm>
            <a:off x="7205332" y="1501251"/>
            <a:ext cx="198032" cy="360629"/>
            <a:chOff x="7205332" y="1501251"/>
            <a:chExt cx="198032" cy="360629"/>
          </a:xfrm>
        </p:grpSpPr>
        <p:sp>
          <p:nvSpPr>
            <p:cNvPr id="14256" name="Google Shape;14256;p70"/>
            <p:cNvSpPr/>
            <p:nvPr/>
          </p:nvSpPr>
          <p:spPr>
            <a:xfrm>
              <a:off x="7237005" y="1701766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70"/>
            <p:cNvSpPr/>
            <p:nvPr/>
          </p:nvSpPr>
          <p:spPr>
            <a:xfrm>
              <a:off x="7231465" y="1688778"/>
              <a:ext cx="11080" cy="36821"/>
            </a:xfrm>
            <a:custGeom>
              <a:avLst/>
              <a:gdLst/>
              <a:ahLst/>
              <a:cxnLst/>
              <a:rect l="l" t="t" r="r" b="b"/>
              <a:pathLst>
                <a:path w="424" h="1409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70"/>
            <p:cNvSpPr/>
            <p:nvPr/>
          </p:nvSpPr>
          <p:spPr>
            <a:xfrm>
              <a:off x="7237005" y="1753273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70"/>
            <p:cNvSpPr/>
            <p:nvPr/>
          </p:nvSpPr>
          <p:spPr>
            <a:xfrm>
              <a:off x="7231465" y="1740285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70"/>
            <p:cNvSpPr/>
            <p:nvPr/>
          </p:nvSpPr>
          <p:spPr>
            <a:xfrm>
              <a:off x="7237005" y="1649997"/>
              <a:ext cx="38467" cy="11080"/>
            </a:xfrm>
            <a:custGeom>
              <a:avLst/>
              <a:gdLst/>
              <a:ahLst/>
              <a:cxnLst/>
              <a:rect l="l" t="t" r="r" b="b"/>
              <a:pathLst>
                <a:path w="1472" h="424" extrusionOk="0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70"/>
            <p:cNvSpPr/>
            <p:nvPr/>
          </p:nvSpPr>
          <p:spPr>
            <a:xfrm>
              <a:off x="7231465" y="1637192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70"/>
            <p:cNvSpPr/>
            <p:nvPr/>
          </p:nvSpPr>
          <p:spPr>
            <a:xfrm>
              <a:off x="7273669" y="1594230"/>
              <a:ext cx="107091" cy="227170"/>
            </a:xfrm>
            <a:custGeom>
              <a:avLst/>
              <a:gdLst/>
              <a:ahLst/>
              <a:cxnLst/>
              <a:rect l="l" t="t" r="r" b="b"/>
              <a:pathLst>
                <a:path w="4098" h="8693" extrusionOk="0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70"/>
            <p:cNvSpPr/>
            <p:nvPr/>
          </p:nvSpPr>
          <p:spPr>
            <a:xfrm>
              <a:off x="7280724" y="1601495"/>
              <a:ext cx="92483" cy="212640"/>
            </a:xfrm>
            <a:custGeom>
              <a:avLst/>
              <a:gdLst/>
              <a:ahLst/>
              <a:cxnLst/>
              <a:rect l="l" t="t" r="r" b="b"/>
              <a:pathLst>
                <a:path w="3539" h="8137" extrusionOk="0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70"/>
            <p:cNvSpPr/>
            <p:nvPr/>
          </p:nvSpPr>
          <p:spPr>
            <a:xfrm>
              <a:off x="7219156" y="1515807"/>
              <a:ext cx="136229" cy="332484"/>
            </a:xfrm>
            <a:custGeom>
              <a:avLst/>
              <a:gdLst/>
              <a:ahLst/>
              <a:cxnLst/>
              <a:rect l="l" t="t" r="r" b="b"/>
              <a:pathLst>
                <a:path w="5213" h="12723" extrusionOk="0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70"/>
            <p:cNvSpPr/>
            <p:nvPr/>
          </p:nvSpPr>
          <p:spPr>
            <a:xfrm>
              <a:off x="7286996" y="1515807"/>
              <a:ext cx="68389" cy="332484"/>
            </a:xfrm>
            <a:custGeom>
              <a:avLst/>
              <a:gdLst/>
              <a:ahLst/>
              <a:cxnLst/>
              <a:rect l="l" t="t" r="r" b="b"/>
              <a:pathLst>
                <a:path w="2617" h="12723" extrusionOk="0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70"/>
            <p:cNvSpPr/>
            <p:nvPr/>
          </p:nvSpPr>
          <p:spPr>
            <a:xfrm>
              <a:off x="7208599" y="1501251"/>
              <a:ext cx="157344" cy="25139"/>
            </a:xfrm>
            <a:custGeom>
              <a:avLst/>
              <a:gdLst/>
              <a:ahLst/>
              <a:cxnLst/>
              <a:rect l="l" t="t" r="r" b="b"/>
              <a:pathLst>
                <a:path w="6021" h="962" extrusionOk="0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70"/>
            <p:cNvSpPr/>
            <p:nvPr/>
          </p:nvSpPr>
          <p:spPr>
            <a:xfrm>
              <a:off x="7205332" y="1507523"/>
              <a:ext cx="163877" cy="18868"/>
            </a:xfrm>
            <a:custGeom>
              <a:avLst/>
              <a:gdLst/>
              <a:ahLst/>
              <a:cxnLst/>
              <a:rect l="l" t="t" r="r" b="b"/>
              <a:pathLst>
                <a:path w="6271" h="722" extrusionOk="0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70"/>
            <p:cNvSpPr/>
            <p:nvPr/>
          </p:nvSpPr>
          <p:spPr>
            <a:xfrm>
              <a:off x="7254592" y="1643725"/>
              <a:ext cx="145767" cy="23650"/>
            </a:xfrm>
            <a:custGeom>
              <a:avLst/>
              <a:gdLst/>
              <a:ahLst/>
              <a:cxnLst/>
              <a:rect l="l" t="t" r="r" b="b"/>
              <a:pathLst>
                <a:path w="5578" h="905" extrusionOk="0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70"/>
            <p:cNvSpPr/>
            <p:nvPr/>
          </p:nvSpPr>
          <p:spPr>
            <a:xfrm>
              <a:off x="7254592" y="1649501"/>
              <a:ext cx="148772" cy="18110"/>
            </a:xfrm>
            <a:custGeom>
              <a:avLst/>
              <a:gdLst/>
              <a:ahLst/>
              <a:cxnLst/>
              <a:rect l="l" t="t" r="r" b="b"/>
              <a:pathLst>
                <a:path w="5693" h="693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70"/>
            <p:cNvSpPr/>
            <p:nvPr/>
          </p:nvSpPr>
          <p:spPr>
            <a:xfrm>
              <a:off x="7254592" y="1695232"/>
              <a:ext cx="145506" cy="23911"/>
            </a:xfrm>
            <a:custGeom>
              <a:avLst/>
              <a:gdLst/>
              <a:ahLst/>
              <a:cxnLst/>
              <a:rect l="l" t="t" r="r" b="b"/>
              <a:pathLst>
                <a:path w="5568" h="915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70"/>
            <p:cNvSpPr/>
            <p:nvPr/>
          </p:nvSpPr>
          <p:spPr>
            <a:xfrm>
              <a:off x="7254592" y="1701530"/>
              <a:ext cx="148537" cy="17613"/>
            </a:xfrm>
            <a:custGeom>
              <a:avLst/>
              <a:gdLst/>
              <a:ahLst/>
              <a:cxnLst/>
              <a:rect l="l" t="t" r="r" b="b"/>
              <a:pathLst>
                <a:path w="5684" h="674" extrusionOk="0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70"/>
            <p:cNvSpPr/>
            <p:nvPr/>
          </p:nvSpPr>
          <p:spPr>
            <a:xfrm>
              <a:off x="7254592" y="1746740"/>
              <a:ext cx="145767" cy="23911"/>
            </a:xfrm>
            <a:custGeom>
              <a:avLst/>
              <a:gdLst/>
              <a:ahLst/>
              <a:cxnLst/>
              <a:rect l="l" t="t" r="r" b="b"/>
              <a:pathLst>
                <a:path w="5578" h="915" extrusionOk="0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70"/>
            <p:cNvSpPr/>
            <p:nvPr/>
          </p:nvSpPr>
          <p:spPr>
            <a:xfrm>
              <a:off x="7254592" y="1752776"/>
              <a:ext cx="148772" cy="17875"/>
            </a:xfrm>
            <a:custGeom>
              <a:avLst/>
              <a:gdLst/>
              <a:ahLst/>
              <a:cxnLst/>
              <a:rect l="l" t="t" r="r" b="b"/>
              <a:pathLst>
                <a:path w="5693" h="684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70"/>
            <p:cNvSpPr/>
            <p:nvPr/>
          </p:nvSpPr>
          <p:spPr>
            <a:xfrm>
              <a:off x="7260864" y="1836714"/>
              <a:ext cx="52788" cy="25166"/>
            </a:xfrm>
            <a:custGeom>
              <a:avLst/>
              <a:gdLst/>
              <a:ahLst/>
              <a:cxnLst/>
              <a:rect l="l" t="t" r="r" b="b"/>
              <a:pathLst>
                <a:path w="2020" h="963" extrusionOk="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70"/>
            <p:cNvSpPr/>
            <p:nvPr/>
          </p:nvSpPr>
          <p:spPr>
            <a:xfrm>
              <a:off x="7287258" y="1836714"/>
              <a:ext cx="26394" cy="25166"/>
            </a:xfrm>
            <a:custGeom>
              <a:avLst/>
              <a:gdLst/>
              <a:ahLst/>
              <a:cxnLst/>
              <a:rect l="l" t="t" r="r" b="b"/>
              <a:pathLst>
                <a:path w="1010" h="963" extrusionOk="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6" name="Google Shape;14276;p70"/>
          <p:cNvGrpSpPr/>
          <p:nvPr/>
        </p:nvGrpSpPr>
        <p:grpSpPr>
          <a:xfrm>
            <a:off x="7688313" y="1501251"/>
            <a:ext cx="153058" cy="360628"/>
            <a:chOff x="7688313" y="1501251"/>
            <a:chExt cx="153058" cy="360628"/>
          </a:xfrm>
        </p:grpSpPr>
        <p:sp>
          <p:nvSpPr>
            <p:cNvPr id="14277" name="Google Shape;14277;p70"/>
            <p:cNvSpPr/>
            <p:nvPr/>
          </p:nvSpPr>
          <p:spPr>
            <a:xfrm>
              <a:off x="7688313" y="1637192"/>
              <a:ext cx="153058" cy="211098"/>
            </a:xfrm>
            <a:custGeom>
              <a:avLst/>
              <a:gdLst/>
              <a:ahLst/>
              <a:cxnLst/>
              <a:rect l="l" t="t" r="r" b="b"/>
              <a:pathLst>
                <a:path w="5857" h="8078" extrusionOk="0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70"/>
            <p:cNvSpPr/>
            <p:nvPr/>
          </p:nvSpPr>
          <p:spPr>
            <a:xfrm>
              <a:off x="7745857" y="1637192"/>
              <a:ext cx="95514" cy="211098"/>
            </a:xfrm>
            <a:custGeom>
              <a:avLst/>
              <a:gdLst/>
              <a:ahLst/>
              <a:cxnLst/>
              <a:rect l="l" t="t" r="r" b="b"/>
              <a:pathLst>
                <a:path w="3655" h="8078" extrusionOk="0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70"/>
            <p:cNvSpPr/>
            <p:nvPr/>
          </p:nvSpPr>
          <p:spPr>
            <a:xfrm>
              <a:off x="7750143" y="1792210"/>
              <a:ext cx="29634" cy="69669"/>
            </a:xfrm>
            <a:custGeom>
              <a:avLst/>
              <a:gdLst/>
              <a:ahLst/>
              <a:cxnLst/>
              <a:rect l="l" t="t" r="r" b="b"/>
              <a:pathLst>
                <a:path w="1134" h="2666" extrusionOk="0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70"/>
            <p:cNvSpPr/>
            <p:nvPr/>
          </p:nvSpPr>
          <p:spPr>
            <a:xfrm>
              <a:off x="7766214" y="1504256"/>
              <a:ext cx="23389" cy="11080"/>
            </a:xfrm>
            <a:custGeom>
              <a:avLst/>
              <a:gdLst/>
              <a:ahLst/>
              <a:cxnLst/>
              <a:rect l="l" t="t" r="r" b="b"/>
              <a:pathLst>
                <a:path w="895" h="424" extrusionOk="0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70"/>
            <p:cNvSpPr/>
            <p:nvPr/>
          </p:nvSpPr>
          <p:spPr>
            <a:xfrm>
              <a:off x="7741075" y="1503995"/>
              <a:ext cx="22657" cy="11080"/>
            </a:xfrm>
            <a:custGeom>
              <a:avLst/>
              <a:gdLst/>
              <a:ahLst/>
              <a:cxnLst/>
              <a:rect l="l" t="t" r="r" b="b"/>
              <a:pathLst>
                <a:path w="86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70"/>
            <p:cNvSpPr/>
            <p:nvPr/>
          </p:nvSpPr>
          <p:spPr>
            <a:xfrm>
              <a:off x="7765953" y="1529134"/>
              <a:ext cx="27178" cy="10819"/>
            </a:xfrm>
            <a:custGeom>
              <a:avLst/>
              <a:gdLst/>
              <a:ahLst/>
              <a:cxnLst/>
              <a:rect l="l" t="t" r="r" b="b"/>
              <a:pathLst>
                <a:path w="1040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70"/>
            <p:cNvSpPr/>
            <p:nvPr/>
          </p:nvSpPr>
          <p:spPr>
            <a:xfrm>
              <a:off x="7737573" y="1528873"/>
              <a:ext cx="26159" cy="10845"/>
            </a:xfrm>
            <a:custGeom>
              <a:avLst/>
              <a:gdLst/>
              <a:ahLst/>
              <a:cxnLst/>
              <a:rect l="l" t="t" r="r" b="b"/>
              <a:pathLst>
                <a:path w="1001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70"/>
            <p:cNvSpPr/>
            <p:nvPr/>
          </p:nvSpPr>
          <p:spPr>
            <a:xfrm>
              <a:off x="7751632" y="1523594"/>
              <a:ext cx="26420" cy="186482"/>
            </a:xfrm>
            <a:custGeom>
              <a:avLst/>
              <a:gdLst/>
              <a:ahLst/>
              <a:cxnLst/>
              <a:rect l="l" t="t" r="r" b="b"/>
              <a:pathLst>
                <a:path w="1011" h="7136" extrusionOk="0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70"/>
            <p:cNvSpPr/>
            <p:nvPr/>
          </p:nvSpPr>
          <p:spPr>
            <a:xfrm>
              <a:off x="7764960" y="1523594"/>
              <a:ext cx="13092" cy="186482"/>
            </a:xfrm>
            <a:custGeom>
              <a:avLst/>
              <a:gdLst/>
              <a:ahLst/>
              <a:cxnLst/>
              <a:rect l="l" t="t" r="r" b="b"/>
              <a:pathLst>
                <a:path w="501" h="7136" extrusionOk="0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70"/>
            <p:cNvSpPr/>
            <p:nvPr/>
          </p:nvSpPr>
          <p:spPr>
            <a:xfrm>
              <a:off x="7749881" y="1501251"/>
              <a:ext cx="30418" cy="41498"/>
            </a:xfrm>
            <a:custGeom>
              <a:avLst/>
              <a:gdLst/>
              <a:ahLst/>
              <a:cxnLst/>
              <a:rect l="l" t="t" r="r" b="b"/>
              <a:pathLst>
                <a:path w="1164" h="1588" extrusionOk="0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70"/>
            <p:cNvSpPr/>
            <p:nvPr/>
          </p:nvSpPr>
          <p:spPr>
            <a:xfrm>
              <a:off x="7718967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70"/>
            <p:cNvSpPr/>
            <p:nvPr/>
          </p:nvSpPr>
          <p:spPr>
            <a:xfrm>
              <a:off x="7786075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70"/>
            <p:cNvSpPr/>
            <p:nvPr/>
          </p:nvSpPr>
          <p:spPr>
            <a:xfrm>
              <a:off x="7764960" y="1792210"/>
              <a:ext cx="14608" cy="69669"/>
            </a:xfrm>
            <a:custGeom>
              <a:avLst/>
              <a:gdLst/>
              <a:ahLst/>
              <a:cxnLst/>
              <a:rect l="l" t="t" r="r" b="b"/>
              <a:pathLst>
                <a:path w="559" h="2666" extrusionOk="0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70"/>
            <p:cNvSpPr/>
            <p:nvPr/>
          </p:nvSpPr>
          <p:spPr>
            <a:xfrm>
              <a:off x="7751397" y="1814109"/>
              <a:ext cx="27152" cy="11080"/>
            </a:xfrm>
            <a:custGeom>
              <a:avLst/>
              <a:gdLst/>
              <a:ahLst/>
              <a:cxnLst/>
              <a:rect l="l" t="t" r="r" b="b"/>
              <a:pathLst>
                <a:path w="1039" h="424" extrusionOk="0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70"/>
            <p:cNvSpPr/>
            <p:nvPr/>
          </p:nvSpPr>
          <p:spPr>
            <a:xfrm>
              <a:off x="7764960" y="1814109"/>
              <a:ext cx="13589" cy="11080"/>
            </a:xfrm>
            <a:custGeom>
              <a:avLst/>
              <a:gdLst/>
              <a:ahLst/>
              <a:cxnLst/>
              <a:rect l="l" t="t" r="r" b="b"/>
              <a:pathLst>
                <a:path w="520" h="424" extrusionOk="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70"/>
            <p:cNvSpPr/>
            <p:nvPr/>
          </p:nvSpPr>
          <p:spPr>
            <a:xfrm>
              <a:off x="7764960" y="1501251"/>
              <a:ext cx="15105" cy="41472"/>
            </a:xfrm>
            <a:custGeom>
              <a:avLst/>
              <a:gdLst/>
              <a:ahLst/>
              <a:cxnLst/>
              <a:rect l="l" t="t" r="r" b="b"/>
              <a:pathLst>
                <a:path w="578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3" name="Google Shape;14293;p70"/>
          <p:cNvGrpSpPr/>
          <p:nvPr/>
        </p:nvGrpSpPr>
        <p:grpSpPr>
          <a:xfrm>
            <a:off x="8150179" y="1501251"/>
            <a:ext cx="150811" cy="360628"/>
            <a:chOff x="8150179" y="1501251"/>
            <a:chExt cx="150811" cy="360628"/>
          </a:xfrm>
        </p:grpSpPr>
        <p:sp>
          <p:nvSpPr>
            <p:cNvPr id="14294" name="Google Shape;14294;p70"/>
            <p:cNvSpPr/>
            <p:nvPr/>
          </p:nvSpPr>
          <p:spPr>
            <a:xfrm>
              <a:off x="8150179" y="1656034"/>
              <a:ext cx="150549" cy="205846"/>
            </a:xfrm>
            <a:custGeom>
              <a:avLst/>
              <a:gdLst/>
              <a:ahLst/>
              <a:cxnLst/>
              <a:rect l="l" t="t" r="r" b="b"/>
              <a:pathLst>
                <a:path w="5761" h="7877" extrusionOk="0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70"/>
            <p:cNvSpPr/>
            <p:nvPr/>
          </p:nvSpPr>
          <p:spPr>
            <a:xfrm>
              <a:off x="8206468" y="1656034"/>
              <a:ext cx="94521" cy="205846"/>
            </a:xfrm>
            <a:custGeom>
              <a:avLst/>
              <a:gdLst/>
              <a:ahLst/>
              <a:cxnLst/>
              <a:rect l="l" t="t" r="r" b="b"/>
              <a:pathLst>
                <a:path w="3617" h="7877" extrusionOk="0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70"/>
            <p:cNvSpPr/>
            <p:nvPr/>
          </p:nvSpPr>
          <p:spPr>
            <a:xfrm>
              <a:off x="8209996" y="1513559"/>
              <a:ext cx="30941" cy="168894"/>
            </a:xfrm>
            <a:custGeom>
              <a:avLst/>
              <a:gdLst/>
              <a:ahLst/>
              <a:cxnLst/>
              <a:rect l="l" t="t" r="r" b="b"/>
              <a:pathLst>
                <a:path w="1184" h="6463" extrusionOk="0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70"/>
            <p:cNvSpPr/>
            <p:nvPr/>
          </p:nvSpPr>
          <p:spPr>
            <a:xfrm>
              <a:off x="8198419" y="1702785"/>
              <a:ext cx="54329" cy="54303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70"/>
            <p:cNvSpPr/>
            <p:nvPr/>
          </p:nvSpPr>
          <p:spPr>
            <a:xfrm>
              <a:off x="8189639" y="1809327"/>
              <a:ext cx="71629" cy="21141"/>
            </a:xfrm>
            <a:custGeom>
              <a:avLst/>
              <a:gdLst/>
              <a:ahLst/>
              <a:cxnLst/>
              <a:rect l="l" t="t" r="r" b="b"/>
              <a:pathLst>
                <a:path w="2741" h="809" extrusionOk="0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70"/>
            <p:cNvSpPr/>
            <p:nvPr/>
          </p:nvSpPr>
          <p:spPr>
            <a:xfrm>
              <a:off x="8189639" y="1817114"/>
              <a:ext cx="71629" cy="13354"/>
            </a:xfrm>
            <a:custGeom>
              <a:avLst/>
              <a:gdLst/>
              <a:ahLst/>
              <a:cxnLst/>
              <a:rect l="l" t="t" r="r" b="b"/>
              <a:pathLst>
                <a:path w="2741" h="511" extrusionOk="0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70"/>
            <p:cNvSpPr/>
            <p:nvPr/>
          </p:nvSpPr>
          <p:spPr>
            <a:xfrm>
              <a:off x="8225571" y="1513559"/>
              <a:ext cx="15366" cy="168894"/>
            </a:xfrm>
            <a:custGeom>
              <a:avLst/>
              <a:gdLst/>
              <a:ahLst/>
              <a:cxnLst/>
              <a:rect l="l" t="t" r="r" b="b"/>
              <a:pathLst>
                <a:path w="588" h="6463" extrusionOk="0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70"/>
            <p:cNvSpPr/>
            <p:nvPr/>
          </p:nvSpPr>
          <p:spPr>
            <a:xfrm>
              <a:off x="8204456" y="1501251"/>
              <a:ext cx="41995" cy="50018"/>
            </a:xfrm>
            <a:custGeom>
              <a:avLst/>
              <a:gdLst/>
              <a:ahLst/>
              <a:cxnLst/>
              <a:rect l="l" t="t" r="r" b="b"/>
              <a:pathLst>
                <a:path w="1607" h="1914" extrusionOk="0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70"/>
            <p:cNvSpPr/>
            <p:nvPr/>
          </p:nvSpPr>
          <p:spPr>
            <a:xfrm>
              <a:off x="8225571" y="1501251"/>
              <a:ext cx="20880" cy="50018"/>
            </a:xfrm>
            <a:custGeom>
              <a:avLst/>
              <a:gdLst/>
              <a:ahLst/>
              <a:cxnLst/>
              <a:rect l="l" t="t" r="r" b="b"/>
              <a:pathLst>
                <a:path w="799" h="1914" extrusionOk="0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03" name="Google Shape;14303;p70"/>
          <p:cNvSpPr/>
          <p:nvPr/>
        </p:nvSpPr>
        <p:spPr>
          <a:xfrm>
            <a:off x="4948085" y="2906944"/>
            <a:ext cx="32744" cy="15889"/>
          </a:xfrm>
          <a:custGeom>
            <a:avLst/>
            <a:gdLst/>
            <a:ahLst/>
            <a:cxnLst/>
            <a:rect l="l" t="t" r="r" b="b"/>
            <a:pathLst>
              <a:path w="1253" h="608" extrusionOk="0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04" name="Google Shape;14304;p70"/>
          <p:cNvGrpSpPr/>
          <p:nvPr/>
        </p:nvGrpSpPr>
        <p:grpSpPr>
          <a:xfrm>
            <a:off x="4877867" y="2902946"/>
            <a:ext cx="170149" cy="360629"/>
            <a:chOff x="4877867" y="2902946"/>
            <a:chExt cx="170149" cy="360629"/>
          </a:xfrm>
        </p:grpSpPr>
        <p:sp>
          <p:nvSpPr>
            <p:cNvPr id="14305" name="Google Shape;14305;p70"/>
            <p:cNvSpPr/>
            <p:nvPr/>
          </p:nvSpPr>
          <p:spPr>
            <a:xfrm>
              <a:off x="4942780" y="2925315"/>
              <a:ext cx="32692" cy="15915"/>
            </a:xfrm>
            <a:custGeom>
              <a:avLst/>
              <a:gdLst/>
              <a:ahLst/>
              <a:cxnLst/>
              <a:rect l="l" t="t" r="r" b="b"/>
              <a:pathLst>
                <a:path w="1251" h="609" extrusionOk="0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70"/>
            <p:cNvSpPr/>
            <p:nvPr/>
          </p:nvSpPr>
          <p:spPr>
            <a:xfrm>
              <a:off x="4937345" y="2943843"/>
              <a:ext cx="32927" cy="15915"/>
            </a:xfrm>
            <a:custGeom>
              <a:avLst/>
              <a:gdLst/>
              <a:ahLst/>
              <a:cxnLst/>
              <a:rect l="l" t="t" r="r" b="b"/>
              <a:pathLst>
                <a:path w="1260" h="609" extrusionOk="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70"/>
            <p:cNvSpPr/>
            <p:nvPr/>
          </p:nvSpPr>
          <p:spPr>
            <a:xfrm>
              <a:off x="4877867" y="3063164"/>
              <a:ext cx="170149" cy="200410"/>
            </a:xfrm>
            <a:custGeom>
              <a:avLst/>
              <a:gdLst/>
              <a:ahLst/>
              <a:cxnLst/>
              <a:rect l="l" t="t" r="r" b="b"/>
              <a:pathLst>
                <a:path w="6511" h="7669" extrusionOk="0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70"/>
            <p:cNvSpPr/>
            <p:nvPr/>
          </p:nvSpPr>
          <p:spPr>
            <a:xfrm>
              <a:off x="4942963" y="3088905"/>
              <a:ext cx="105053" cy="174670"/>
            </a:xfrm>
            <a:custGeom>
              <a:avLst/>
              <a:gdLst/>
              <a:ahLst/>
              <a:cxnLst/>
              <a:rect l="l" t="t" r="r" b="b"/>
              <a:pathLst>
                <a:path w="4020" h="6684" extrusionOk="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70"/>
            <p:cNvSpPr/>
            <p:nvPr/>
          </p:nvSpPr>
          <p:spPr>
            <a:xfrm>
              <a:off x="4949496" y="2966761"/>
              <a:ext cx="25662" cy="161368"/>
            </a:xfrm>
            <a:custGeom>
              <a:avLst/>
              <a:gdLst/>
              <a:ahLst/>
              <a:cxnLst/>
              <a:rect l="l" t="t" r="r" b="b"/>
              <a:pathLst>
                <a:path w="982" h="6175" extrusionOk="0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70"/>
            <p:cNvSpPr/>
            <p:nvPr/>
          </p:nvSpPr>
          <p:spPr>
            <a:xfrm>
              <a:off x="4962301" y="2967023"/>
              <a:ext cx="12857" cy="161107"/>
            </a:xfrm>
            <a:custGeom>
              <a:avLst/>
              <a:gdLst/>
              <a:ahLst/>
              <a:cxnLst/>
              <a:rect l="l" t="t" r="r" b="b"/>
              <a:pathLst>
                <a:path w="492" h="6165" extrusionOk="0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70"/>
            <p:cNvSpPr/>
            <p:nvPr/>
          </p:nvSpPr>
          <p:spPr>
            <a:xfrm>
              <a:off x="4948739" y="2902946"/>
              <a:ext cx="33685" cy="71394"/>
            </a:xfrm>
            <a:custGeom>
              <a:avLst/>
              <a:gdLst/>
              <a:ahLst/>
              <a:cxnLst/>
              <a:rect l="l" t="t" r="r" b="b"/>
              <a:pathLst>
                <a:path w="1289" h="2732" extrusionOk="0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70"/>
            <p:cNvSpPr/>
            <p:nvPr/>
          </p:nvSpPr>
          <p:spPr>
            <a:xfrm>
              <a:off x="4937423" y="3148199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70"/>
            <p:cNvSpPr/>
            <p:nvPr/>
          </p:nvSpPr>
          <p:spPr>
            <a:xfrm>
              <a:off x="4937423" y="3177102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70"/>
            <p:cNvSpPr/>
            <p:nvPr/>
          </p:nvSpPr>
          <p:spPr>
            <a:xfrm>
              <a:off x="4937423" y="3205247"/>
              <a:ext cx="49782" cy="10819"/>
            </a:xfrm>
            <a:custGeom>
              <a:avLst/>
              <a:gdLst/>
              <a:ahLst/>
              <a:cxnLst/>
              <a:rect l="l" t="t" r="r" b="b"/>
              <a:pathLst>
                <a:path w="1905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70"/>
            <p:cNvSpPr/>
            <p:nvPr/>
          </p:nvSpPr>
          <p:spPr>
            <a:xfrm>
              <a:off x="4999253" y="3176841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70"/>
            <p:cNvSpPr/>
            <p:nvPr/>
          </p:nvSpPr>
          <p:spPr>
            <a:xfrm>
              <a:off x="4999253" y="3204985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70"/>
            <p:cNvSpPr/>
            <p:nvPr/>
          </p:nvSpPr>
          <p:spPr>
            <a:xfrm>
              <a:off x="4957284" y="2914235"/>
              <a:ext cx="18110" cy="53572"/>
            </a:xfrm>
            <a:custGeom>
              <a:avLst/>
              <a:gdLst/>
              <a:ahLst/>
              <a:cxnLst/>
              <a:rect l="l" t="t" r="r" b="b"/>
              <a:pathLst>
                <a:path w="693" h="2050" extrusionOk="0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8" name="Google Shape;14318;p70"/>
          <p:cNvGrpSpPr/>
          <p:nvPr/>
        </p:nvGrpSpPr>
        <p:grpSpPr>
          <a:xfrm>
            <a:off x="6741689" y="1500676"/>
            <a:ext cx="207962" cy="361203"/>
            <a:chOff x="6741689" y="1500676"/>
            <a:chExt cx="207962" cy="361203"/>
          </a:xfrm>
        </p:grpSpPr>
        <p:sp>
          <p:nvSpPr>
            <p:cNvPr id="14319" name="Google Shape;14319;p70"/>
            <p:cNvSpPr/>
            <p:nvPr/>
          </p:nvSpPr>
          <p:spPr>
            <a:xfrm>
              <a:off x="6749242" y="1500676"/>
              <a:ext cx="184469" cy="361203"/>
            </a:xfrm>
            <a:custGeom>
              <a:avLst/>
              <a:gdLst/>
              <a:ahLst/>
              <a:cxnLst/>
              <a:rect l="l" t="t" r="r" b="b"/>
              <a:pathLst>
                <a:path w="7059" h="13822" extrusionOk="0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70"/>
            <p:cNvSpPr/>
            <p:nvPr/>
          </p:nvSpPr>
          <p:spPr>
            <a:xfrm>
              <a:off x="6775113" y="1501199"/>
              <a:ext cx="37735" cy="310167"/>
            </a:xfrm>
            <a:custGeom>
              <a:avLst/>
              <a:gdLst/>
              <a:ahLst/>
              <a:cxnLst/>
              <a:rect l="l" t="t" r="r" b="b"/>
              <a:pathLst>
                <a:path w="1444" h="11869" extrusionOk="0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70"/>
            <p:cNvSpPr/>
            <p:nvPr/>
          </p:nvSpPr>
          <p:spPr>
            <a:xfrm>
              <a:off x="6773623" y="1645241"/>
              <a:ext cx="159330" cy="216638"/>
            </a:xfrm>
            <a:custGeom>
              <a:avLst/>
              <a:gdLst/>
              <a:ahLst/>
              <a:cxnLst/>
              <a:rect l="l" t="t" r="r" b="b"/>
              <a:pathLst>
                <a:path w="6097" h="8290" extrusionOk="0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70"/>
            <p:cNvSpPr/>
            <p:nvPr/>
          </p:nvSpPr>
          <p:spPr>
            <a:xfrm>
              <a:off x="6854530" y="1589082"/>
              <a:ext cx="93006" cy="108502"/>
            </a:xfrm>
            <a:custGeom>
              <a:avLst/>
              <a:gdLst/>
              <a:ahLst/>
              <a:cxnLst/>
              <a:rect l="l" t="t" r="r" b="b"/>
              <a:pathLst>
                <a:path w="3559" h="4152" extrusionOk="0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70"/>
            <p:cNvSpPr/>
            <p:nvPr/>
          </p:nvSpPr>
          <p:spPr>
            <a:xfrm>
              <a:off x="6857796" y="1589134"/>
              <a:ext cx="91856" cy="108398"/>
            </a:xfrm>
            <a:custGeom>
              <a:avLst/>
              <a:gdLst/>
              <a:ahLst/>
              <a:cxnLst/>
              <a:rect l="l" t="t" r="r" b="b"/>
              <a:pathLst>
                <a:path w="3515" h="4148" extrusionOk="0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70"/>
            <p:cNvSpPr/>
            <p:nvPr/>
          </p:nvSpPr>
          <p:spPr>
            <a:xfrm>
              <a:off x="6801245" y="1635441"/>
              <a:ext cx="31699" cy="11315"/>
            </a:xfrm>
            <a:custGeom>
              <a:avLst/>
              <a:gdLst/>
              <a:ahLst/>
              <a:cxnLst/>
              <a:rect l="l" t="t" r="r" b="b"/>
              <a:pathLst>
                <a:path w="1213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70"/>
            <p:cNvSpPr/>
            <p:nvPr/>
          </p:nvSpPr>
          <p:spPr>
            <a:xfrm>
              <a:off x="6819852" y="1626765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70"/>
            <p:cNvSpPr/>
            <p:nvPr/>
          </p:nvSpPr>
          <p:spPr>
            <a:xfrm>
              <a:off x="6754756" y="1761583"/>
              <a:ext cx="29687" cy="11315"/>
            </a:xfrm>
            <a:custGeom>
              <a:avLst/>
              <a:gdLst/>
              <a:ahLst/>
              <a:cxnLst/>
              <a:rect l="l" t="t" r="r" b="b"/>
              <a:pathLst>
                <a:path w="1136" h="433" extrusionOk="0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70"/>
            <p:cNvSpPr/>
            <p:nvPr/>
          </p:nvSpPr>
          <p:spPr>
            <a:xfrm>
              <a:off x="6756768" y="1752907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70"/>
            <p:cNvSpPr/>
            <p:nvPr/>
          </p:nvSpPr>
          <p:spPr>
            <a:xfrm>
              <a:off x="6754756" y="1717863"/>
              <a:ext cx="31699" cy="11577"/>
            </a:xfrm>
            <a:custGeom>
              <a:avLst/>
              <a:gdLst/>
              <a:ahLst/>
              <a:cxnLst/>
              <a:rect l="l" t="t" r="r" b="b"/>
              <a:pathLst>
                <a:path w="1213" h="443" extrusionOk="0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70"/>
            <p:cNvSpPr/>
            <p:nvPr/>
          </p:nvSpPr>
          <p:spPr>
            <a:xfrm>
              <a:off x="6756768" y="1709422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70"/>
            <p:cNvSpPr/>
            <p:nvPr/>
          </p:nvSpPr>
          <p:spPr>
            <a:xfrm>
              <a:off x="6833414" y="1779431"/>
              <a:ext cx="43014" cy="11315"/>
            </a:xfrm>
            <a:custGeom>
              <a:avLst/>
              <a:gdLst/>
              <a:ahLst/>
              <a:cxnLst/>
              <a:rect l="l" t="t" r="r" b="b"/>
              <a:pathLst>
                <a:path w="1646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70"/>
            <p:cNvSpPr/>
            <p:nvPr/>
          </p:nvSpPr>
          <p:spPr>
            <a:xfrm>
              <a:off x="6775871" y="1779431"/>
              <a:ext cx="32692" cy="11315"/>
            </a:xfrm>
            <a:custGeom>
              <a:avLst/>
              <a:gdLst/>
              <a:ahLst/>
              <a:cxnLst/>
              <a:rect l="l" t="t" r="r" b="b"/>
              <a:pathLst>
                <a:path w="1251" h="433" extrusionOk="0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70"/>
            <p:cNvSpPr/>
            <p:nvPr/>
          </p:nvSpPr>
          <p:spPr>
            <a:xfrm>
              <a:off x="6801245" y="1596974"/>
              <a:ext cx="31699" cy="11342"/>
            </a:xfrm>
            <a:custGeom>
              <a:avLst/>
              <a:gdLst/>
              <a:ahLst/>
              <a:cxnLst/>
              <a:rect l="l" t="t" r="r" b="b"/>
              <a:pathLst>
                <a:path w="1213" h="434" extrusionOk="0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70"/>
            <p:cNvSpPr/>
            <p:nvPr/>
          </p:nvSpPr>
          <p:spPr>
            <a:xfrm>
              <a:off x="6819852" y="1588560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70"/>
            <p:cNvSpPr/>
            <p:nvPr/>
          </p:nvSpPr>
          <p:spPr>
            <a:xfrm>
              <a:off x="6789956" y="1657053"/>
              <a:ext cx="10558" cy="10558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70"/>
            <p:cNvSpPr/>
            <p:nvPr/>
          </p:nvSpPr>
          <p:spPr>
            <a:xfrm>
              <a:off x="6788702" y="1704536"/>
              <a:ext cx="10819" cy="10584"/>
            </a:xfrm>
            <a:custGeom>
              <a:avLst/>
              <a:gdLst/>
              <a:ahLst/>
              <a:cxnLst/>
              <a:rect l="l" t="t" r="r" b="b"/>
              <a:pathLst>
                <a:path w="414" h="405" extrusionOk="0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70"/>
            <p:cNvSpPr/>
            <p:nvPr/>
          </p:nvSpPr>
          <p:spPr>
            <a:xfrm>
              <a:off x="6787683" y="1755050"/>
              <a:ext cx="10584" cy="10819"/>
            </a:xfrm>
            <a:custGeom>
              <a:avLst/>
              <a:gdLst/>
              <a:ahLst/>
              <a:cxnLst/>
              <a:rect l="l" t="t" r="r" b="b"/>
              <a:pathLst>
                <a:path w="405" h="414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70"/>
            <p:cNvSpPr/>
            <p:nvPr/>
          </p:nvSpPr>
          <p:spPr>
            <a:xfrm>
              <a:off x="6741689" y="1509509"/>
              <a:ext cx="42753" cy="11368"/>
            </a:xfrm>
            <a:custGeom>
              <a:avLst/>
              <a:gdLst/>
              <a:ahLst/>
              <a:cxnLst/>
              <a:rect l="l" t="t" r="r" b="b"/>
              <a:pathLst>
                <a:path w="1636" h="435" extrusionOk="0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8" name="Google Shape;14338;p70"/>
          <p:cNvGrpSpPr/>
          <p:nvPr/>
        </p:nvGrpSpPr>
        <p:grpSpPr>
          <a:xfrm>
            <a:off x="5752627" y="3430404"/>
            <a:ext cx="360628" cy="181464"/>
            <a:chOff x="5752627" y="3430404"/>
            <a:chExt cx="360628" cy="181464"/>
          </a:xfrm>
        </p:grpSpPr>
        <p:sp>
          <p:nvSpPr>
            <p:cNvPr id="14339" name="Google Shape;14339;p70"/>
            <p:cNvSpPr/>
            <p:nvPr/>
          </p:nvSpPr>
          <p:spPr>
            <a:xfrm>
              <a:off x="5752627" y="3430404"/>
              <a:ext cx="360628" cy="181203"/>
            </a:xfrm>
            <a:custGeom>
              <a:avLst/>
              <a:gdLst/>
              <a:ahLst/>
              <a:cxnLst/>
              <a:rect l="l" t="t" r="r" b="b"/>
              <a:pathLst>
                <a:path w="13800" h="6934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70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70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70"/>
            <p:cNvSpPr/>
            <p:nvPr/>
          </p:nvSpPr>
          <p:spPr>
            <a:xfrm>
              <a:off x="5788036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70"/>
            <p:cNvSpPr/>
            <p:nvPr/>
          </p:nvSpPr>
          <p:spPr>
            <a:xfrm>
              <a:off x="5816939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70"/>
            <p:cNvSpPr/>
            <p:nvPr/>
          </p:nvSpPr>
          <p:spPr>
            <a:xfrm>
              <a:off x="5846102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70"/>
            <p:cNvSpPr/>
            <p:nvPr/>
          </p:nvSpPr>
          <p:spPr>
            <a:xfrm>
              <a:off x="5875005" y="3526885"/>
              <a:ext cx="28903" cy="84722"/>
            </a:xfrm>
            <a:custGeom>
              <a:avLst/>
              <a:gdLst/>
              <a:ahLst/>
              <a:cxnLst/>
              <a:rect l="l" t="t" r="r" b="b"/>
              <a:pathLst>
                <a:path w="110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70"/>
            <p:cNvSpPr/>
            <p:nvPr/>
          </p:nvSpPr>
          <p:spPr>
            <a:xfrm>
              <a:off x="5903881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70"/>
            <p:cNvSpPr/>
            <p:nvPr/>
          </p:nvSpPr>
          <p:spPr>
            <a:xfrm>
              <a:off x="5933045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70"/>
            <p:cNvSpPr/>
            <p:nvPr/>
          </p:nvSpPr>
          <p:spPr>
            <a:xfrm>
              <a:off x="596194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70"/>
            <p:cNvSpPr/>
            <p:nvPr/>
          </p:nvSpPr>
          <p:spPr>
            <a:xfrm>
              <a:off x="5990850" y="3526885"/>
              <a:ext cx="29164" cy="84722"/>
            </a:xfrm>
            <a:custGeom>
              <a:avLst/>
              <a:gdLst/>
              <a:ahLst/>
              <a:cxnLst/>
              <a:rect l="l" t="t" r="r" b="b"/>
              <a:pathLst>
                <a:path w="111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70"/>
            <p:cNvSpPr/>
            <p:nvPr/>
          </p:nvSpPr>
          <p:spPr>
            <a:xfrm>
              <a:off x="601998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70"/>
            <p:cNvSpPr/>
            <p:nvPr/>
          </p:nvSpPr>
          <p:spPr>
            <a:xfrm>
              <a:off x="6048891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70"/>
            <p:cNvSpPr/>
            <p:nvPr/>
          </p:nvSpPr>
          <p:spPr>
            <a:xfrm>
              <a:off x="5806381" y="3526885"/>
              <a:ext cx="21403" cy="48032"/>
            </a:xfrm>
            <a:custGeom>
              <a:avLst/>
              <a:gdLst/>
              <a:ahLst/>
              <a:cxnLst/>
              <a:rect l="l" t="t" r="r" b="b"/>
              <a:pathLst>
                <a:path w="819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70"/>
            <p:cNvSpPr/>
            <p:nvPr/>
          </p:nvSpPr>
          <p:spPr>
            <a:xfrm>
              <a:off x="586418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70"/>
            <p:cNvSpPr/>
            <p:nvPr/>
          </p:nvSpPr>
          <p:spPr>
            <a:xfrm>
              <a:off x="592222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70"/>
            <p:cNvSpPr/>
            <p:nvPr/>
          </p:nvSpPr>
          <p:spPr>
            <a:xfrm>
              <a:off x="5980293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70"/>
            <p:cNvSpPr/>
            <p:nvPr/>
          </p:nvSpPr>
          <p:spPr>
            <a:xfrm>
              <a:off x="6038072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70"/>
            <p:cNvSpPr/>
            <p:nvPr/>
          </p:nvSpPr>
          <p:spPr>
            <a:xfrm>
              <a:off x="5926774" y="3454995"/>
              <a:ext cx="139234" cy="42282"/>
            </a:xfrm>
            <a:custGeom>
              <a:avLst/>
              <a:gdLst/>
              <a:ahLst/>
              <a:cxnLst/>
              <a:rect l="l" t="t" r="r" b="b"/>
              <a:pathLst>
                <a:path w="5328" h="1618" extrusionOk="0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70"/>
            <p:cNvSpPr/>
            <p:nvPr/>
          </p:nvSpPr>
          <p:spPr>
            <a:xfrm>
              <a:off x="5926774" y="3471615"/>
              <a:ext cx="139234" cy="25662"/>
            </a:xfrm>
            <a:custGeom>
              <a:avLst/>
              <a:gdLst/>
              <a:ahLst/>
              <a:cxnLst/>
              <a:rect l="l" t="t" r="r" b="b"/>
              <a:pathLst>
                <a:path w="5328" h="982" extrusionOk="0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70"/>
            <p:cNvSpPr/>
            <p:nvPr/>
          </p:nvSpPr>
          <p:spPr>
            <a:xfrm>
              <a:off x="5870981" y="3449559"/>
              <a:ext cx="10819" cy="53232"/>
            </a:xfrm>
            <a:custGeom>
              <a:avLst/>
              <a:gdLst/>
              <a:ahLst/>
              <a:cxnLst/>
              <a:rect l="l" t="t" r="r" b="b"/>
              <a:pathLst>
                <a:path w="414" h="2037" extrusionOk="0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70"/>
            <p:cNvSpPr/>
            <p:nvPr/>
          </p:nvSpPr>
          <p:spPr>
            <a:xfrm>
              <a:off x="5834787" y="3449559"/>
              <a:ext cx="10845" cy="53232"/>
            </a:xfrm>
            <a:custGeom>
              <a:avLst/>
              <a:gdLst/>
              <a:ahLst/>
              <a:cxnLst/>
              <a:rect l="l" t="t" r="r" b="b"/>
              <a:pathLst>
                <a:path w="415" h="2037" extrusionOk="0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70"/>
            <p:cNvSpPr/>
            <p:nvPr/>
          </p:nvSpPr>
          <p:spPr>
            <a:xfrm>
              <a:off x="5797601" y="3449559"/>
              <a:ext cx="11080" cy="53232"/>
            </a:xfrm>
            <a:custGeom>
              <a:avLst/>
              <a:gdLst/>
              <a:ahLst/>
              <a:cxnLst/>
              <a:rect l="l" t="t" r="r" b="b"/>
              <a:pathLst>
                <a:path w="424" h="2037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70"/>
            <p:cNvSpPr/>
            <p:nvPr/>
          </p:nvSpPr>
          <p:spPr>
            <a:xfrm>
              <a:off x="6094361" y="3526885"/>
              <a:ext cx="18632" cy="84983"/>
            </a:xfrm>
            <a:custGeom>
              <a:avLst/>
              <a:gdLst/>
              <a:ahLst/>
              <a:cxnLst/>
              <a:rect l="l" t="t" r="r" b="b"/>
              <a:pathLst>
                <a:path w="713" h="3252" extrusionOk="0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70"/>
            <p:cNvSpPr/>
            <p:nvPr/>
          </p:nvSpPr>
          <p:spPr>
            <a:xfrm>
              <a:off x="5769456" y="3526885"/>
              <a:ext cx="18606" cy="84983"/>
            </a:xfrm>
            <a:custGeom>
              <a:avLst/>
              <a:gdLst/>
              <a:ahLst/>
              <a:cxnLst/>
              <a:rect l="l" t="t" r="r" b="b"/>
              <a:pathLst>
                <a:path w="712" h="3252" extrusionOk="0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70"/>
            <p:cNvSpPr/>
            <p:nvPr/>
          </p:nvSpPr>
          <p:spPr>
            <a:xfrm>
              <a:off x="5860684" y="3457530"/>
              <a:ext cx="31437" cy="10845"/>
            </a:xfrm>
            <a:custGeom>
              <a:avLst/>
              <a:gdLst/>
              <a:ahLst/>
              <a:cxnLst/>
              <a:rect l="l" t="t" r="r" b="b"/>
              <a:pathLst>
                <a:path w="1203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70"/>
            <p:cNvSpPr/>
            <p:nvPr/>
          </p:nvSpPr>
          <p:spPr>
            <a:xfrm>
              <a:off x="5824491" y="3477652"/>
              <a:ext cx="31673" cy="11080"/>
            </a:xfrm>
            <a:custGeom>
              <a:avLst/>
              <a:gdLst/>
              <a:ahLst/>
              <a:cxnLst/>
              <a:rect l="l" t="t" r="r" b="b"/>
              <a:pathLst>
                <a:path w="1212" h="424" extrusionOk="0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70"/>
            <p:cNvSpPr/>
            <p:nvPr/>
          </p:nvSpPr>
          <p:spPr>
            <a:xfrm>
              <a:off x="5787304" y="3457530"/>
              <a:ext cx="31673" cy="10845"/>
            </a:xfrm>
            <a:custGeom>
              <a:avLst/>
              <a:gdLst/>
              <a:ahLst/>
              <a:cxnLst/>
              <a:rect l="l" t="t" r="r" b="b"/>
              <a:pathLst>
                <a:path w="1212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7" name="Google Shape;14367;p70"/>
          <p:cNvGrpSpPr/>
          <p:nvPr/>
        </p:nvGrpSpPr>
        <p:grpSpPr>
          <a:xfrm>
            <a:off x="5235700" y="2902998"/>
            <a:ext cx="361909" cy="360759"/>
            <a:chOff x="5235700" y="2902998"/>
            <a:chExt cx="361909" cy="360759"/>
          </a:xfrm>
        </p:grpSpPr>
        <p:sp>
          <p:nvSpPr>
            <p:cNvPr id="14368" name="Google Shape;14368;p70"/>
            <p:cNvSpPr/>
            <p:nvPr/>
          </p:nvSpPr>
          <p:spPr>
            <a:xfrm>
              <a:off x="5235700" y="2902998"/>
              <a:ext cx="361909" cy="360498"/>
            </a:xfrm>
            <a:custGeom>
              <a:avLst/>
              <a:gdLst/>
              <a:ahLst/>
              <a:cxnLst/>
              <a:rect l="l" t="t" r="r" b="b"/>
              <a:pathLst>
                <a:path w="13849" h="13795" extrusionOk="0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70"/>
            <p:cNvSpPr/>
            <p:nvPr/>
          </p:nvSpPr>
          <p:spPr>
            <a:xfrm>
              <a:off x="5353061" y="2902998"/>
              <a:ext cx="244287" cy="360759"/>
            </a:xfrm>
            <a:custGeom>
              <a:avLst/>
              <a:gdLst/>
              <a:ahLst/>
              <a:cxnLst/>
              <a:rect l="l" t="t" r="r" b="b"/>
              <a:pathLst>
                <a:path w="9348" h="13805" extrusionOk="0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70"/>
            <p:cNvSpPr/>
            <p:nvPr/>
          </p:nvSpPr>
          <p:spPr>
            <a:xfrm>
              <a:off x="5294001" y="2977267"/>
              <a:ext cx="228712" cy="228372"/>
            </a:xfrm>
            <a:custGeom>
              <a:avLst/>
              <a:gdLst/>
              <a:ahLst/>
              <a:cxnLst/>
              <a:rect l="l" t="t" r="r" b="b"/>
              <a:pathLst>
                <a:path w="8752" h="8739" extrusionOk="0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70"/>
            <p:cNvSpPr/>
            <p:nvPr/>
          </p:nvSpPr>
          <p:spPr>
            <a:xfrm>
              <a:off x="5374672" y="2977267"/>
              <a:ext cx="148041" cy="228372"/>
            </a:xfrm>
            <a:custGeom>
              <a:avLst/>
              <a:gdLst/>
              <a:ahLst/>
              <a:cxnLst/>
              <a:rect l="l" t="t" r="r" b="b"/>
              <a:pathLst>
                <a:path w="5665" h="8739" extrusionOk="0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70"/>
            <p:cNvSpPr/>
            <p:nvPr/>
          </p:nvSpPr>
          <p:spPr>
            <a:xfrm>
              <a:off x="5335473" y="3083783"/>
              <a:ext cx="73145" cy="71499"/>
            </a:xfrm>
            <a:custGeom>
              <a:avLst/>
              <a:gdLst/>
              <a:ahLst/>
              <a:cxnLst/>
              <a:rect l="l" t="t" r="r" b="b"/>
              <a:pathLst>
                <a:path w="2799" h="2736" extrusionOk="0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70"/>
            <p:cNvSpPr/>
            <p:nvPr/>
          </p:nvSpPr>
          <p:spPr>
            <a:xfrm>
              <a:off x="5380447" y="3068025"/>
              <a:ext cx="57831" cy="56237"/>
            </a:xfrm>
            <a:custGeom>
              <a:avLst/>
              <a:gdLst/>
              <a:ahLst/>
              <a:cxnLst/>
              <a:rect l="l" t="t" r="r" b="b"/>
              <a:pathLst>
                <a:path w="2213" h="2152" extrusionOk="0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70"/>
            <p:cNvSpPr/>
            <p:nvPr/>
          </p:nvSpPr>
          <p:spPr>
            <a:xfrm>
              <a:off x="5399289" y="3031309"/>
              <a:ext cx="58850" cy="74425"/>
            </a:xfrm>
            <a:custGeom>
              <a:avLst/>
              <a:gdLst/>
              <a:ahLst/>
              <a:cxnLst/>
              <a:rect l="l" t="t" r="r" b="b"/>
              <a:pathLst>
                <a:path w="2252" h="2848" extrusionOk="0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5" name="Google Shape;14375;p70"/>
          <p:cNvGrpSpPr/>
          <p:nvPr/>
        </p:nvGrpSpPr>
        <p:grpSpPr>
          <a:xfrm>
            <a:off x="6634912" y="3394969"/>
            <a:ext cx="360367" cy="252309"/>
            <a:chOff x="6634912" y="3394969"/>
            <a:chExt cx="360367" cy="252309"/>
          </a:xfrm>
        </p:grpSpPr>
        <p:sp>
          <p:nvSpPr>
            <p:cNvPr id="14376" name="Google Shape;14376;p70"/>
            <p:cNvSpPr/>
            <p:nvPr/>
          </p:nvSpPr>
          <p:spPr>
            <a:xfrm>
              <a:off x="6784913" y="3403749"/>
              <a:ext cx="106830" cy="39748"/>
            </a:xfrm>
            <a:custGeom>
              <a:avLst/>
              <a:gdLst/>
              <a:ahLst/>
              <a:cxnLst/>
              <a:rect l="l" t="t" r="r" b="b"/>
              <a:pathLst>
                <a:path w="4088" h="1521" extrusionOk="0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70"/>
            <p:cNvSpPr/>
            <p:nvPr/>
          </p:nvSpPr>
          <p:spPr>
            <a:xfrm>
              <a:off x="6916333" y="3417835"/>
              <a:ext cx="56080" cy="30444"/>
            </a:xfrm>
            <a:custGeom>
              <a:avLst/>
              <a:gdLst/>
              <a:ahLst/>
              <a:cxnLst/>
              <a:rect l="l" t="t" r="r" b="b"/>
              <a:pathLst>
                <a:path w="2146" h="1165" extrusionOk="0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70"/>
            <p:cNvSpPr/>
            <p:nvPr/>
          </p:nvSpPr>
          <p:spPr>
            <a:xfrm>
              <a:off x="6634912" y="3442974"/>
              <a:ext cx="360367" cy="204304"/>
            </a:xfrm>
            <a:custGeom>
              <a:avLst/>
              <a:gdLst/>
              <a:ahLst/>
              <a:cxnLst/>
              <a:rect l="l" t="t" r="r" b="b"/>
              <a:pathLst>
                <a:path w="13790" h="781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70"/>
            <p:cNvSpPr/>
            <p:nvPr/>
          </p:nvSpPr>
          <p:spPr>
            <a:xfrm>
              <a:off x="6943981" y="3477129"/>
              <a:ext cx="51298" cy="142762"/>
            </a:xfrm>
            <a:custGeom>
              <a:avLst/>
              <a:gdLst/>
              <a:ahLst/>
              <a:cxnLst/>
              <a:rect l="l" t="t" r="r" b="b"/>
              <a:pathLst>
                <a:path w="1963" h="5463" extrusionOk="0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70"/>
            <p:cNvSpPr/>
            <p:nvPr/>
          </p:nvSpPr>
          <p:spPr>
            <a:xfrm>
              <a:off x="6723344" y="3457530"/>
              <a:ext cx="205846" cy="176081"/>
            </a:xfrm>
            <a:custGeom>
              <a:avLst/>
              <a:gdLst/>
              <a:ahLst/>
              <a:cxnLst/>
              <a:rect l="l" t="t" r="r" b="b"/>
              <a:pathLst>
                <a:path w="7877" h="6738" extrusionOk="0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70"/>
            <p:cNvSpPr/>
            <p:nvPr/>
          </p:nvSpPr>
          <p:spPr>
            <a:xfrm>
              <a:off x="6743702" y="3472870"/>
              <a:ext cx="170410" cy="145793"/>
            </a:xfrm>
            <a:custGeom>
              <a:avLst/>
              <a:gdLst/>
              <a:ahLst/>
              <a:cxnLst/>
              <a:rect l="l" t="t" r="r" b="b"/>
              <a:pathLst>
                <a:path w="6521" h="5579" extrusionOk="0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70"/>
            <p:cNvSpPr/>
            <p:nvPr/>
          </p:nvSpPr>
          <p:spPr>
            <a:xfrm>
              <a:off x="6781411" y="3491816"/>
              <a:ext cx="119373" cy="106046"/>
            </a:xfrm>
            <a:custGeom>
              <a:avLst/>
              <a:gdLst/>
              <a:ahLst/>
              <a:cxnLst/>
              <a:rect l="l" t="t" r="r" b="b"/>
              <a:pathLst>
                <a:path w="4568" h="4058" extrusionOk="0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70"/>
            <p:cNvSpPr/>
            <p:nvPr/>
          </p:nvSpPr>
          <p:spPr>
            <a:xfrm>
              <a:off x="6783867" y="3491711"/>
              <a:ext cx="116159" cy="106176"/>
            </a:xfrm>
            <a:custGeom>
              <a:avLst/>
              <a:gdLst/>
              <a:ahLst/>
              <a:cxnLst/>
              <a:rect l="l" t="t" r="r" b="b"/>
              <a:pathLst>
                <a:path w="4445" h="4063" extrusionOk="0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70"/>
            <p:cNvSpPr/>
            <p:nvPr/>
          </p:nvSpPr>
          <p:spPr>
            <a:xfrm>
              <a:off x="6833414" y="3519595"/>
              <a:ext cx="33450" cy="33450"/>
            </a:xfrm>
            <a:custGeom>
              <a:avLst/>
              <a:gdLst/>
              <a:ahLst/>
              <a:cxnLst/>
              <a:rect l="l" t="t" r="r" b="b"/>
              <a:pathLst>
                <a:path w="1280" h="1280" extrusionOk="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70"/>
            <p:cNvSpPr/>
            <p:nvPr/>
          </p:nvSpPr>
          <p:spPr>
            <a:xfrm>
              <a:off x="6667055" y="3394969"/>
              <a:ext cx="34469" cy="30183"/>
            </a:xfrm>
            <a:custGeom>
              <a:avLst/>
              <a:gdLst/>
              <a:ahLst/>
              <a:cxnLst/>
              <a:rect l="l" t="t" r="r" b="b"/>
              <a:pathLst>
                <a:path w="1319" h="1155" extrusionOk="0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70"/>
            <p:cNvSpPr/>
            <p:nvPr/>
          </p:nvSpPr>
          <p:spPr>
            <a:xfrm>
              <a:off x="6634912" y="3416580"/>
              <a:ext cx="99016" cy="230463"/>
            </a:xfrm>
            <a:custGeom>
              <a:avLst/>
              <a:gdLst/>
              <a:ahLst/>
              <a:cxnLst/>
              <a:rect l="l" t="t" r="r" b="b"/>
              <a:pathLst>
                <a:path w="3789" h="8819" extrusionOk="0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70"/>
            <p:cNvSpPr/>
            <p:nvPr/>
          </p:nvSpPr>
          <p:spPr>
            <a:xfrm>
              <a:off x="6634912" y="3416580"/>
              <a:ext cx="77666" cy="204827"/>
            </a:xfrm>
            <a:custGeom>
              <a:avLst/>
              <a:gdLst/>
              <a:ahLst/>
              <a:cxnLst/>
              <a:rect l="l" t="t" r="r" b="b"/>
              <a:pathLst>
                <a:path w="2972" h="783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70"/>
            <p:cNvSpPr/>
            <p:nvPr/>
          </p:nvSpPr>
          <p:spPr>
            <a:xfrm>
              <a:off x="6915836" y="3461058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9" name="Google Shape;14389;p70"/>
          <p:cNvGrpSpPr/>
          <p:nvPr/>
        </p:nvGrpSpPr>
        <p:grpSpPr>
          <a:xfrm>
            <a:off x="7059330" y="3340796"/>
            <a:ext cx="377170" cy="360655"/>
            <a:chOff x="7059330" y="3340796"/>
            <a:chExt cx="377170" cy="360655"/>
          </a:xfrm>
        </p:grpSpPr>
        <p:sp>
          <p:nvSpPr>
            <p:cNvPr id="14390" name="Google Shape;14390;p70"/>
            <p:cNvSpPr/>
            <p:nvPr/>
          </p:nvSpPr>
          <p:spPr>
            <a:xfrm>
              <a:off x="7059330" y="3424629"/>
              <a:ext cx="317144" cy="276822"/>
            </a:xfrm>
            <a:custGeom>
              <a:avLst/>
              <a:gdLst/>
              <a:ahLst/>
              <a:cxnLst/>
              <a:rect l="l" t="t" r="r" b="b"/>
              <a:pathLst>
                <a:path w="12136" h="10593" extrusionOk="0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70"/>
            <p:cNvSpPr/>
            <p:nvPr/>
          </p:nvSpPr>
          <p:spPr>
            <a:xfrm>
              <a:off x="7076917" y="3424629"/>
              <a:ext cx="299322" cy="254583"/>
            </a:xfrm>
            <a:custGeom>
              <a:avLst/>
              <a:gdLst/>
              <a:ahLst/>
              <a:cxnLst/>
              <a:rect l="l" t="t" r="r" b="b"/>
              <a:pathLst>
                <a:path w="11454" h="9742" extrusionOk="0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70"/>
            <p:cNvSpPr/>
            <p:nvPr/>
          </p:nvSpPr>
          <p:spPr>
            <a:xfrm>
              <a:off x="7155079" y="3466232"/>
              <a:ext cx="80671" cy="49390"/>
            </a:xfrm>
            <a:custGeom>
              <a:avLst/>
              <a:gdLst/>
              <a:ahLst/>
              <a:cxnLst/>
              <a:rect l="l" t="t" r="r" b="b"/>
              <a:pathLst>
                <a:path w="3087" h="1890" extrusionOk="0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70"/>
            <p:cNvSpPr/>
            <p:nvPr/>
          </p:nvSpPr>
          <p:spPr>
            <a:xfrm>
              <a:off x="7175437" y="3466336"/>
              <a:ext cx="60575" cy="48528"/>
            </a:xfrm>
            <a:custGeom>
              <a:avLst/>
              <a:gdLst/>
              <a:ahLst/>
              <a:cxnLst/>
              <a:rect l="l" t="t" r="r" b="b"/>
              <a:pathLst>
                <a:path w="2318" h="1857" extrusionOk="0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70"/>
            <p:cNvSpPr/>
            <p:nvPr/>
          </p:nvSpPr>
          <p:spPr>
            <a:xfrm>
              <a:off x="7199296" y="3550457"/>
              <a:ext cx="64103" cy="71838"/>
            </a:xfrm>
            <a:custGeom>
              <a:avLst/>
              <a:gdLst/>
              <a:ahLst/>
              <a:cxnLst/>
              <a:rect l="l" t="t" r="r" b="b"/>
              <a:pathLst>
                <a:path w="2453" h="2749" extrusionOk="0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70"/>
            <p:cNvSpPr/>
            <p:nvPr/>
          </p:nvSpPr>
          <p:spPr>
            <a:xfrm>
              <a:off x="7216648" y="3550457"/>
              <a:ext cx="47012" cy="63920"/>
            </a:xfrm>
            <a:custGeom>
              <a:avLst/>
              <a:gdLst/>
              <a:ahLst/>
              <a:cxnLst/>
              <a:rect l="l" t="t" r="r" b="b"/>
              <a:pathLst>
                <a:path w="1799" h="2446" extrusionOk="0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70"/>
            <p:cNvSpPr/>
            <p:nvPr/>
          </p:nvSpPr>
          <p:spPr>
            <a:xfrm>
              <a:off x="7106316" y="3524690"/>
              <a:ext cx="68127" cy="69565"/>
            </a:xfrm>
            <a:custGeom>
              <a:avLst/>
              <a:gdLst/>
              <a:ahLst/>
              <a:cxnLst/>
              <a:rect l="l" t="t" r="r" b="b"/>
              <a:pathLst>
                <a:path w="2607" h="2662" extrusionOk="0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70"/>
            <p:cNvSpPr/>
            <p:nvPr/>
          </p:nvSpPr>
          <p:spPr>
            <a:xfrm>
              <a:off x="7113607" y="3541049"/>
              <a:ext cx="60836" cy="53206"/>
            </a:xfrm>
            <a:custGeom>
              <a:avLst/>
              <a:gdLst/>
              <a:ahLst/>
              <a:cxnLst/>
              <a:rect l="l" t="t" r="r" b="b"/>
              <a:pathLst>
                <a:path w="2328" h="2036" extrusionOk="0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70"/>
            <p:cNvSpPr/>
            <p:nvPr/>
          </p:nvSpPr>
          <p:spPr>
            <a:xfrm>
              <a:off x="7312632" y="3340796"/>
              <a:ext cx="123868" cy="140645"/>
            </a:xfrm>
            <a:custGeom>
              <a:avLst/>
              <a:gdLst/>
              <a:ahLst/>
              <a:cxnLst/>
              <a:rect l="l" t="t" r="r" b="b"/>
              <a:pathLst>
                <a:path w="4740" h="5382" extrusionOk="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70"/>
            <p:cNvSpPr/>
            <p:nvPr/>
          </p:nvSpPr>
          <p:spPr>
            <a:xfrm>
              <a:off x="7331735" y="3413575"/>
              <a:ext cx="46516" cy="44242"/>
            </a:xfrm>
            <a:custGeom>
              <a:avLst/>
              <a:gdLst/>
              <a:ahLst/>
              <a:cxnLst/>
              <a:rect l="l" t="t" r="r" b="b"/>
              <a:pathLst>
                <a:path w="1780" h="1693" extrusionOk="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70"/>
            <p:cNvSpPr/>
            <p:nvPr/>
          </p:nvSpPr>
          <p:spPr>
            <a:xfrm>
              <a:off x="7231465" y="3453140"/>
              <a:ext cx="117622" cy="80122"/>
            </a:xfrm>
            <a:custGeom>
              <a:avLst/>
              <a:gdLst/>
              <a:ahLst/>
              <a:cxnLst/>
              <a:rect l="l" t="t" r="r" b="b"/>
              <a:pathLst>
                <a:path w="4501" h="3066" extrusionOk="0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70"/>
            <p:cNvSpPr/>
            <p:nvPr/>
          </p:nvSpPr>
          <p:spPr>
            <a:xfrm>
              <a:off x="7245785" y="3452878"/>
              <a:ext cx="93502" cy="59713"/>
            </a:xfrm>
            <a:custGeom>
              <a:avLst/>
              <a:gdLst/>
              <a:ahLst/>
              <a:cxnLst/>
              <a:rect l="l" t="t" r="r" b="b"/>
              <a:pathLst>
                <a:path w="3578" h="2285" extrusionOk="0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2" name="Google Shape;14402;p70"/>
          <p:cNvGrpSpPr/>
          <p:nvPr/>
        </p:nvGrpSpPr>
        <p:grpSpPr>
          <a:xfrm>
            <a:off x="7957948" y="3375631"/>
            <a:ext cx="360629" cy="291012"/>
            <a:chOff x="7957948" y="3375631"/>
            <a:chExt cx="360629" cy="291012"/>
          </a:xfrm>
        </p:grpSpPr>
        <p:sp>
          <p:nvSpPr>
            <p:cNvPr id="14403" name="Google Shape;14403;p70"/>
            <p:cNvSpPr/>
            <p:nvPr/>
          </p:nvSpPr>
          <p:spPr>
            <a:xfrm>
              <a:off x="7957948" y="3393714"/>
              <a:ext cx="360629" cy="261116"/>
            </a:xfrm>
            <a:custGeom>
              <a:avLst/>
              <a:gdLst/>
              <a:ahLst/>
              <a:cxnLst/>
              <a:rect l="l" t="t" r="r" b="b"/>
              <a:pathLst>
                <a:path w="13800" h="9992" extrusionOk="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70"/>
            <p:cNvSpPr/>
            <p:nvPr/>
          </p:nvSpPr>
          <p:spPr>
            <a:xfrm>
              <a:off x="8286643" y="3393714"/>
              <a:ext cx="31934" cy="261116"/>
            </a:xfrm>
            <a:custGeom>
              <a:avLst/>
              <a:gdLst/>
              <a:ahLst/>
              <a:cxnLst/>
              <a:rect l="l" t="t" r="r" b="b"/>
              <a:pathLst>
                <a:path w="1222" h="9992" extrusionOk="0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70"/>
            <p:cNvSpPr/>
            <p:nvPr/>
          </p:nvSpPr>
          <p:spPr>
            <a:xfrm>
              <a:off x="7978541" y="3597757"/>
              <a:ext cx="159853" cy="33946"/>
            </a:xfrm>
            <a:custGeom>
              <a:avLst/>
              <a:gdLst/>
              <a:ahLst/>
              <a:cxnLst/>
              <a:rect l="l" t="t" r="r" b="b"/>
              <a:pathLst>
                <a:path w="6117" h="1299" extrusionOk="0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70"/>
            <p:cNvSpPr/>
            <p:nvPr/>
          </p:nvSpPr>
          <p:spPr>
            <a:xfrm>
              <a:off x="8138367" y="3597757"/>
              <a:ext cx="159591" cy="33946"/>
            </a:xfrm>
            <a:custGeom>
              <a:avLst/>
              <a:gdLst/>
              <a:ahLst/>
              <a:cxnLst/>
              <a:rect l="l" t="t" r="r" b="b"/>
              <a:pathLst>
                <a:path w="6107" h="1299" extrusionOk="0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70"/>
            <p:cNvSpPr/>
            <p:nvPr/>
          </p:nvSpPr>
          <p:spPr>
            <a:xfrm>
              <a:off x="8122531" y="3631677"/>
              <a:ext cx="31202" cy="34965"/>
            </a:xfrm>
            <a:custGeom>
              <a:avLst/>
              <a:gdLst/>
              <a:ahLst/>
              <a:cxnLst/>
              <a:rect l="l" t="t" r="r" b="b"/>
              <a:pathLst>
                <a:path w="1194" h="1338" extrusionOk="0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70"/>
            <p:cNvSpPr/>
            <p:nvPr/>
          </p:nvSpPr>
          <p:spPr>
            <a:xfrm>
              <a:off x="7978541" y="3375631"/>
              <a:ext cx="159853" cy="234226"/>
            </a:xfrm>
            <a:custGeom>
              <a:avLst/>
              <a:gdLst/>
              <a:ahLst/>
              <a:cxnLst/>
              <a:rect l="l" t="t" r="r" b="b"/>
              <a:pathLst>
                <a:path w="6117" h="8963" extrusionOk="0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70"/>
            <p:cNvSpPr/>
            <p:nvPr/>
          </p:nvSpPr>
          <p:spPr>
            <a:xfrm>
              <a:off x="8138367" y="3375631"/>
              <a:ext cx="159591" cy="234252"/>
            </a:xfrm>
            <a:custGeom>
              <a:avLst/>
              <a:gdLst/>
              <a:ahLst/>
              <a:cxnLst/>
              <a:rect l="l" t="t" r="r" b="b"/>
              <a:pathLst>
                <a:path w="6107" h="8964" extrusionOk="0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70"/>
            <p:cNvSpPr/>
            <p:nvPr/>
          </p:nvSpPr>
          <p:spPr>
            <a:xfrm>
              <a:off x="8033576" y="3407277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70"/>
            <p:cNvSpPr/>
            <p:nvPr/>
          </p:nvSpPr>
          <p:spPr>
            <a:xfrm>
              <a:off x="8003184" y="3428889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70"/>
            <p:cNvSpPr/>
            <p:nvPr/>
          </p:nvSpPr>
          <p:spPr>
            <a:xfrm>
              <a:off x="8003184" y="3450761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70"/>
            <p:cNvSpPr/>
            <p:nvPr/>
          </p:nvSpPr>
          <p:spPr>
            <a:xfrm>
              <a:off x="8003184" y="3472608"/>
              <a:ext cx="88720" cy="10584"/>
            </a:xfrm>
            <a:custGeom>
              <a:avLst/>
              <a:gdLst/>
              <a:ahLst/>
              <a:cxnLst/>
              <a:rect l="l" t="t" r="r" b="b"/>
              <a:pathLst>
                <a:path w="3395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4" name="Google Shape;14414;p70"/>
            <p:cNvSpPr/>
            <p:nvPr/>
          </p:nvSpPr>
          <p:spPr>
            <a:xfrm>
              <a:off x="8033576" y="3515831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70"/>
            <p:cNvSpPr/>
            <p:nvPr/>
          </p:nvSpPr>
          <p:spPr>
            <a:xfrm>
              <a:off x="8003184" y="3537443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70"/>
            <p:cNvSpPr/>
            <p:nvPr/>
          </p:nvSpPr>
          <p:spPr>
            <a:xfrm>
              <a:off x="8003184" y="3559316"/>
              <a:ext cx="55296" cy="10584"/>
            </a:xfrm>
            <a:custGeom>
              <a:avLst/>
              <a:gdLst/>
              <a:ahLst/>
              <a:cxnLst/>
              <a:rect l="l" t="t" r="r" b="b"/>
              <a:pathLst>
                <a:path w="2116" h="405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70"/>
            <p:cNvSpPr/>
            <p:nvPr/>
          </p:nvSpPr>
          <p:spPr>
            <a:xfrm>
              <a:off x="8190632" y="3479664"/>
              <a:ext cx="81194" cy="10558"/>
            </a:xfrm>
            <a:custGeom>
              <a:avLst/>
              <a:gdLst/>
              <a:ahLst/>
              <a:cxnLst/>
              <a:rect l="l" t="t" r="r" b="b"/>
              <a:pathLst>
                <a:path w="3107" h="404" extrusionOk="0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70"/>
            <p:cNvSpPr/>
            <p:nvPr/>
          </p:nvSpPr>
          <p:spPr>
            <a:xfrm>
              <a:off x="8160240" y="3501511"/>
              <a:ext cx="111586" cy="10584"/>
            </a:xfrm>
            <a:custGeom>
              <a:avLst/>
              <a:gdLst/>
              <a:ahLst/>
              <a:cxnLst/>
              <a:rect l="l" t="t" r="r" b="b"/>
              <a:pathLst>
                <a:path w="4270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70"/>
            <p:cNvSpPr/>
            <p:nvPr/>
          </p:nvSpPr>
          <p:spPr>
            <a:xfrm>
              <a:off x="8160475" y="3523122"/>
              <a:ext cx="55061" cy="10584"/>
            </a:xfrm>
            <a:custGeom>
              <a:avLst/>
              <a:gdLst/>
              <a:ahLst/>
              <a:cxnLst/>
              <a:rect l="l" t="t" r="r" b="b"/>
              <a:pathLst>
                <a:path w="2107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70"/>
            <p:cNvSpPr/>
            <p:nvPr/>
          </p:nvSpPr>
          <p:spPr>
            <a:xfrm>
              <a:off x="8169778" y="3412556"/>
              <a:ext cx="97291" cy="36220"/>
            </a:xfrm>
            <a:custGeom>
              <a:avLst/>
              <a:gdLst/>
              <a:ahLst/>
              <a:cxnLst/>
              <a:rect l="l" t="t" r="r" b="b"/>
              <a:pathLst>
                <a:path w="3723" h="1386" extrusionOk="0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1" name="Google Shape;14421;p70"/>
          <p:cNvGrpSpPr/>
          <p:nvPr/>
        </p:nvGrpSpPr>
        <p:grpSpPr>
          <a:xfrm>
            <a:off x="6198656" y="3867888"/>
            <a:ext cx="347562" cy="227954"/>
            <a:chOff x="6198656" y="3867888"/>
            <a:chExt cx="347562" cy="227954"/>
          </a:xfrm>
        </p:grpSpPr>
        <p:sp>
          <p:nvSpPr>
            <p:cNvPr id="14422" name="Google Shape;14422;p70"/>
            <p:cNvSpPr/>
            <p:nvPr/>
          </p:nvSpPr>
          <p:spPr>
            <a:xfrm>
              <a:off x="6198656" y="3867888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70"/>
            <p:cNvSpPr/>
            <p:nvPr/>
          </p:nvSpPr>
          <p:spPr>
            <a:xfrm>
              <a:off x="6234353" y="3885998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70"/>
            <p:cNvSpPr/>
            <p:nvPr/>
          </p:nvSpPr>
          <p:spPr>
            <a:xfrm>
              <a:off x="6210468" y="3970119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70"/>
            <p:cNvSpPr/>
            <p:nvPr/>
          </p:nvSpPr>
          <p:spPr>
            <a:xfrm>
              <a:off x="6522333" y="3963899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70"/>
            <p:cNvSpPr/>
            <p:nvPr/>
          </p:nvSpPr>
          <p:spPr>
            <a:xfrm>
              <a:off x="6520321" y="3885998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70"/>
            <p:cNvSpPr/>
            <p:nvPr/>
          </p:nvSpPr>
          <p:spPr>
            <a:xfrm>
              <a:off x="6210468" y="3940014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70"/>
            <p:cNvSpPr/>
            <p:nvPr/>
          </p:nvSpPr>
          <p:spPr>
            <a:xfrm>
              <a:off x="6210468" y="4005842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70"/>
            <p:cNvSpPr/>
            <p:nvPr/>
          </p:nvSpPr>
          <p:spPr>
            <a:xfrm>
              <a:off x="6312489" y="3915894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70"/>
            <p:cNvSpPr/>
            <p:nvPr/>
          </p:nvSpPr>
          <p:spPr>
            <a:xfrm>
              <a:off x="6252437" y="4035764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70"/>
            <p:cNvSpPr/>
            <p:nvPr/>
          </p:nvSpPr>
          <p:spPr>
            <a:xfrm>
              <a:off x="6252437" y="4035764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70"/>
            <p:cNvSpPr/>
            <p:nvPr/>
          </p:nvSpPr>
          <p:spPr>
            <a:xfrm>
              <a:off x="6294406" y="4029727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33" name="Google Shape;14433;p70"/>
          <p:cNvGrpSpPr/>
          <p:nvPr/>
        </p:nvGrpSpPr>
        <p:grpSpPr>
          <a:xfrm>
            <a:off x="5706895" y="3819151"/>
            <a:ext cx="349392" cy="325454"/>
            <a:chOff x="5706895" y="3819151"/>
            <a:chExt cx="349392" cy="325454"/>
          </a:xfrm>
        </p:grpSpPr>
        <p:sp>
          <p:nvSpPr>
            <p:cNvPr id="14434" name="Google Shape;14434;p70"/>
            <p:cNvSpPr/>
            <p:nvPr/>
          </p:nvSpPr>
          <p:spPr>
            <a:xfrm>
              <a:off x="5761172" y="4052332"/>
              <a:ext cx="43484" cy="43511"/>
            </a:xfrm>
            <a:custGeom>
              <a:avLst/>
              <a:gdLst/>
              <a:ahLst/>
              <a:cxnLst/>
              <a:rect l="l" t="t" r="r" b="b"/>
              <a:pathLst>
                <a:path w="1664" h="1665" extrusionOk="0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70"/>
            <p:cNvSpPr/>
            <p:nvPr/>
          </p:nvSpPr>
          <p:spPr>
            <a:xfrm>
              <a:off x="5903881" y="3938498"/>
              <a:ext cx="101316" cy="86995"/>
            </a:xfrm>
            <a:custGeom>
              <a:avLst/>
              <a:gdLst/>
              <a:ahLst/>
              <a:cxnLst/>
              <a:rect l="l" t="t" r="r" b="b"/>
              <a:pathLst>
                <a:path w="3877" h="3329" extrusionOk="0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70"/>
            <p:cNvSpPr/>
            <p:nvPr/>
          </p:nvSpPr>
          <p:spPr>
            <a:xfrm>
              <a:off x="5913942" y="3973699"/>
              <a:ext cx="95514" cy="51795"/>
            </a:xfrm>
            <a:custGeom>
              <a:avLst/>
              <a:gdLst/>
              <a:ahLst/>
              <a:cxnLst/>
              <a:rect l="l" t="t" r="r" b="b"/>
              <a:pathLst>
                <a:path w="3655" h="1982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70"/>
            <p:cNvSpPr/>
            <p:nvPr/>
          </p:nvSpPr>
          <p:spPr>
            <a:xfrm>
              <a:off x="5788297" y="3840998"/>
              <a:ext cx="146525" cy="281891"/>
            </a:xfrm>
            <a:custGeom>
              <a:avLst/>
              <a:gdLst/>
              <a:ahLst/>
              <a:cxnLst/>
              <a:rect l="l" t="t" r="r" b="b"/>
              <a:pathLst>
                <a:path w="5607" h="10787" extrusionOk="0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70"/>
            <p:cNvSpPr/>
            <p:nvPr/>
          </p:nvSpPr>
          <p:spPr>
            <a:xfrm>
              <a:off x="5788297" y="4009135"/>
              <a:ext cx="146525" cy="113755"/>
            </a:xfrm>
            <a:custGeom>
              <a:avLst/>
              <a:gdLst/>
              <a:ahLst/>
              <a:cxnLst/>
              <a:rect l="l" t="t" r="r" b="b"/>
              <a:pathLst>
                <a:path w="5607" h="4353" extrusionOk="0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70"/>
            <p:cNvSpPr/>
            <p:nvPr/>
          </p:nvSpPr>
          <p:spPr>
            <a:xfrm>
              <a:off x="5923742" y="3819151"/>
              <a:ext cx="43511" cy="325454"/>
            </a:xfrm>
            <a:custGeom>
              <a:avLst/>
              <a:gdLst/>
              <a:ahLst/>
              <a:cxnLst/>
              <a:rect l="l" t="t" r="r" b="b"/>
              <a:pathLst>
                <a:path w="1665" h="12454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70"/>
            <p:cNvSpPr/>
            <p:nvPr/>
          </p:nvSpPr>
          <p:spPr>
            <a:xfrm>
              <a:off x="5923742" y="4117428"/>
              <a:ext cx="43511" cy="27178"/>
            </a:xfrm>
            <a:custGeom>
              <a:avLst/>
              <a:gdLst/>
              <a:ahLst/>
              <a:cxnLst/>
              <a:rect l="l" t="t" r="r" b="b"/>
              <a:pathLst>
                <a:path w="1665" h="1040" extrusionOk="0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70"/>
            <p:cNvSpPr/>
            <p:nvPr/>
          </p:nvSpPr>
          <p:spPr>
            <a:xfrm>
              <a:off x="5706895" y="3933220"/>
              <a:ext cx="43484" cy="97291"/>
            </a:xfrm>
            <a:custGeom>
              <a:avLst/>
              <a:gdLst/>
              <a:ahLst/>
              <a:cxnLst/>
              <a:rect l="l" t="t" r="r" b="b"/>
              <a:pathLst>
                <a:path w="1664" h="3723" extrusionOk="0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70"/>
            <p:cNvSpPr/>
            <p:nvPr/>
          </p:nvSpPr>
          <p:spPr>
            <a:xfrm>
              <a:off x="5706895" y="3938002"/>
              <a:ext cx="43484" cy="92509"/>
            </a:xfrm>
            <a:custGeom>
              <a:avLst/>
              <a:gdLst/>
              <a:ahLst/>
              <a:cxnLst/>
              <a:rect l="l" t="t" r="r" b="b"/>
              <a:pathLst>
                <a:path w="1664" h="3540" extrusionOk="0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70"/>
            <p:cNvSpPr/>
            <p:nvPr/>
          </p:nvSpPr>
          <p:spPr>
            <a:xfrm>
              <a:off x="5744839" y="3932985"/>
              <a:ext cx="54303" cy="97762"/>
            </a:xfrm>
            <a:custGeom>
              <a:avLst/>
              <a:gdLst/>
              <a:ahLst/>
              <a:cxnLst/>
              <a:rect l="l" t="t" r="r" b="b"/>
              <a:pathLst>
                <a:path w="2078" h="3741" extrusionOk="0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70"/>
            <p:cNvSpPr/>
            <p:nvPr/>
          </p:nvSpPr>
          <p:spPr>
            <a:xfrm>
              <a:off x="5744839" y="4014387"/>
              <a:ext cx="54303" cy="16359"/>
            </a:xfrm>
            <a:custGeom>
              <a:avLst/>
              <a:gdLst/>
              <a:ahLst/>
              <a:cxnLst/>
              <a:rect l="l" t="t" r="r" b="b"/>
              <a:pathLst>
                <a:path w="2078" h="626" extrusionOk="0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70"/>
            <p:cNvSpPr/>
            <p:nvPr/>
          </p:nvSpPr>
          <p:spPr>
            <a:xfrm>
              <a:off x="5744839" y="4030720"/>
              <a:ext cx="54539" cy="86734"/>
            </a:xfrm>
            <a:custGeom>
              <a:avLst/>
              <a:gdLst/>
              <a:ahLst/>
              <a:cxnLst/>
              <a:rect l="l" t="t" r="r" b="b"/>
              <a:pathLst>
                <a:path w="2087" h="3319" extrusionOk="0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70"/>
            <p:cNvSpPr/>
            <p:nvPr/>
          </p:nvSpPr>
          <p:spPr>
            <a:xfrm>
              <a:off x="6025528" y="3976443"/>
              <a:ext cx="30758" cy="10871"/>
            </a:xfrm>
            <a:custGeom>
              <a:avLst/>
              <a:gdLst/>
              <a:ahLst/>
              <a:cxnLst/>
              <a:rect l="l" t="t" r="r" b="b"/>
              <a:pathLst>
                <a:path w="1177" h="416" extrusionOk="0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70"/>
            <p:cNvSpPr/>
            <p:nvPr/>
          </p:nvSpPr>
          <p:spPr>
            <a:xfrm>
              <a:off x="6004675" y="3914718"/>
              <a:ext cx="26786" cy="22814"/>
            </a:xfrm>
            <a:custGeom>
              <a:avLst/>
              <a:gdLst/>
              <a:ahLst/>
              <a:cxnLst/>
              <a:rect l="l" t="t" r="r" b="b"/>
              <a:pathLst>
                <a:path w="1025" h="873" extrusionOk="0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70"/>
            <p:cNvSpPr/>
            <p:nvPr/>
          </p:nvSpPr>
          <p:spPr>
            <a:xfrm>
              <a:off x="6003368" y="4025886"/>
              <a:ext cx="26943" cy="22709"/>
            </a:xfrm>
            <a:custGeom>
              <a:avLst/>
              <a:gdLst/>
              <a:ahLst/>
              <a:cxnLst/>
              <a:rect l="l" t="t" r="r" b="b"/>
              <a:pathLst>
                <a:path w="1031" h="869" extrusionOk="0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9" name="Google Shape;14449;p70"/>
          <p:cNvGrpSpPr/>
          <p:nvPr/>
        </p:nvGrpSpPr>
        <p:grpSpPr>
          <a:xfrm>
            <a:off x="7648618" y="3340744"/>
            <a:ext cx="97265" cy="360393"/>
            <a:chOff x="7648618" y="3340744"/>
            <a:chExt cx="97265" cy="360393"/>
          </a:xfrm>
        </p:grpSpPr>
        <p:sp>
          <p:nvSpPr>
            <p:cNvPr id="14450" name="Google Shape;14450;p70"/>
            <p:cNvSpPr/>
            <p:nvPr/>
          </p:nvSpPr>
          <p:spPr>
            <a:xfrm>
              <a:off x="7648618" y="3340744"/>
              <a:ext cx="97265" cy="307057"/>
            </a:xfrm>
            <a:custGeom>
              <a:avLst/>
              <a:gdLst/>
              <a:ahLst/>
              <a:cxnLst/>
              <a:rect l="l" t="t" r="r" b="b"/>
              <a:pathLst>
                <a:path w="3722" h="11750" extrusionOk="0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70"/>
            <p:cNvSpPr/>
            <p:nvPr/>
          </p:nvSpPr>
          <p:spPr>
            <a:xfrm>
              <a:off x="7672477" y="3346467"/>
              <a:ext cx="73406" cy="284740"/>
            </a:xfrm>
            <a:custGeom>
              <a:avLst/>
              <a:gdLst/>
              <a:ahLst/>
              <a:cxnLst/>
              <a:rect l="l" t="t" r="r" b="b"/>
              <a:pathLst>
                <a:path w="2809" h="10896" extrusionOk="0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70"/>
            <p:cNvSpPr/>
            <p:nvPr/>
          </p:nvSpPr>
          <p:spPr>
            <a:xfrm>
              <a:off x="7656562" y="3376571"/>
              <a:ext cx="80018" cy="324566"/>
            </a:xfrm>
            <a:custGeom>
              <a:avLst/>
              <a:gdLst/>
              <a:ahLst/>
              <a:cxnLst/>
              <a:rect l="l" t="t" r="r" b="b"/>
              <a:pathLst>
                <a:path w="3062" h="12420" extrusionOk="0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3" name="Google Shape;14453;p70"/>
          <p:cNvGrpSpPr/>
          <p:nvPr/>
        </p:nvGrpSpPr>
        <p:grpSpPr>
          <a:xfrm>
            <a:off x="7164356" y="3790667"/>
            <a:ext cx="385507" cy="382501"/>
            <a:chOff x="7164356" y="3790667"/>
            <a:chExt cx="385507" cy="382501"/>
          </a:xfrm>
        </p:grpSpPr>
        <p:sp>
          <p:nvSpPr>
            <p:cNvPr id="14454" name="Google Shape;14454;p70"/>
            <p:cNvSpPr/>
            <p:nvPr/>
          </p:nvSpPr>
          <p:spPr>
            <a:xfrm>
              <a:off x="7241526" y="3981983"/>
              <a:ext cx="114852" cy="114852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70"/>
            <p:cNvSpPr/>
            <p:nvPr/>
          </p:nvSpPr>
          <p:spPr>
            <a:xfrm>
              <a:off x="7247536" y="3984988"/>
              <a:ext cx="56838" cy="56577"/>
            </a:xfrm>
            <a:custGeom>
              <a:avLst/>
              <a:gdLst/>
              <a:ahLst/>
              <a:cxnLst/>
              <a:rect l="l" t="t" r="r" b="b"/>
              <a:pathLst>
                <a:path w="2175" h="2165" extrusionOk="0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70"/>
            <p:cNvSpPr/>
            <p:nvPr/>
          </p:nvSpPr>
          <p:spPr>
            <a:xfrm>
              <a:off x="7296561" y="4033987"/>
              <a:ext cx="56812" cy="56838"/>
            </a:xfrm>
            <a:custGeom>
              <a:avLst/>
              <a:gdLst/>
              <a:ahLst/>
              <a:cxnLst/>
              <a:rect l="l" t="t" r="r" b="b"/>
              <a:pathLst>
                <a:path w="2174" h="2175" extrusionOk="0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70"/>
            <p:cNvSpPr/>
            <p:nvPr/>
          </p:nvSpPr>
          <p:spPr>
            <a:xfrm>
              <a:off x="7445307" y="3826468"/>
              <a:ext cx="68859" cy="64312"/>
            </a:xfrm>
            <a:custGeom>
              <a:avLst/>
              <a:gdLst/>
              <a:ahLst/>
              <a:cxnLst/>
              <a:rect l="l" t="t" r="r" b="b"/>
              <a:pathLst>
                <a:path w="2635" h="2461" extrusionOk="0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70"/>
            <p:cNvSpPr/>
            <p:nvPr/>
          </p:nvSpPr>
          <p:spPr>
            <a:xfrm>
              <a:off x="7423957" y="3793097"/>
              <a:ext cx="33789" cy="83363"/>
            </a:xfrm>
            <a:custGeom>
              <a:avLst/>
              <a:gdLst/>
              <a:ahLst/>
              <a:cxnLst/>
              <a:rect l="l" t="t" r="r" b="b"/>
              <a:pathLst>
                <a:path w="1293" h="3190" extrusionOk="0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70"/>
            <p:cNvSpPr/>
            <p:nvPr/>
          </p:nvSpPr>
          <p:spPr>
            <a:xfrm>
              <a:off x="7378852" y="3790667"/>
              <a:ext cx="35331" cy="82788"/>
            </a:xfrm>
            <a:custGeom>
              <a:avLst/>
              <a:gdLst/>
              <a:ahLst/>
              <a:cxnLst/>
              <a:rect l="l" t="t" r="r" b="b"/>
              <a:pathLst>
                <a:path w="1352" h="3168" extrusionOk="0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70"/>
            <p:cNvSpPr/>
            <p:nvPr/>
          </p:nvSpPr>
          <p:spPr>
            <a:xfrm>
              <a:off x="7459392" y="3881477"/>
              <a:ext cx="88354" cy="32169"/>
            </a:xfrm>
            <a:custGeom>
              <a:avLst/>
              <a:gdLst/>
              <a:ahLst/>
              <a:cxnLst/>
              <a:rect l="l" t="t" r="r" b="b"/>
              <a:pathLst>
                <a:path w="3381" h="1231" extrusionOk="0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70"/>
            <p:cNvSpPr/>
            <p:nvPr/>
          </p:nvSpPr>
          <p:spPr>
            <a:xfrm>
              <a:off x="7462084" y="3924883"/>
              <a:ext cx="87779" cy="33502"/>
            </a:xfrm>
            <a:custGeom>
              <a:avLst/>
              <a:gdLst/>
              <a:ahLst/>
              <a:cxnLst/>
              <a:rect l="l" t="t" r="r" b="b"/>
              <a:pathLst>
                <a:path w="3359" h="1282" extrusionOk="0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70"/>
            <p:cNvSpPr/>
            <p:nvPr/>
          </p:nvSpPr>
          <p:spPr>
            <a:xfrm>
              <a:off x="7325202" y="3850406"/>
              <a:ext cx="74399" cy="66167"/>
            </a:xfrm>
            <a:custGeom>
              <a:avLst/>
              <a:gdLst/>
              <a:ahLst/>
              <a:cxnLst/>
              <a:rect l="l" t="t" r="r" b="b"/>
              <a:pathLst>
                <a:path w="2847" h="2532" extrusionOk="0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70"/>
            <p:cNvSpPr/>
            <p:nvPr/>
          </p:nvSpPr>
          <p:spPr>
            <a:xfrm>
              <a:off x="7309627" y="3852392"/>
              <a:ext cx="84460" cy="83885"/>
            </a:xfrm>
            <a:custGeom>
              <a:avLst/>
              <a:gdLst/>
              <a:ahLst/>
              <a:cxnLst/>
              <a:rect l="l" t="t" r="r" b="b"/>
              <a:pathLst>
                <a:path w="3232" h="3210" extrusionOk="0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70"/>
            <p:cNvSpPr/>
            <p:nvPr/>
          </p:nvSpPr>
          <p:spPr>
            <a:xfrm>
              <a:off x="7309627" y="3859604"/>
              <a:ext cx="76647" cy="76673"/>
            </a:xfrm>
            <a:custGeom>
              <a:avLst/>
              <a:gdLst/>
              <a:ahLst/>
              <a:cxnLst/>
              <a:rect l="l" t="t" r="r" b="b"/>
              <a:pathLst>
                <a:path w="2933" h="2934" extrusionOk="0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70"/>
            <p:cNvSpPr/>
            <p:nvPr/>
          </p:nvSpPr>
          <p:spPr>
            <a:xfrm>
              <a:off x="7187980" y="3869927"/>
              <a:ext cx="188755" cy="187971"/>
            </a:xfrm>
            <a:custGeom>
              <a:avLst/>
              <a:gdLst/>
              <a:ahLst/>
              <a:cxnLst/>
              <a:rect l="l" t="t" r="r" b="b"/>
              <a:pathLst>
                <a:path w="7223" h="7193" extrusionOk="0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70"/>
            <p:cNvSpPr/>
            <p:nvPr/>
          </p:nvSpPr>
          <p:spPr>
            <a:xfrm>
              <a:off x="7187980" y="3922924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70"/>
            <p:cNvSpPr/>
            <p:nvPr/>
          </p:nvSpPr>
          <p:spPr>
            <a:xfrm>
              <a:off x="7164356" y="4005215"/>
              <a:ext cx="76934" cy="75680"/>
            </a:xfrm>
            <a:custGeom>
              <a:avLst/>
              <a:gdLst/>
              <a:ahLst/>
              <a:cxnLst/>
              <a:rect l="l" t="t" r="r" b="b"/>
              <a:pathLst>
                <a:path w="2944" h="2896" extrusionOk="0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70"/>
            <p:cNvSpPr/>
            <p:nvPr/>
          </p:nvSpPr>
          <p:spPr>
            <a:xfrm>
              <a:off x="7164356" y="4015406"/>
              <a:ext cx="66115" cy="65488"/>
            </a:xfrm>
            <a:custGeom>
              <a:avLst/>
              <a:gdLst/>
              <a:ahLst/>
              <a:cxnLst/>
              <a:rect l="l" t="t" r="r" b="b"/>
              <a:pathLst>
                <a:path w="2530" h="2506" extrusionOk="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70"/>
            <p:cNvSpPr/>
            <p:nvPr/>
          </p:nvSpPr>
          <p:spPr>
            <a:xfrm>
              <a:off x="7217379" y="3915580"/>
              <a:ext cx="86211" cy="94835"/>
            </a:xfrm>
            <a:custGeom>
              <a:avLst/>
              <a:gdLst/>
              <a:ahLst/>
              <a:cxnLst/>
              <a:rect l="l" t="t" r="r" b="b"/>
              <a:pathLst>
                <a:path w="3299" h="3629" extrusionOk="0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70"/>
            <p:cNvSpPr/>
            <p:nvPr/>
          </p:nvSpPr>
          <p:spPr>
            <a:xfrm>
              <a:off x="7417424" y="3942732"/>
              <a:ext cx="74661" cy="66220"/>
            </a:xfrm>
            <a:custGeom>
              <a:avLst/>
              <a:gdLst/>
              <a:ahLst/>
              <a:cxnLst/>
              <a:rect l="l" t="t" r="r" b="b"/>
              <a:pathLst>
                <a:path w="2857" h="2534" extrusionOk="0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70"/>
            <p:cNvSpPr/>
            <p:nvPr/>
          </p:nvSpPr>
          <p:spPr>
            <a:xfrm>
              <a:off x="7402084" y="3944666"/>
              <a:ext cx="84460" cy="84094"/>
            </a:xfrm>
            <a:custGeom>
              <a:avLst/>
              <a:gdLst/>
              <a:ahLst/>
              <a:cxnLst/>
              <a:rect l="l" t="t" r="r" b="b"/>
              <a:pathLst>
                <a:path w="3232" h="3218" extrusionOk="0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70"/>
            <p:cNvSpPr/>
            <p:nvPr/>
          </p:nvSpPr>
          <p:spPr>
            <a:xfrm>
              <a:off x="7402084" y="3952087"/>
              <a:ext cx="76438" cy="76673"/>
            </a:xfrm>
            <a:custGeom>
              <a:avLst/>
              <a:gdLst/>
              <a:ahLst/>
              <a:cxnLst/>
              <a:rect l="l" t="t" r="r" b="b"/>
              <a:pathLst>
                <a:path w="2925" h="2934" extrusionOk="0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70"/>
            <p:cNvSpPr/>
            <p:nvPr/>
          </p:nvSpPr>
          <p:spPr>
            <a:xfrm>
              <a:off x="7280202" y="3962279"/>
              <a:ext cx="189016" cy="188102"/>
            </a:xfrm>
            <a:custGeom>
              <a:avLst/>
              <a:gdLst/>
              <a:ahLst/>
              <a:cxnLst/>
              <a:rect l="l" t="t" r="r" b="b"/>
              <a:pathLst>
                <a:path w="7233" h="7198" extrusionOk="0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70"/>
            <p:cNvSpPr/>
            <p:nvPr/>
          </p:nvSpPr>
          <p:spPr>
            <a:xfrm>
              <a:off x="7280202" y="4015406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70"/>
            <p:cNvSpPr/>
            <p:nvPr/>
          </p:nvSpPr>
          <p:spPr>
            <a:xfrm>
              <a:off x="7256839" y="4097698"/>
              <a:ext cx="76673" cy="75471"/>
            </a:xfrm>
            <a:custGeom>
              <a:avLst/>
              <a:gdLst/>
              <a:ahLst/>
              <a:cxnLst/>
              <a:rect l="l" t="t" r="r" b="b"/>
              <a:pathLst>
                <a:path w="2934" h="2888" extrusionOk="0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70"/>
            <p:cNvSpPr/>
            <p:nvPr/>
          </p:nvSpPr>
          <p:spPr>
            <a:xfrm>
              <a:off x="7256839" y="4107628"/>
              <a:ext cx="66115" cy="65540"/>
            </a:xfrm>
            <a:custGeom>
              <a:avLst/>
              <a:gdLst/>
              <a:ahLst/>
              <a:cxnLst/>
              <a:rect l="l" t="t" r="r" b="b"/>
              <a:pathLst>
                <a:path w="2530" h="2508" extrusionOk="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70"/>
            <p:cNvSpPr/>
            <p:nvPr/>
          </p:nvSpPr>
          <p:spPr>
            <a:xfrm>
              <a:off x="7309862" y="4008011"/>
              <a:ext cx="86002" cy="94626"/>
            </a:xfrm>
            <a:custGeom>
              <a:avLst/>
              <a:gdLst/>
              <a:ahLst/>
              <a:cxnLst/>
              <a:rect l="l" t="t" r="r" b="b"/>
              <a:pathLst>
                <a:path w="3291" h="3621" extrusionOk="0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8" name="Google Shape;14478;p70"/>
          <p:cNvGrpSpPr/>
          <p:nvPr/>
        </p:nvGrpSpPr>
        <p:grpSpPr>
          <a:xfrm>
            <a:off x="6670400" y="3826468"/>
            <a:ext cx="387911" cy="310846"/>
            <a:chOff x="6670400" y="3826468"/>
            <a:chExt cx="387911" cy="310846"/>
          </a:xfrm>
        </p:grpSpPr>
        <p:sp>
          <p:nvSpPr>
            <p:cNvPr id="14479" name="Google Shape;14479;p70"/>
            <p:cNvSpPr/>
            <p:nvPr/>
          </p:nvSpPr>
          <p:spPr>
            <a:xfrm>
              <a:off x="6732648" y="3971687"/>
              <a:ext cx="263625" cy="165628"/>
            </a:xfrm>
            <a:custGeom>
              <a:avLst/>
              <a:gdLst/>
              <a:ahLst/>
              <a:cxnLst/>
              <a:rect l="l" t="t" r="r" b="b"/>
              <a:pathLst>
                <a:path w="10088" h="6338" extrusionOk="0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70"/>
            <p:cNvSpPr/>
            <p:nvPr/>
          </p:nvSpPr>
          <p:spPr>
            <a:xfrm>
              <a:off x="6980175" y="3971687"/>
              <a:ext cx="16098" cy="145271"/>
            </a:xfrm>
            <a:custGeom>
              <a:avLst/>
              <a:gdLst/>
              <a:ahLst/>
              <a:cxnLst/>
              <a:rect l="l" t="t" r="r" b="b"/>
              <a:pathLst>
                <a:path w="616" h="5559" extrusionOk="0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70"/>
            <p:cNvSpPr/>
            <p:nvPr/>
          </p:nvSpPr>
          <p:spPr>
            <a:xfrm>
              <a:off x="6858789" y="3989823"/>
              <a:ext cx="11342" cy="147492"/>
            </a:xfrm>
            <a:custGeom>
              <a:avLst/>
              <a:gdLst/>
              <a:ahLst/>
              <a:cxnLst/>
              <a:rect l="l" t="t" r="r" b="b"/>
              <a:pathLst>
                <a:path w="434" h="5644" extrusionOk="0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70"/>
            <p:cNvSpPr/>
            <p:nvPr/>
          </p:nvSpPr>
          <p:spPr>
            <a:xfrm>
              <a:off x="6772108" y="3989770"/>
              <a:ext cx="11342" cy="72910"/>
            </a:xfrm>
            <a:custGeom>
              <a:avLst/>
              <a:gdLst/>
              <a:ahLst/>
              <a:cxnLst/>
              <a:rect l="l" t="t" r="r" b="b"/>
              <a:pathLst>
                <a:path w="434" h="2790" extrusionOk="0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70"/>
            <p:cNvSpPr/>
            <p:nvPr/>
          </p:nvSpPr>
          <p:spPr>
            <a:xfrm>
              <a:off x="6772108" y="4074701"/>
              <a:ext cx="11342" cy="54303"/>
            </a:xfrm>
            <a:custGeom>
              <a:avLst/>
              <a:gdLst/>
              <a:ahLst/>
              <a:cxnLst/>
              <a:rect l="l" t="t" r="r" b="b"/>
              <a:pathLst>
                <a:path w="434" h="2078" extrusionOk="0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70"/>
            <p:cNvSpPr/>
            <p:nvPr/>
          </p:nvSpPr>
          <p:spPr>
            <a:xfrm>
              <a:off x="6945235" y="3989823"/>
              <a:ext cx="11342" cy="139182"/>
            </a:xfrm>
            <a:custGeom>
              <a:avLst/>
              <a:gdLst/>
              <a:ahLst/>
              <a:cxnLst/>
              <a:rect l="l" t="t" r="r" b="b"/>
              <a:pathLst>
                <a:path w="434" h="532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70"/>
            <p:cNvSpPr/>
            <p:nvPr/>
          </p:nvSpPr>
          <p:spPr>
            <a:xfrm>
              <a:off x="6732412" y="3961887"/>
              <a:ext cx="263860" cy="63084"/>
            </a:xfrm>
            <a:custGeom>
              <a:avLst/>
              <a:gdLst/>
              <a:ahLst/>
              <a:cxnLst/>
              <a:rect l="l" t="t" r="r" b="b"/>
              <a:pathLst>
                <a:path w="10097" h="2414" extrusionOk="0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70"/>
            <p:cNvSpPr/>
            <p:nvPr/>
          </p:nvSpPr>
          <p:spPr>
            <a:xfrm>
              <a:off x="6980175" y="3961887"/>
              <a:ext cx="16098" cy="42727"/>
            </a:xfrm>
            <a:custGeom>
              <a:avLst/>
              <a:gdLst/>
              <a:ahLst/>
              <a:cxnLst/>
              <a:rect l="l" t="t" r="r" b="b"/>
              <a:pathLst>
                <a:path w="616" h="1635" extrusionOk="0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70"/>
            <p:cNvSpPr/>
            <p:nvPr/>
          </p:nvSpPr>
          <p:spPr>
            <a:xfrm>
              <a:off x="6732412" y="3922924"/>
              <a:ext cx="263860" cy="77692"/>
            </a:xfrm>
            <a:custGeom>
              <a:avLst/>
              <a:gdLst/>
              <a:ahLst/>
              <a:cxnLst/>
              <a:rect l="l" t="t" r="r" b="b"/>
              <a:pathLst>
                <a:path w="10097" h="2973" extrusionOk="0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70"/>
            <p:cNvSpPr/>
            <p:nvPr/>
          </p:nvSpPr>
          <p:spPr>
            <a:xfrm>
              <a:off x="6843475" y="3922924"/>
              <a:ext cx="152797" cy="77692"/>
            </a:xfrm>
            <a:custGeom>
              <a:avLst/>
              <a:gdLst/>
              <a:ahLst/>
              <a:cxnLst/>
              <a:rect l="l" t="t" r="r" b="b"/>
              <a:pathLst>
                <a:path w="5847" h="2973" extrusionOk="0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70"/>
            <p:cNvSpPr/>
            <p:nvPr/>
          </p:nvSpPr>
          <p:spPr>
            <a:xfrm>
              <a:off x="6884190" y="3826678"/>
              <a:ext cx="131708" cy="127448"/>
            </a:xfrm>
            <a:custGeom>
              <a:avLst/>
              <a:gdLst/>
              <a:ahLst/>
              <a:cxnLst/>
              <a:rect l="l" t="t" r="r" b="b"/>
              <a:pathLst>
                <a:path w="5040" h="4877" extrusionOk="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70"/>
            <p:cNvSpPr/>
            <p:nvPr/>
          </p:nvSpPr>
          <p:spPr>
            <a:xfrm>
              <a:off x="6878153" y="3942026"/>
              <a:ext cx="19861" cy="19887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70"/>
            <p:cNvSpPr/>
            <p:nvPr/>
          </p:nvSpPr>
          <p:spPr>
            <a:xfrm>
              <a:off x="6712996" y="3826468"/>
              <a:ext cx="131499" cy="127657"/>
            </a:xfrm>
            <a:custGeom>
              <a:avLst/>
              <a:gdLst/>
              <a:ahLst/>
              <a:cxnLst/>
              <a:rect l="l" t="t" r="r" b="b"/>
              <a:pathLst>
                <a:path w="5032" h="4885" extrusionOk="0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70"/>
            <p:cNvSpPr/>
            <p:nvPr/>
          </p:nvSpPr>
          <p:spPr>
            <a:xfrm>
              <a:off x="6830906" y="3942026"/>
              <a:ext cx="19626" cy="19887"/>
            </a:xfrm>
            <a:custGeom>
              <a:avLst/>
              <a:gdLst/>
              <a:ahLst/>
              <a:cxnLst/>
              <a:rect l="l" t="t" r="r" b="b"/>
              <a:pathLst>
                <a:path w="751" h="761" extrusionOk="0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70"/>
            <p:cNvSpPr/>
            <p:nvPr/>
          </p:nvSpPr>
          <p:spPr>
            <a:xfrm>
              <a:off x="6706933" y="3869822"/>
              <a:ext cx="45601" cy="58903"/>
            </a:xfrm>
            <a:custGeom>
              <a:avLst/>
              <a:gdLst/>
              <a:ahLst/>
              <a:cxnLst/>
              <a:rect l="l" t="t" r="r" b="b"/>
              <a:pathLst>
                <a:path w="1745" h="2254" extrusionOk="0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70"/>
            <p:cNvSpPr/>
            <p:nvPr/>
          </p:nvSpPr>
          <p:spPr>
            <a:xfrm>
              <a:off x="6670400" y="3912653"/>
              <a:ext cx="65201" cy="31673"/>
            </a:xfrm>
            <a:custGeom>
              <a:avLst/>
              <a:gdLst/>
              <a:ahLst/>
              <a:cxnLst/>
              <a:rect l="l" t="t" r="r" b="b"/>
              <a:pathLst>
                <a:path w="2495" h="1212" extrusionOk="0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70"/>
            <p:cNvSpPr/>
            <p:nvPr/>
          </p:nvSpPr>
          <p:spPr>
            <a:xfrm>
              <a:off x="6976412" y="3869822"/>
              <a:ext cx="45340" cy="58903"/>
            </a:xfrm>
            <a:custGeom>
              <a:avLst/>
              <a:gdLst/>
              <a:ahLst/>
              <a:cxnLst/>
              <a:rect l="l" t="t" r="r" b="b"/>
              <a:pathLst>
                <a:path w="1735" h="2254" extrusionOk="0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70"/>
            <p:cNvSpPr/>
            <p:nvPr/>
          </p:nvSpPr>
          <p:spPr>
            <a:xfrm>
              <a:off x="6993084" y="3912653"/>
              <a:ext cx="65227" cy="31673"/>
            </a:xfrm>
            <a:custGeom>
              <a:avLst/>
              <a:gdLst/>
              <a:ahLst/>
              <a:cxnLst/>
              <a:rect l="l" t="t" r="r" b="b"/>
              <a:pathLst>
                <a:path w="2496" h="1212" extrusionOk="0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7" name="Google Shape;14497;p70"/>
          <p:cNvGrpSpPr/>
          <p:nvPr/>
        </p:nvGrpSpPr>
        <p:grpSpPr>
          <a:xfrm>
            <a:off x="7662181" y="3803446"/>
            <a:ext cx="302823" cy="360498"/>
            <a:chOff x="7662181" y="3803446"/>
            <a:chExt cx="302823" cy="360498"/>
          </a:xfrm>
        </p:grpSpPr>
        <p:sp>
          <p:nvSpPr>
            <p:cNvPr id="14498" name="Google Shape;14498;p70"/>
            <p:cNvSpPr/>
            <p:nvPr/>
          </p:nvSpPr>
          <p:spPr>
            <a:xfrm>
              <a:off x="7801388" y="4144161"/>
              <a:ext cx="22683" cy="19782"/>
            </a:xfrm>
            <a:custGeom>
              <a:avLst/>
              <a:gdLst/>
              <a:ahLst/>
              <a:cxnLst/>
              <a:rect l="l" t="t" r="r" b="b"/>
              <a:pathLst>
                <a:path w="868" h="757" extrusionOk="0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70"/>
            <p:cNvSpPr/>
            <p:nvPr/>
          </p:nvSpPr>
          <p:spPr>
            <a:xfrm>
              <a:off x="7662181" y="4059283"/>
              <a:ext cx="199286" cy="89399"/>
            </a:xfrm>
            <a:custGeom>
              <a:avLst/>
              <a:gdLst/>
              <a:ahLst/>
              <a:cxnLst/>
              <a:rect l="l" t="t" r="r" b="b"/>
              <a:pathLst>
                <a:path w="7626" h="3421" extrusionOk="0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70"/>
            <p:cNvSpPr/>
            <p:nvPr/>
          </p:nvSpPr>
          <p:spPr>
            <a:xfrm>
              <a:off x="7673731" y="4032497"/>
              <a:ext cx="55819" cy="55401"/>
            </a:xfrm>
            <a:custGeom>
              <a:avLst/>
              <a:gdLst/>
              <a:ahLst/>
              <a:cxnLst/>
              <a:rect l="l" t="t" r="r" b="b"/>
              <a:pathLst>
                <a:path w="2136" h="2120" extrusionOk="0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70"/>
            <p:cNvSpPr/>
            <p:nvPr/>
          </p:nvSpPr>
          <p:spPr>
            <a:xfrm>
              <a:off x="7680264" y="4043055"/>
              <a:ext cx="49286" cy="44948"/>
            </a:xfrm>
            <a:custGeom>
              <a:avLst/>
              <a:gdLst/>
              <a:ahLst/>
              <a:cxnLst/>
              <a:rect l="l" t="t" r="r" b="b"/>
              <a:pathLst>
                <a:path w="1886" h="1720" extrusionOk="0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70"/>
            <p:cNvSpPr/>
            <p:nvPr/>
          </p:nvSpPr>
          <p:spPr>
            <a:xfrm>
              <a:off x="7693331" y="3857096"/>
              <a:ext cx="211882" cy="211072"/>
            </a:xfrm>
            <a:custGeom>
              <a:avLst/>
              <a:gdLst/>
              <a:ahLst/>
              <a:cxnLst/>
              <a:rect l="l" t="t" r="r" b="b"/>
              <a:pathLst>
                <a:path w="8108" h="8077" extrusionOk="0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70"/>
            <p:cNvSpPr/>
            <p:nvPr/>
          </p:nvSpPr>
          <p:spPr>
            <a:xfrm>
              <a:off x="7704385" y="3886495"/>
              <a:ext cx="200828" cy="181542"/>
            </a:xfrm>
            <a:custGeom>
              <a:avLst/>
              <a:gdLst/>
              <a:ahLst/>
              <a:cxnLst/>
              <a:rect l="l" t="t" r="r" b="b"/>
              <a:pathLst>
                <a:path w="7685" h="6947" extrusionOk="0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70"/>
            <p:cNvSpPr/>
            <p:nvPr/>
          </p:nvSpPr>
          <p:spPr>
            <a:xfrm>
              <a:off x="7799376" y="3803446"/>
              <a:ext cx="165628" cy="138555"/>
            </a:xfrm>
            <a:custGeom>
              <a:avLst/>
              <a:gdLst/>
              <a:ahLst/>
              <a:cxnLst/>
              <a:rect l="l" t="t" r="r" b="b"/>
              <a:pathLst>
                <a:path w="6338" h="5302" extrusionOk="0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70"/>
            <p:cNvSpPr/>
            <p:nvPr/>
          </p:nvSpPr>
          <p:spPr>
            <a:xfrm>
              <a:off x="7833296" y="3810606"/>
              <a:ext cx="131708" cy="131394"/>
            </a:xfrm>
            <a:custGeom>
              <a:avLst/>
              <a:gdLst/>
              <a:ahLst/>
              <a:cxnLst/>
              <a:rect l="l" t="t" r="r" b="b"/>
              <a:pathLst>
                <a:path w="5040" h="5028" extrusionOk="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70"/>
            <p:cNvSpPr/>
            <p:nvPr/>
          </p:nvSpPr>
          <p:spPr>
            <a:xfrm>
              <a:off x="7804158" y="3929457"/>
              <a:ext cx="28667" cy="28432"/>
            </a:xfrm>
            <a:custGeom>
              <a:avLst/>
              <a:gdLst/>
              <a:ahLst/>
              <a:cxnLst/>
              <a:rect l="l" t="t" r="r" b="b"/>
              <a:pathLst>
                <a:path w="1097" h="1088" extrusionOk="0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70"/>
            <p:cNvSpPr/>
            <p:nvPr/>
          </p:nvSpPr>
          <p:spPr>
            <a:xfrm>
              <a:off x="7806929" y="4129710"/>
              <a:ext cx="29922" cy="28929"/>
            </a:xfrm>
            <a:custGeom>
              <a:avLst/>
              <a:gdLst/>
              <a:ahLst/>
              <a:cxnLst/>
              <a:rect l="l" t="t" r="r" b="b"/>
              <a:pathLst>
                <a:path w="1145" h="1107" extrusionOk="0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8" name="Google Shape;14508;p70"/>
          <p:cNvGrpSpPr/>
          <p:nvPr/>
        </p:nvGrpSpPr>
        <p:grpSpPr>
          <a:xfrm>
            <a:off x="5206562" y="3803994"/>
            <a:ext cx="363895" cy="355663"/>
            <a:chOff x="5206562" y="3803994"/>
            <a:chExt cx="363895" cy="355663"/>
          </a:xfrm>
        </p:grpSpPr>
        <p:sp>
          <p:nvSpPr>
            <p:cNvPr id="14509" name="Google Shape;14509;p70"/>
            <p:cNvSpPr/>
            <p:nvPr/>
          </p:nvSpPr>
          <p:spPr>
            <a:xfrm>
              <a:off x="5284724" y="3924701"/>
              <a:ext cx="212849" cy="192753"/>
            </a:xfrm>
            <a:custGeom>
              <a:avLst/>
              <a:gdLst/>
              <a:ahLst/>
              <a:cxnLst/>
              <a:rect l="l" t="t" r="r" b="b"/>
              <a:pathLst>
                <a:path w="8145" h="7376" extrusionOk="0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70"/>
            <p:cNvSpPr/>
            <p:nvPr/>
          </p:nvSpPr>
          <p:spPr>
            <a:xfrm>
              <a:off x="5241240" y="3803994"/>
              <a:ext cx="294539" cy="96586"/>
            </a:xfrm>
            <a:custGeom>
              <a:avLst/>
              <a:gdLst/>
              <a:ahLst/>
              <a:cxnLst/>
              <a:rect l="l" t="t" r="r" b="b"/>
              <a:pathLst>
                <a:path w="11271" h="3696" extrusionOk="0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70"/>
            <p:cNvSpPr/>
            <p:nvPr/>
          </p:nvSpPr>
          <p:spPr>
            <a:xfrm>
              <a:off x="5277172" y="3828820"/>
              <a:ext cx="222675" cy="73014"/>
            </a:xfrm>
            <a:custGeom>
              <a:avLst/>
              <a:gdLst/>
              <a:ahLst/>
              <a:cxnLst/>
              <a:rect l="l" t="t" r="r" b="b"/>
              <a:pathLst>
                <a:path w="8521" h="2794" extrusionOk="0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70"/>
            <p:cNvSpPr/>
            <p:nvPr/>
          </p:nvSpPr>
          <p:spPr>
            <a:xfrm>
              <a:off x="5238731" y="3888507"/>
              <a:ext cx="299557" cy="36220"/>
            </a:xfrm>
            <a:custGeom>
              <a:avLst/>
              <a:gdLst/>
              <a:ahLst/>
              <a:cxnLst/>
              <a:rect l="l" t="t" r="r" b="b"/>
              <a:pathLst>
                <a:path w="11463" h="1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70"/>
            <p:cNvSpPr/>
            <p:nvPr/>
          </p:nvSpPr>
          <p:spPr>
            <a:xfrm>
              <a:off x="5284724" y="3924701"/>
              <a:ext cx="212849" cy="186978"/>
            </a:xfrm>
            <a:custGeom>
              <a:avLst/>
              <a:gdLst/>
              <a:ahLst/>
              <a:cxnLst/>
              <a:rect l="l" t="t" r="r" b="b"/>
              <a:pathLst>
                <a:path w="8145" h="7155" extrusionOk="0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70"/>
            <p:cNvSpPr/>
            <p:nvPr/>
          </p:nvSpPr>
          <p:spPr>
            <a:xfrm>
              <a:off x="5245421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70"/>
            <p:cNvSpPr/>
            <p:nvPr/>
          </p:nvSpPr>
          <p:spPr>
            <a:xfrm>
              <a:off x="5262093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70"/>
            <p:cNvSpPr/>
            <p:nvPr/>
          </p:nvSpPr>
          <p:spPr>
            <a:xfrm>
              <a:off x="5353479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70"/>
            <p:cNvSpPr/>
            <p:nvPr/>
          </p:nvSpPr>
          <p:spPr>
            <a:xfrm>
              <a:off x="5370151" y="4095058"/>
              <a:ext cx="40741" cy="20880"/>
            </a:xfrm>
            <a:custGeom>
              <a:avLst/>
              <a:gdLst/>
              <a:ahLst/>
              <a:cxnLst/>
              <a:rect l="l" t="t" r="r" b="b"/>
              <a:pathLst>
                <a:path w="1559" h="799" extrusionOk="0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70"/>
            <p:cNvSpPr/>
            <p:nvPr/>
          </p:nvSpPr>
          <p:spPr>
            <a:xfrm>
              <a:off x="5462033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70"/>
            <p:cNvSpPr/>
            <p:nvPr/>
          </p:nvSpPr>
          <p:spPr>
            <a:xfrm>
              <a:off x="5478470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70"/>
            <p:cNvSpPr/>
            <p:nvPr/>
          </p:nvSpPr>
          <p:spPr>
            <a:xfrm>
              <a:off x="5240247" y="4111652"/>
              <a:ext cx="296525" cy="25139"/>
            </a:xfrm>
            <a:custGeom>
              <a:avLst/>
              <a:gdLst/>
              <a:ahLst/>
              <a:cxnLst/>
              <a:rect l="l" t="t" r="r" b="b"/>
              <a:pathLst>
                <a:path w="11347" h="962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70"/>
            <p:cNvSpPr/>
            <p:nvPr/>
          </p:nvSpPr>
          <p:spPr>
            <a:xfrm>
              <a:off x="5229166" y="4133003"/>
              <a:ext cx="318686" cy="21403"/>
            </a:xfrm>
            <a:custGeom>
              <a:avLst/>
              <a:gdLst/>
              <a:ahLst/>
              <a:cxnLst/>
              <a:rect l="l" t="t" r="r" b="b"/>
              <a:pathLst>
                <a:path w="12195" h="819" extrusionOk="0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70"/>
            <p:cNvSpPr/>
            <p:nvPr/>
          </p:nvSpPr>
          <p:spPr>
            <a:xfrm>
              <a:off x="5206562" y="4149100"/>
              <a:ext cx="363895" cy="10558"/>
            </a:xfrm>
            <a:custGeom>
              <a:avLst/>
              <a:gdLst/>
              <a:ahLst/>
              <a:cxnLst/>
              <a:rect l="l" t="t" r="r" b="b"/>
              <a:pathLst>
                <a:path w="13925" h="404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4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7" name="Google Shape;14527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28" name="Google Shape;14528;p71"/>
          <p:cNvGrpSpPr/>
          <p:nvPr/>
        </p:nvGrpSpPr>
        <p:grpSpPr>
          <a:xfrm>
            <a:off x="4682526" y="1512217"/>
            <a:ext cx="369948" cy="370132"/>
            <a:chOff x="4682526" y="1512217"/>
            <a:chExt cx="369948" cy="370132"/>
          </a:xfrm>
        </p:grpSpPr>
        <p:sp>
          <p:nvSpPr>
            <p:cNvPr id="14529" name="Google Shape;14529;p71"/>
            <p:cNvSpPr/>
            <p:nvPr/>
          </p:nvSpPr>
          <p:spPr>
            <a:xfrm>
              <a:off x="4921192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71"/>
            <p:cNvSpPr/>
            <p:nvPr/>
          </p:nvSpPr>
          <p:spPr>
            <a:xfrm>
              <a:off x="4945036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71"/>
            <p:cNvSpPr/>
            <p:nvPr/>
          </p:nvSpPr>
          <p:spPr>
            <a:xfrm>
              <a:off x="4682526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71"/>
            <p:cNvSpPr/>
            <p:nvPr/>
          </p:nvSpPr>
          <p:spPr>
            <a:xfrm>
              <a:off x="4706343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71"/>
            <p:cNvSpPr/>
            <p:nvPr/>
          </p:nvSpPr>
          <p:spPr>
            <a:xfrm>
              <a:off x="4694434" y="1547942"/>
              <a:ext cx="346131" cy="320006"/>
            </a:xfrm>
            <a:custGeom>
              <a:avLst/>
              <a:gdLst/>
              <a:ahLst/>
              <a:cxnLst/>
              <a:rect l="l" t="t" r="r" b="b"/>
              <a:pathLst>
                <a:path w="13196" h="12200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71"/>
            <p:cNvSpPr/>
            <p:nvPr/>
          </p:nvSpPr>
          <p:spPr>
            <a:xfrm>
              <a:off x="4694434" y="1547942"/>
              <a:ext cx="174849" cy="320163"/>
            </a:xfrm>
            <a:custGeom>
              <a:avLst/>
              <a:gdLst/>
              <a:ahLst/>
              <a:cxnLst/>
              <a:rect l="l" t="t" r="r" b="b"/>
              <a:pathLst>
                <a:path w="6666" h="12206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71"/>
            <p:cNvSpPr/>
            <p:nvPr/>
          </p:nvSpPr>
          <p:spPr>
            <a:xfrm>
              <a:off x="4826397" y="1738975"/>
              <a:ext cx="82021" cy="143373"/>
            </a:xfrm>
            <a:custGeom>
              <a:avLst/>
              <a:gdLst/>
              <a:ahLst/>
              <a:cxnLst/>
              <a:rect l="l" t="t" r="r" b="b"/>
              <a:pathLst>
                <a:path w="3127" h="5466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71"/>
            <p:cNvSpPr/>
            <p:nvPr/>
          </p:nvSpPr>
          <p:spPr>
            <a:xfrm>
              <a:off x="4826397" y="1738975"/>
              <a:ext cx="82205" cy="101484"/>
            </a:xfrm>
            <a:custGeom>
              <a:avLst/>
              <a:gdLst/>
              <a:ahLst/>
              <a:cxnLst/>
              <a:rect l="l" t="t" r="r" b="b"/>
              <a:pathLst>
                <a:path w="3134" h="3869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71"/>
            <p:cNvSpPr/>
            <p:nvPr/>
          </p:nvSpPr>
          <p:spPr>
            <a:xfrm>
              <a:off x="4766121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71"/>
            <p:cNvSpPr/>
            <p:nvPr/>
          </p:nvSpPr>
          <p:spPr>
            <a:xfrm>
              <a:off x="4783905" y="1685256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71"/>
            <p:cNvSpPr/>
            <p:nvPr/>
          </p:nvSpPr>
          <p:spPr>
            <a:xfrm>
              <a:off x="4778029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71"/>
            <p:cNvSpPr/>
            <p:nvPr/>
          </p:nvSpPr>
          <p:spPr>
            <a:xfrm>
              <a:off x="4927252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71"/>
            <p:cNvSpPr/>
            <p:nvPr/>
          </p:nvSpPr>
          <p:spPr>
            <a:xfrm>
              <a:off x="4945219" y="1685256"/>
              <a:ext cx="23843" cy="41811"/>
            </a:xfrm>
            <a:custGeom>
              <a:avLst/>
              <a:gdLst/>
              <a:ahLst/>
              <a:cxnLst/>
              <a:rect l="l" t="t" r="r" b="b"/>
              <a:pathLst>
                <a:path w="909" h="1594" extrusionOk="0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71"/>
            <p:cNvSpPr/>
            <p:nvPr/>
          </p:nvSpPr>
          <p:spPr>
            <a:xfrm>
              <a:off x="4939160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71"/>
            <p:cNvSpPr/>
            <p:nvPr/>
          </p:nvSpPr>
          <p:spPr>
            <a:xfrm>
              <a:off x="4810922" y="1739001"/>
              <a:ext cx="111005" cy="107412"/>
            </a:xfrm>
            <a:custGeom>
              <a:avLst/>
              <a:gdLst/>
              <a:ahLst/>
              <a:cxnLst/>
              <a:rect l="l" t="t" r="r" b="b"/>
              <a:pathLst>
                <a:path w="4232" h="4095" extrusionOk="0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4" name="Google Shape;14544;p71"/>
          <p:cNvGrpSpPr/>
          <p:nvPr/>
        </p:nvGrpSpPr>
        <p:grpSpPr>
          <a:xfrm>
            <a:off x="3592433" y="1980212"/>
            <a:ext cx="381542" cy="370079"/>
            <a:chOff x="3592433" y="1980212"/>
            <a:chExt cx="381542" cy="370079"/>
          </a:xfrm>
        </p:grpSpPr>
        <p:sp>
          <p:nvSpPr>
            <p:cNvPr id="14545" name="Google Shape;14545;p71"/>
            <p:cNvSpPr/>
            <p:nvPr/>
          </p:nvSpPr>
          <p:spPr>
            <a:xfrm>
              <a:off x="3790916" y="1980212"/>
              <a:ext cx="165800" cy="370079"/>
            </a:xfrm>
            <a:custGeom>
              <a:avLst/>
              <a:gdLst/>
              <a:ahLst/>
              <a:cxnLst/>
              <a:rect l="l" t="t" r="r" b="b"/>
              <a:pathLst>
                <a:path w="6321" h="14109" extrusionOk="0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71"/>
            <p:cNvSpPr/>
            <p:nvPr/>
          </p:nvSpPr>
          <p:spPr>
            <a:xfrm>
              <a:off x="3601509" y="2157448"/>
              <a:ext cx="11935" cy="19777"/>
            </a:xfrm>
            <a:custGeom>
              <a:avLst/>
              <a:gdLst/>
              <a:ahLst/>
              <a:cxnLst/>
              <a:rect l="l" t="t" r="r" b="b"/>
              <a:pathLst>
                <a:path w="455" h="754" extrusionOk="0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71"/>
            <p:cNvSpPr/>
            <p:nvPr/>
          </p:nvSpPr>
          <p:spPr>
            <a:xfrm>
              <a:off x="3592433" y="2165291"/>
              <a:ext cx="29902" cy="35778"/>
            </a:xfrm>
            <a:custGeom>
              <a:avLst/>
              <a:gdLst/>
              <a:ahLst/>
              <a:cxnLst/>
              <a:rect l="l" t="t" r="r" b="b"/>
              <a:pathLst>
                <a:path w="1140" h="1364" extrusionOk="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71"/>
            <p:cNvSpPr/>
            <p:nvPr/>
          </p:nvSpPr>
          <p:spPr>
            <a:xfrm>
              <a:off x="3722088" y="2190551"/>
              <a:ext cx="61404" cy="80054"/>
            </a:xfrm>
            <a:custGeom>
              <a:avLst/>
              <a:gdLst/>
              <a:ahLst/>
              <a:cxnLst/>
              <a:rect l="l" t="t" r="r" b="b"/>
              <a:pathLst>
                <a:path w="2341" h="3052" extrusionOk="0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71"/>
            <p:cNvSpPr/>
            <p:nvPr/>
          </p:nvSpPr>
          <p:spPr>
            <a:xfrm>
              <a:off x="3701471" y="2022364"/>
              <a:ext cx="15004" cy="26440"/>
            </a:xfrm>
            <a:custGeom>
              <a:avLst/>
              <a:gdLst/>
              <a:ahLst/>
              <a:cxnLst/>
              <a:rect l="l" t="t" r="r" b="b"/>
              <a:pathLst>
                <a:path w="572" h="1008" extrusionOk="0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71"/>
            <p:cNvSpPr/>
            <p:nvPr/>
          </p:nvSpPr>
          <p:spPr>
            <a:xfrm>
              <a:off x="3611109" y="2065040"/>
              <a:ext cx="319455" cy="285068"/>
            </a:xfrm>
            <a:custGeom>
              <a:avLst/>
              <a:gdLst/>
              <a:ahLst/>
              <a:cxnLst/>
              <a:rect l="l" t="t" r="r" b="b"/>
              <a:pathLst>
                <a:path w="12179" h="10868" extrusionOk="0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71"/>
            <p:cNvSpPr/>
            <p:nvPr/>
          </p:nvSpPr>
          <p:spPr>
            <a:xfrm>
              <a:off x="3685628" y="2035636"/>
              <a:ext cx="34361" cy="50886"/>
            </a:xfrm>
            <a:custGeom>
              <a:avLst/>
              <a:gdLst/>
              <a:ahLst/>
              <a:cxnLst/>
              <a:rect l="l" t="t" r="r" b="b"/>
              <a:pathLst>
                <a:path w="1310" h="1940" extrusionOk="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71"/>
            <p:cNvSpPr/>
            <p:nvPr/>
          </p:nvSpPr>
          <p:spPr>
            <a:xfrm>
              <a:off x="3658244" y="2099480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71"/>
            <p:cNvSpPr/>
            <p:nvPr/>
          </p:nvSpPr>
          <p:spPr>
            <a:xfrm>
              <a:off x="3645077" y="2133264"/>
              <a:ext cx="89497" cy="35594"/>
            </a:xfrm>
            <a:custGeom>
              <a:avLst/>
              <a:gdLst/>
              <a:ahLst/>
              <a:cxnLst/>
              <a:rect l="l" t="t" r="r" b="b"/>
              <a:pathLst>
                <a:path w="3412" h="1357" extrusionOk="0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71"/>
            <p:cNvSpPr/>
            <p:nvPr/>
          </p:nvSpPr>
          <p:spPr>
            <a:xfrm>
              <a:off x="3623752" y="2119231"/>
              <a:ext cx="20459" cy="24394"/>
            </a:xfrm>
            <a:custGeom>
              <a:avLst/>
              <a:gdLst/>
              <a:ahLst/>
              <a:cxnLst/>
              <a:rect l="l" t="t" r="r" b="b"/>
              <a:pathLst>
                <a:path w="780" h="930" extrusionOk="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71"/>
            <p:cNvSpPr/>
            <p:nvPr/>
          </p:nvSpPr>
          <p:spPr>
            <a:xfrm>
              <a:off x="3744856" y="2237660"/>
              <a:ext cx="88421" cy="88789"/>
            </a:xfrm>
            <a:custGeom>
              <a:avLst/>
              <a:gdLst/>
              <a:ahLst/>
              <a:cxnLst/>
              <a:rect l="l" t="t" r="r" b="b"/>
              <a:pathLst>
                <a:path w="3371" h="3385" extrusionOk="0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71"/>
            <p:cNvSpPr/>
            <p:nvPr/>
          </p:nvSpPr>
          <p:spPr>
            <a:xfrm>
              <a:off x="3829159" y="1998626"/>
              <a:ext cx="144816" cy="333147"/>
            </a:xfrm>
            <a:custGeom>
              <a:avLst/>
              <a:gdLst/>
              <a:ahLst/>
              <a:cxnLst/>
              <a:rect l="l" t="t" r="r" b="b"/>
              <a:pathLst>
                <a:path w="5521" h="12701" extrusionOk="0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7" name="Google Shape;14557;p71"/>
          <p:cNvGrpSpPr/>
          <p:nvPr/>
        </p:nvGrpSpPr>
        <p:grpSpPr>
          <a:xfrm>
            <a:off x="1398582" y="2973490"/>
            <a:ext cx="371391" cy="235126"/>
            <a:chOff x="1398582" y="2973490"/>
            <a:chExt cx="371391" cy="235126"/>
          </a:xfrm>
        </p:grpSpPr>
        <p:sp>
          <p:nvSpPr>
            <p:cNvPr id="14558" name="Google Shape;14558;p71"/>
            <p:cNvSpPr/>
            <p:nvPr/>
          </p:nvSpPr>
          <p:spPr>
            <a:xfrm>
              <a:off x="1398582" y="2973490"/>
              <a:ext cx="44302" cy="114704"/>
            </a:xfrm>
            <a:custGeom>
              <a:avLst/>
              <a:gdLst/>
              <a:ahLst/>
              <a:cxnLst/>
              <a:rect l="l" t="t" r="r" b="b"/>
              <a:pathLst>
                <a:path w="1689" h="4373" extrusionOk="0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71"/>
            <p:cNvSpPr/>
            <p:nvPr/>
          </p:nvSpPr>
          <p:spPr>
            <a:xfrm>
              <a:off x="1403907" y="2991903"/>
              <a:ext cx="38847" cy="96290"/>
            </a:xfrm>
            <a:custGeom>
              <a:avLst/>
              <a:gdLst/>
              <a:ahLst/>
              <a:cxnLst/>
              <a:rect l="l" t="t" r="r" b="b"/>
              <a:pathLst>
                <a:path w="1481" h="3671" extrusionOk="0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71"/>
            <p:cNvSpPr/>
            <p:nvPr/>
          </p:nvSpPr>
          <p:spPr>
            <a:xfrm>
              <a:off x="1459226" y="3099210"/>
              <a:ext cx="280320" cy="80001"/>
            </a:xfrm>
            <a:custGeom>
              <a:avLst/>
              <a:gdLst/>
              <a:ahLst/>
              <a:cxnLst/>
              <a:rect l="l" t="t" r="r" b="b"/>
              <a:pathLst>
                <a:path w="10687" h="3050" extrusionOk="0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71"/>
            <p:cNvSpPr/>
            <p:nvPr/>
          </p:nvSpPr>
          <p:spPr>
            <a:xfrm>
              <a:off x="1459226" y="3099210"/>
              <a:ext cx="276071" cy="71870"/>
            </a:xfrm>
            <a:custGeom>
              <a:avLst/>
              <a:gdLst/>
              <a:ahLst/>
              <a:cxnLst/>
              <a:rect l="l" t="t" r="r" b="b"/>
              <a:pathLst>
                <a:path w="10525" h="2740" extrusionOk="0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71"/>
            <p:cNvSpPr/>
            <p:nvPr/>
          </p:nvSpPr>
          <p:spPr>
            <a:xfrm>
              <a:off x="1446609" y="3061780"/>
              <a:ext cx="323363" cy="65732"/>
            </a:xfrm>
            <a:custGeom>
              <a:avLst/>
              <a:gdLst/>
              <a:ahLst/>
              <a:cxnLst/>
              <a:rect l="l" t="t" r="r" b="b"/>
              <a:pathLst>
                <a:path w="12328" h="2506" extrusionOk="0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71"/>
            <p:cNvSpPr/>
            <p:nvPr/>
          </p:nvSpPr>
          <p:spPr>
            <a:xfrm>
              <a:off x="1404615" y="3076076"/>
              <a:ext cx="72237" cy="102481"/>
            </a:xfrm>
            <a:custGeom>
              <a:avLst/>
              <a:gdLst/>
              <a:ahLst/>
              <a:cxnLst/>
              <a:rect l="l" t="t" r="r" b="b"/>
              <a:pathLst>
                <a:path w="2754" h="3907" extrusionOk="0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71"/>
            <p:cNvSpPr/>
            <p:nvPr/>
          </p:nvSpPr>
          <p:spPr>
            <a:xfrm>
              <a:off x="1650967" y="3040324"/>
              <a:ext cx="110455" cy="168292"/>
            </a:xfrm>
            <a:custGeom>
              <a:avLst/>
              <a:gdLst/>
              <a:ahLst/>
              <a:cxnLst/>
              <a:rect l="l" t="t" r="r" b="b"/>
              <a:pathLst>
                <a:path w="4211" h="6416" extrusionOk="0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71"/>
            <p:cNvSpPr/>
            <p:nvPr/>
          </p:nvSpPr>
          <p:spPr>
            <a:xfrm>
              <a:off x="1521312" y="3032953"/>
              <a:ext cx="138730" cy="154259"/>
            </a:xfrm>
            <a:custGeom>
              <a:avLst/>
              <a:gdLst/>
              <a:ahLst/>
              <a:cxnLst/>
              <a:rect l="l" t="t" r="r" b="b"/>
              <a:pathLst>
                <a:path w="5289" h="5881" extrusionOk="0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71"/>
            <p:cNvSpPr/>
            <p:nvPr/>
          </p:nvSpPr>
          <p:spPr>
            <a:xfrm>
              <a:off x="1428642" y="3100260"/>
              <a:ext cx="30086" cy="36145"/>
            </a:xfrm>
            <a:custGeom>
              <a:avLst/>
              <a:gdLst/>
              <a:ahLst/>
              <a:cxnLst/>
              <a:rect l="l" t="t" r="r" b="b"/>
              <a:pathLst>
                <a:path w="1147" h="1378" extrusionOk="0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71"/>
            <p:cNvSpPr/>
            <p:nvPr/>
          </p:nvSpPr>
          <p:spPr>
            <a:xfrm>
              <a:off x="1446609" y="3100443"/>
              <a:ext cx="12118" cy="23948"/>
            </a:xfrm>
            <a:custGeom>
              <a:avLst/>
              <a:gdLst/>
              <a:ahLst/>
              <a:cxnLst/>
              <a:rect l="l" t="t" r="r" b="b"/>
              <a:pathLst>
                <a:path w="462" h="913" extrusionOk="0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71"/>
            <p:cNvSpPr/>
            <p:nvPr/>
          </p:nvSpPr>
          <p:spPr>
            <a:xfrm>
              <a:off x="1440734" y="3106319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71"/>
            <p:cNvSpPr/>
            <p:nvPr/>
          </p:nvSpPr>
          <p:spPr>
            <a:xfrm>
              <a:off x="1404615" y="3081584"/>
              <a:ext cx="56054" cy="96972"/>
            </a:xfrm>
            <a:custGeom>
              <a:avLst/>
              <a:gdLst/>
              <a:ahLst/>
              <a:cxnLst/>
              <a:rect l="l" t="t" r="r" b="b"/>
              <a:pathLst>
                <a:path w="2137" h="3697" extrusionOk="0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71"/>
            <p:cNvSpPr/>
            <p:nvPr/>
          </p:nvSpPr>
          <p:spPr>
            <a:xfrm>
              <a:off x="1414582" y="3154005"/>
              <a:ext cx="76513" cy="54611"/>
            </a:xfrm>
            <a:custGeom>
              <a:avLst/>
              <a:gdLst/>
              <a:ahLst/>
              <a:cxnLst/>
              <a:rect l="l" t="t" r="r" b="b"/>
              <a:pathLst>
                <a:path w="2917" h="2082" extrusionOk="0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71"/>
            <p:cNvSpPr/>
            <p:nvPr/>
          </p:nvSpPr>
          <p:spPr>
            <a:xfrm>
              <a:off x="1474702" y="3154372"/>
              <a:ext cx="32210" cy="54244"/>
            </a:xfrm>
            <a:custGeom>
              <a:avLst/>
              <a:gdLst/>
              <a:ahLst/>
              <a:cxnLst/>
              <a:rect l="l" t="t" r="r" b="b"/>
              <a:pathLst>
                <a:path w="1228" h="2068" extrusionOk="0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71"/>
            <p:cNvSpPr/>
            <p:nvPr/>
          </p:nvSpPr>
          <p:spPr>
            <a:xfrm>
              <a:off x="1469534" y="3061859"/>
              <a:ext cx="102664" cy="48027"/>
            </a:xfrm>
            <a:custGeom>
              <a:avLst/>
              <a:gdLst/>
              <a:ahLst/>
              <a:cxnLst/>
              <a:rect l="l" t="t" r="r" b="b"/>
              <a:pathLst>
                <a:path w="3914" h="1831" extrusionOk="0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3" name="Google Shape;14573;p71"/>
          <p:cNvGrpSpPr/>
          <p:nvPr/>
        </p:nvGrpSpPr>
        <p:grpSpPr>
          <a:xfrm>
            <a:off x="850795" y="1512217"/>
            <a:ext cx="370132" cy="370132"/>
            <a:chOff x="850795" y="1512217"/>
            <a:chExt cx="370132" cy="370132"/>
          </a:xfrm>
        </p:grpSpPr>
        <p:sp>
          <p:nvSpPr>
            <p:cNvPr id="14574" name="Google Shape;14574;p71"/>
            <p:cNvSpPr/>
            <p:nvPr/>
          </p:nvSpPr>
          <p:spPr>
            <a:xfrm>
              <a:off x="1089462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71"/>
            <p:cNvSpPr/>
            <p:nvPr/>
          </p:nvSpPr>
          <p:spPr>
            <a:xfrm>
              <a:off x="1113488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71"/>
            <p:cNvSpPr/>
            <p:nvPr/>
          </p:nvSpPr>
          <p:spPr>
            <a:xfrm>
              <a:off x="850795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71"/>
            <p:cNvSpPr/>
            <p:nvPr/>
          </p:nvSpPr>
          <p:spPr>
            <a:xfrm>
              <a:off x="87461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71"/>
            <p:cNvSpPr/>
            <p:nvPr/>
          </p:nvSpPr>
          <p:spPr>
            <a:xfrm>
              <a:off x="862703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71"/>
            <p:cNvSpPr/>
            <p:nvPr/>
          </p:nvSpPr>
          <p:spPr>
            <a:xfrm>
              <a:off x="1058353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71"/>
            <p:cNvSpPr/>
            <p:nvPr/>
          </p:nvSpPr>
          <p:spPr>
            <a:xfrm>
              <a:off x="862703" y="1552034"/>
              <a:ext cx="165249" cy="330131"/>
            </a:xfrm>
            <a:custGeom>
              <a:avLst/>
              <a:gdLst/>
              <a:ahLst/>
              <a:cxnLst/>
              <a:rect l="l" t="t" r="r" b="b"/>
              <a:pathLst>
                <a:path w="6300" h="12586" extrusionOk="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71"/>
            <p:cNvSpPr/>
            <p:nvPr/>
          </p:nvSpPr>
          <p:spPr>
            <a:xfrm>
              <a:off x="108946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71"/>
            <p:cNvSpPr/>
            <p:nvPr/>
          </p:nvSpPr>
          <p:spPr>
            <a:xfrm>
              <a:off x="110742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71"/>
            <p:cNvSpPr/>
            <p:nvPr/>
          </p:nvSpPr>
          <p:spPr>
            <a:xfrm>
              <a:off x="1101554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71"/>
            <p:cNvSpPr/>
            <p:nvPr/>
          </p:nvSpPr>
          <p:spPr>
            <a:xfrm>
              <a:off x="976174" y="1780759"/>
              <a:ext cx="119373" cy="77562"/>
            </a:xfrm>
            <a:custGeom>
              <a:avLst/>
              <a:gdLst/>
              <a:ahLst/>
              <a:cxnLst/>
              <a:rect l="l" t="t" r="r" b="b"/>
              <a:pathLst>
                <a:path w="4551" h="2957" extrusionOk="0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71"/>
            <p:cNvSpPr/>
            <p:nvPr/>
          </p:nvSpPr>
          <p:spPr>
            <a:xfrm>
              <a:off x="1006050" y="1762976"/>
              <a:ext cx="59621" cy="41653"/>
            </a:xfrm>
            <a:custGeom>
              <a:avLst/>
              <a:gdLst/>
              <a:ahLst/>
              <a:cxnLst/>
              <a:rect l="l" t="t" r="r" b="b"/>
              <a:pathLst>
                <a:path w="2273" h="1588" extrusionOk="0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71"/>
            <p:cNvSpPr/>
            <p:nvPr/>
          </p:nvSpPr>
          <p:spPr>
            <a:xfrm>
              <a:off x="975282" y="1798360"/>
              <a:ext cx="121156" cy="33024"/>
            </a:xfrm>
            <a:custGeom>
              <a:avLst/>
              <a:gdLst/>
              <a:ahLst/>
              <a:cxnLst/>
              <a:rect l="l" t="t" r="r" b="b"/>
              <a:pathLst>
                <a:path w="4619" h="1259" extrusionOk="0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71"/>
            <p:cNvSpPr/>
            <p:nvPr/>
          </p:nvSpPr>
          <p:spPr>
            <a:xfrm>
              <a:off x="1006050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71"/>
            <p:cNvSpPr/>
            <p:nvPr/>
          </p:nvSpPr>
          <p:spPr>
            <a:xfrm>
              <a:off x="892396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71"/>
            <p:cNvSpPr/>
            <p:nvPr/>
          </p:nvSpPr>
          <p:spPr>
            <a:xfrm>
              <a:off x="946298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71"/>
            <p:cNvSpPr/>
            <p:nvPr/>
          </p:nvSpPr>
          <p:spPr>
            <a:xfrm>
              <a:off x="964266" y="1691315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71"/>
            <p:cNvSpPr/>
            <p:nvPr/>
          </p:nvSpPr>
          <p:spPr>
            <a:xfrm>
              <a:off x="958207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2" name="Google Shape;14592;p71"/>
          <p:cNvGrpSpPr/>
          <p:nvPr/>
        </p:nvGrpSpPr>
        <p:grpSpPr>
          <a:xfrm>
            <a:off x="8038497" y="2906079"/>
            <a:ext cx="236568" cy="370105"/>
            <a:chOff x="8038497" y="2906079"/>
            <a:chExt cx="236568" cy="370105"/>
          </a:xfrm>
        </p:grpSpPr>
        <p:sp>
          <p:nvSpPr>
            <p:cNvPr id="14593" name="Google Shape;14593;p71"/>
            <p:cNvSpPr/>
            <p:nvPr/>
          </p:nvSpPr>
          <p:spPr>
            <a:xfrm>
              <a:off x="8114616" y="3032508"/>
              <a:ext cx="55345" cy="237801"/>
            </a:xfrm>
            <a:custGeom>
              <a:avLst/>
              <a:gdLst/>
              <a:ahLst/>
              <a:cxnLst/>
              <a:rect l="l" t="t" r="r" b="b"/>
              <a:pathLst>
                <a:path w="2110" h="9066" extrusionOk="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71"/>
            <p:cNvSpPr/>
            <p:nvPr/>
          </p:nvSpPr>
          <p:spPr>
            <a:xfrm>
              <a:off x="8114800" y="2997123"/>
              <a:ext cx="83070" cy="273185"/>
            </a:xfrm>
            <a:custGeom>
              <a:avLst/>
              <a:gdLst/>
              <a:ahLst/>
              <a:cxnLst/>
              <a:rect l="l" t="t" r="r" b="b"/>
              <a:pathLst>
                <a:path w="3167" h="10415" extrusionOk="0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71"/>
            <p:cNvSpPr/>
            <p:nvPr/>
          </p:nvSpPr>
          <p:spPr>
            <a:xfrm>
              <a:off x="8104649" y="3264433"/>
              <a:ext cx="74729" cy="11751"/>
            </a:xfrm>
            <a:custGeom>
              <a:avLst/>
              <a:gdLst/>
              <a:ahLst/>
              <a:cxnLst/>
              <a:rect l="l" t="t" r="r" b="b"/>
              <a:pathLst>
                <a:path w="2849" h="448" extrusionOk="0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71"/>
            <p:cNvSpPr/>
            <p:nvPr/>
          </p:nvSpPr>
          <p:spPr>
            <a:xfrm>
              <a:off x="8139666" y="2906079"/>
              <a:ext cx="60355" cy="104763"/>
            </a:xfrm>
            <a:custGeom>
              <a:avLst/>
              <a:gdLst/>
              <a:ahLst/>
              <a:cxnLst/>
              <a:rect l="l" t="t" r="r" b="b"/>
              <a:pathLst>
                <a:path w="2301" h="3994" extrusionOk="0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71"/>
            <p:cNvSpPr/>
            <p:nvPr/>
          </p:nvSpPr>
          <p:spPr>
            <a:xfrm>
              <a:off x="8038497" y="2975169"/>
              <a:ext cx="133065" cy="50598"/>
            </a:xfrm>
            <a:custGeom>
              <a:avLst/>
              <a:gdLst/>
              <a:ahLst/>
              <a:cxnLst/>
              <a:rect l="l" t="t" r="r" b="b"/>
              <a:pathLst>
                <a:path w="5073" h="1929" extrusionOk="0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71"/>
            <p:cNvSpPr/>
            <p:nvPr/>
          </p:nvSpPr>
          <p:spPr>
            <a:xfrm>
              <a:off x="8171535" y="2996048"/>
              <a:ext cx="93221" cy="82152"/>
            </a:xfrm>
            <a:custGeom>
              <a:avLst/>
              <a:gdLst/>
              <a:ahLst/>
              <a:cxnLst/>
              <a:rect l="l" t="t" r="r" b="b"/>
              <a:pathLst>
                <a:path w="3554" h="3132" extrusionOk="0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71"/>
            <p:cNvSpPr/>
            <p:nvPr/>
          </p:nvSpPr>
          <p:spPr>
            <a:xfrm>
              <a:off x="8067297" y="2917646"/>
              <a:ext cx="207768" cy="93195"/>
            </a:xfrm>
            <a:custGeom>
              <a:avLst/>
              <a:gdLst/>
              <a:ahLst/>
              <a:cxnLst/>
              <a:rect l="l" t="t" r="r" b="b"/>
              <a:pathLst>
                <a:path w="7921" h="3553" extrusionOk="0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0" name="Google Shape;14600;p71"/>
          <p:cNvGrpSpPr/>
          <p:nvPr/>
        </p:nvGrpSpPr>
        <p:grpSpPr>
          <a:xfrm>
            <a:off x="6324130" y="1566303"/>
            <a:ext cx="370630" cy="261802"/>
            <a:chOff x="6324130" y="1566303"/>
            <a:chExt cx="370630" cy="261802"/>
          </a:xfrm>
        </p:grpSpPr>
        <p:sp>
          <p:nvSpPr>
            <p:cNvPr id="14601" name="Google Shape;14601;p71"/>
            <p:cNvSpPr/>
            <p:nvPr/>
          </p:nvSpPr>
          <p:spPr>
            <a:xfrm>
              <a:off x="6536147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71"/>
            <p:cNvSpPr/>
            <p:nvPr/>
          </p:nvSpPr>
          <p:spPr>
            <a:xfrm>
              <a:off x="6404525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71"/>
            <p:cNvSpPr/>
            <p:nvPr/>
          </p:nvSpPr>
          <p:spPr>
            <a:xfrm>
              <a:off x="6566023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71"/>
            <p:cNvSpPr/>
            <p:nvPr/>
          </p:nvSpPr>
          <p:spPr>
            <a:xfrm>
              <a:off x="6434401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71"/>
            <p:cNvSpPr/>
            <p:nvPr/>
          </p:nvSpPr>
          <p:spPr>
            <a:xfrm>
              <a:off x="6324314" y="1684889"/>
              <a:ext cx="362315" cy="112212"/>
            </a:xfrm>
            <a:custGeom>
              <a:avLst/>
              <a:gdLst/>
              <a:ahLst/>
              <a:cxnLst/>
              <a:rect l="l" t="t" r="r" b="b"/>
              <a:pathLst>
                <a:path w="13813" h="4278" extrusionOk="0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71"/>
            <p:cNvSpPr/>
            <p:nvPr/>
          </p:nvSpPr>
          <p:spPr>
            <a:xfrm>
              <a:off x="6324314" y="1715316"/>
              <a:ext cx="362315" cy="81785"/>
            </a:xfrm>
            <a:custGeom>
              <a:avLst/>
              <a:gdLst/>
              <a:ahLst/>
              <a:cxnLst/>
              <a:rect l="l" t="t" r="r" b="b"/>
              <a:pathLst>
                <a:path w="13813" h="3118" extrusionOk="0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71"/>
            <p:cNvSpPr/>
            <p:nvPr/>
          </p:nvSpPr>
          <p:spPr>
            <a:xfrm>
              <a:off x="6324130" y="1684836"/>
              <a:ext cx="117405" cy="98258"/>
            </a:xfrm>
            <a:custGeom>
              <a:avLst/>
              <a:gdLst/>
              <a:ahLst/>
              <a:cxnLst/>
              <a:rect l="l" t="t" r="r" b="b"/>
              <a:pathLst>
                <a:path w="4476" h="3746" extrusionOk="0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71"/>
            <p:cNvSpPr/>
            <p:nvPr/>
          </p:nvSpPr>
          <p:spPr>
            <a:xfrm>
              <a:off x="6382833" y="1566303"/>
              <a:ext cx="311927" cy="177498"/>
            </a:xfrm>
            <a:custGeom>
              <a:avLst/>
              <a:gdLst/>
              <a:ahLst/>
              <a:cxnLst/>
              <a:rect l="l" t="t" r="r" b="b"/>
              <a:pathLst>
                <a:path w="11892" h="6767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71"/>
            <p:cNvSpPr/>
            <p:nvPr/>
          </p:nvSpPr>
          <p:spPr>
            <a:xfrm>
              <a:off x="6382833" y="1566303"/>
              <a:ext cx="275520" cy="125904"/>
            </a:xfrm>
            <a:custGeom>
              <a:avLst/>
              <a:gdLst/>
              <a:ahLst/>
              <a:cxnLst/>
              <a:rect l="l" t="t" r="r" b="b"/>
              <a:pathLst>
                <a:path w="10504" h="4800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71"/>
            <p:cNvSpPr/>
            <p:nvPr/>
          </p:nvSpPr>
          <p:spPr>
            <a:xfrm>
              <a:off x="6389941" y="1714607"/>
              <a:ext cx="24027" cy="23843"/>
            </a:xfrm>
            <a:custGeom>
              <a:avLst/>
              <a:gdLst/>
              <a:ahLst/>
              <a:cxnLst/>
              <a:rect l="l" t="t" r="r" b="b"/>
              <a:pathLst>
                <a:path w="916" h="909" extrusionOk="0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71"/>
            <p:cNvSpPr/>
            <p:nvPr/>
          </p:nvSpPr>
          <p:spPr>
            <a:xfrm>
              <a:off x="6456644" y="1601792"/>
              <a:ext cx="49365" cy="43830"/>
            </a:xfrm>
            <a:custGeom>
              <a:avLst/>
              <a:gdLst/>
              <a:ahLst/>
              <a:cxnLst/>
              <a:rect l="l" t="t" r="r" b="b"/>
              <a:pathLst>
                <a:path w="1882" h="1671" extrusionOk="0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71"/>
            <p:cNvSpPr/>
            <p:nvPr/>
          </p:nvSpPr>
          <p:spPr>
            <a:xfrm>
              <a:off x="6516763" y="1605753"/>
              <a:ext cx="49286" cy="26519"/>
            </a:xfrm>
            <a:custGeom>
              <a:avLst/>
              <a:gdLst/>
              <a:ahLst/>
              <a:cxnLst/>
              <a:rect l="l" t="t" r="r" b="b"/>
              <a:pathLst>
                <a:path w="1879" h="1011" extrusionOk="0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71"/>
            <p:cNvSpPr/>
            <p:nvPr/>
          </p:nvSpPr>
          <p:spPr>
            <a:xfrm>
              <a:off x="6575440" y="1631012"/>
              <a:ext cx="44145" cy="13194"/>
            </a:xfrm>
            <a:custGeom>
              <a:avLst/>
              <a:gdLst/>
              <a:ahLst/>
              <a:cxnLst/>
              <a:rect l="l" t="t" r="r" b="b"/>
              <a:pathLst>
                <a:path w="1683" h="503" extrusionOk="0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71"/>
            <p:cNvSpPr/>
            <p:nvPr/>
          </p:nvSpPr>
          <p:spPr>
            <a:xfrm>
              <a:off x="6632962" y="1667026"/>
              <a:ext cx="32499" cy="19856"/>
            </a:xfrm>
            <a:custGeom>
              <a:avLst/>
              <a:gdLst/>
              <a:ahLst/>
              <a:cxnLst/>
              <a:rect l="l" t="t" r="r" b="b"/>
              <a:pathLst>
                <a:path w="1239" h="757" extrusionOk="0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71"/>
            <p:cNvSpPr/>
            <p:nvPr/>
          </p:nvSpPr>
          <p:spPr>
            <a:xfrm>
              <a:off x="6428526" y="1678594"/>
              <a:ext cx="52067" cy="35568"/>
            </a:xfrm>
            <a:custGeom>
              <a:avLst/>
              <a:gdLst/>
              <a:ahLst/>
              <a:cxnLst/>
              <a:rect l="l" t="t" r="r" b="b"/>
              <a:pathLst>
                <a:path w="1985" h="1356" extrusionOk="0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71"/>
            <p:cNvSpPr/>
            <p:nvPr/>
          </p:nvSpPr>
          <p:spPr>
            <a:xfrm>
              <a:off x="6324314" y="1715316"/>
              <a:ext cx="103713" cy="67778"/>
            </a:xfrm>
            <a:custGeom>
              <a:avLst/>
              <a:gdLst/>
              <a:ahLst/>
              <a:cxnLst/>
              <a:rect l="l" t="t" r="r" b="b"/>
              <a:pathLst>
                <a:path w="3954" h="2584" extrusionOk="0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71"/>
            <p:cNvSpPr/>
            <p:nvPr/>
          </p:nvSpPr>
          <p:spPr>
            <a:xfrm>
              <a:off x="6324130" y="1708024"/>
              <a:ext cx="24210" cy="30086"/>
            </a:xfrm>
            <a:custGeom>
              <a:avLst/>
              <a:gdLst/>
              <a:ahLst/>
              <a:cxnLst/>
              <a:rect l="l" t="t" r="r" b="b"/>
              <a:pathLst>
                <a:path w="923" h="1147" extrusionOk="0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8" name="Google Shape;14618;p71"/>
          <p:cNvGrpSpPr/>
          <p:nvPr/>
        </p:nvGrpSpPr>
        <p:grpSpPr>
          <a:xfrm>
            <a:off x="5232280" y="2026587"/>
            <a:ext cx="370840" cy="353213"/>
            <a:chOff x="5232280" y="2026587"/>
            <a:chExt cx="370840" cy="353213"/>
          </a:xfrm>
        </p:grpSpPr>
        <p:sp>
          <p:nvSpPr>
            <p:cNvPr id="14619" name="Google Shape;14619;p71"/>
            <p:cNvSpPr/>
            <p:nvPr/>
          </p:nvSpPr>
          <p:spPr>
            <a:xfrm>
              <a:off x="5232280" y="2058561"/>
              <a:ext cx="370840" cy="321239"/>
            </a:xfrm>
            <a:custGeom>
              <a:avLst/>
              <a:gdLst/>
              <a:ahLst/>
              <a:cxnLst/>
              <a:rect l="l" t="t" r="r" b="b"/>
              <a:pathLst>
                <a:path w="14138" h="12247" extrusionOk="0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71"/>
            <p:cNvSpPr/>
            <p:nvPr/>
          </p:nvSpPr>
          <p:spPr>
            <a:xfrm>
              <a:off x="5287048" y="2026587"/>
              <a:ext cx="105550" cy="71687"/>
            </a:xfrm>
            <a:custGeom>
              <a:avLst/>
              <a:gdLst/>
              <a:ahLst/>
              <a:cxnLst/>
              <a:rect l="l" t="t" r="r" b="b"/>
              <a:pathLst>
                <a:path w="4024" h="2733" extrusionOk="0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71"/>
            <p:cNvSpPr/>
            <p:nvPr/>
          </p:nvSpPr>
          <p:spPr>
            <a:xfrm>
              <a:off x="5276740" y="2088621"/>
              <a:ext cx="15135" cy="11961"/>
            </a:xfrm>
            <a:custGeom>
              <a:avLst/>
              <a:gdLst/>
              <a:ahLst/>
              <a:cxnLst/>
              <a:rect l="l" t="t" r="r" b="b"/>
              <a:pathLst>
                <a:path w="577" h="456" extrusionOk="0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71"/>
            <p:cNvSpPr/>
            <p:nvPr/>
          </p:nvSpPr>
          <p:spPr>
            <a:xfrm>
              <a:off x="5370827" y="2355406"/>
              <a:ext cx="29902" cy="24394"/>
            </a:xfrm>
            <a:custGeom>
              <a:avLst/>
              <a:gdLst/>
              <a:ahLst/>
              <a:cxnLst/>
              <a:rect l="l" t="t" r="r" b="b"/>
              <a:pathLst>
                <a:path w="1140" h="930" extrusionOk="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71"/>
            <p:cNvSpPr/>
            <p:nvPr/>
          </p:nvSpPr>
          <p:spPr>
            <a:xfrm>
              <a:off x="5561126" y="2355223"/>
              <a:ext cx="31345" cy="24578"/>
            </a:xfrm>
            <a:custGeom>
              <a:avLst/>
              <a:gdLst/>
              <a:ahLst/>
              <a:cxnLst/>
              <a:rect l="l" t="t" r="r" b="b"/>
              <a:pathLst>
                <a:path w="1195" h="937" extrusionOk="0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71"/>
            <p:cNvSpPr/>
            <p:nvPr/>
          </p:nvSpPr>
          <p:spPr>
            <a:xfrm>
              <a:off x="5232280" y="2095756"/>
              <a:ext cx="46978" cy="46689"/>
            </a:xfrm>
            <a:custGeom>
              <a:avLst/>
              <a:gdLst/>
              <a:ahLst/>
              <a:cxnLst/>
              <a:rect l="l" t="t" r="r" b="b"/>
              <a:pathLst>
                <a:path w="1791" h="1780" extrusionOk="0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71"/>
            <p:cNvSpPr/>
            <p:nvPr/>
          </p:nvSpPr>
          <p:spPr>
            <a:xfrm>
              <a:off x="5232621" y="2121933"/>
              <a:ext cx="9469" cy="9574"/>
            </a:xfrm>
            <a:custGeom>
              <a:avLst/>
              <a:gdLst/>
              <a:ahLst/>
              <a:cxnLst/>
              <a:rect l="l" t="t" r="r" b="b"/>
              <a:pathLst>
                <a:path w="361" h="365" extrusionOk="0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71"/>
            <p:cNvSpPr/>
            <p:nvPr/>
          </p:nvSpPr>
          <p:spPr>
            <a:xfrm>
              <a:off x="5305908" y="2118235"/>
              <a:ext cx="65654" cy="132802"/>
            </a:xfrm>
            <a:custGeom>
              <a:avLst/>
              <a:gdLst/>
              <a:ahLst/>
              <a:cxnLst/>
              <a:rect l="l" t="t" r="r" b="b"/>
              <a:pathLst>
                <a:path w="2503" h="5063" extrusionOk="0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71"/>
            <p:cNvSpPr/>
            <p:nvPr/>
          </p:nvSpPr>
          <p:spPr>
            <a:xfrm>
              <a:off x="5406762" y="2226302"/>
              <a:ext cx="120947" cy="37745"/>
            </a:xfrm>
            <a:custGeom>
              <a:avLst/>
              <a:gdLst/>
              <a:ahLst/>
              <a:cxnLst/>
              <a:rect l="l" t="t" r="r" b="b"/>
              <a:pathLst>
                <a:path w="4611" h="1439" extrusionOk="0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71"/>
            <p:cNvSpPr/>
            <p:nvPr/>
          </p:nvSpPr>
          <p:spPr>
            <a:xfrm>
              <a:off x="5302524" y="2046207"/>
              <a:ext cx="73680" cy="48001"/>
            </a:xfrm>
            <a:custGeom>
              <a:avLst/>
              <a:gdLst/>
              <a:ahLst/>
              <a:cxnLst/>
              <a:rect l="l" t="t" r="r" b="b"/>
              <a:pathLst>
                <a:path w="2809" h="1830" extrusionOk="0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9" name="Google Shape;14629;p71"/>
          <p:cNvGrpSpPr/>
          <p:nvPr/>
        </p:nvGrpSpPr>
        <p:grpSpPr>
          <a:xfrm>
            <a:off x="7968961" y="2435329"/>
            <a:ext cx="379548" cy="365331"/>
            <a:chOff x="7968961" y="2435329"/>
            <a:chExt cx="379548" cy="365331"/>
          </a:xfrm>
        </p:grpSpPr>
        <p:sp>
          <p:nvSpPr>
            <p:cNvPr id="14630" name="Google Shape;14630;p71"/>
            <p:cNvSpPr/>
            <p:nvPr/>
          </p:nvSpPr>
          <p:spPr>
            <a:xfrm>
              <a:off x="8154276" y="2638638"/>
              <a:ext cx="118297" cy="162023"/>
            </a:xfrm>
            <a:custGeom>
              <a:avLst/>
              <a:gdLst/>
              <a:ahLst/>
              <a:cxnLst/>
              <a:rect l="l" t="t" r="r" b="b"/>
              <a:pathLst>
                <a:path w="45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71"/>
            <p:cNvSpPr/>
            <p:nvPr/>
          </p:nvSpPr>
          <p:spPr>
            <a:xfrm>
              <a:off x="8154276" y="2638638"/>
              <a:ext cx="107805" cy="162023"/>
            </a:xfrm>
            <a:custGeom>
              <a:avLst/>
              <a:gdLst/>
              <a:ahLst/>
              <a:cxnLst/>
              <a:rect l="l" t="t" r="r" b="b"/>
              <a:pathLst>
                <a:path w="41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71"/>
            <p:cNvSpPr/>
            <p:nvPr/>
          </p:nvSpPr>
          <p:spPr>
            <a:xfrm>
              <a:off x="8145332" y="2435382"/>
              <a:ext cx="203178" cy="195886"/>
            </a:xfrm>
            <a:custGeom>
              <a:avLst/>
              <a:gdLst/>
              <a:ahLst/>
              <a:cxnLst/>
              <a:rect l="l" t="t" r="r" b="b"/>
              <a:pathLst>
                <a:path w="7746" h="7468" extrusionOk="0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71"/>
            <p:cNvSpPr/>
            <p:nvPr/>
          </p:nvSpPr>
          <p:spPr>
            <a:xfrm>
              <a:off x="8145489" y="2435329"/>
              <a:ext cx="196095" cy="195886"/>
            </a:xfrm>
            <a:custGeom>
              <a:avLst/>
              <a:gdLst/>
              <a:ahLst/>
              <a:cxnLst/>
              <a:rect l="l" t="t" r="r" b="b"/>
              <a:pathLst>
                <a:path w="7476" h="7468" extrusionOk="0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71"/>
            <p:cNvSpPr/>
            <p:nvPr/>
          </p:nvSpPr>
          <p:spPr>
            <a:xfrm>
              <a:off x="7968961" y="2488183"/>
              <a:ext cx="136606" cy="226968"/>
            </a:xfrm>
            <a:custGeom>
              <a:avLst/>
              <a:gdLst/>
              <a:ahLst/>
              <a:cxnLst/>
              <a:rect l="l" t="t" r="r" b="b"/>
              <a:pathLst>
                <a:path w="5208" h="8653" extrusionOk="0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71"/>
            <p:cNvSpPr/>
            <p:nvPr/>
          </p:nvSpPr>
          <p:spPr>
            <a:xfrm>
              <a:off x="7968961" y="2488104"/>
              <a:ext cx="117038" cy="227047"/>
            </a:xfrm>
            <a:custGeom>
              <a:avLst/>
              <a:gdLst/>
              <a:ahLst/>
              <a:cxnLst/>
              <a:rect l="l" t="t" r="r" b="b"/>
              <a:pathLst>
                <a:path w="4462" h="8656" extrusionOk="0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36" name="Google Shape;14636;p71"/>
          <p:cNvGrpSpPr/>
          <p:nvPr/>
        </p:nvGrpSpPr>
        <p:grpSpPr>
          <a:xfrm>
            <a:off x="4136679" y="2115323"/>
            <a:ext cx="373305" cy="223217"/>
            <a:chOff x="4136679" y="2115323"/>
            <a:chExt cx="373305" cy="223217"/>
          </a:xfrm>
        </p:grpSpPr>
        <p:sp>
          <p:nvSpPr>
            <p:cNvPr id="14637" name="Google Shape;14637;p71"/>
            <p:cNvSpPr/>
            <p:nvPr/>
          </p:nvSpPr>
          <p:spPr>
            <a:xfrm>
              <a:off x="4453092" y="2115323"/>
              <a:ext cx="56893" cy="53903"/>
            </a:xfrm>
            <a:custGeom>
              <a:avLst/>
              <a:gdLst/>
              <a:ahLst/>
              <a:cxnLst/>
              <a:rect l="l" t="t" r="r" b="b"/>
              <a:pathLst>
                <a:path w="2169" h="2055" extrusionOk="0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71"/>
            <p:cNvSpPr/>
            <p:nvPr/>
          </p:nvSpPr>
          <p:spPr>
            <a:xfrm>
              <a:off x="4136679" y="2131691"/>
              <a:ext cx="367823" cy="206850"/>
            </a:xfrm>
            <a:custGeom>
              <a:avLst/>
              <a:gdLst/>
              <a:ahLst/>
              <a:cxnLst/>
              <a:rect l="l" t="t" r="r" b="b"/>
              <a:pathLst>
                <a:path w="14023" h="7886" extrusionOk="0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71"/>
            <p:cNvSpPr/>
            <p:nvPr/>
          </p:nvSpPr>
          <p:spPr>
            <a:xfrm>
              <a:off x="4191998" y="2139481"/>
              <a:ext cx="33810" cy="38952"/>
            </a:xfrm>
            <a:custGeom>
              <a:avLst/>
              <a:gdLst/>
              <a:ahLst/>
              <a:cxnLst/>
              <a:rect l="l" t="t" r="r" b="b"/>
              <a:pathLst>
                <a:path w="1289" h="1485" extrusionOk="0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71"/>
            <p:cNvSpPr/>
            <p:nvPr/>
          </p:nvSpPr>
          <p:spPr>
            <a:xfrm>
              <a:off x="4178123" y="2194275"/>
              <a:ext cx="15686" cy="11777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71"/>
            <p:cNvSpPr/>
            <p:nvPr/>
          </p:nvSpPr>
          <p:spPr>
            <a:xfrm>
              <a:off x="4152339" y="2228637"/>
              <a:ext cx="29902" cy="15817"/>
            </a:xfrm>
            <a:custGeom>
              <a:avLst/>
              <a:gdLst/>
              <a:ahLst/>
              <a:cxnLst/>
              <a:rect l="l" t="t" r="r" b="b"/>
              <a:pathLst>
                <a:path w="1140" h="603" extrusionOk="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71"/>
            <p:cNvSpPr/>
            <p:nvPr/>
          </p:nvSpPr>
          <p:spPr>
            <a:xfrm>
              <a:off x="4136863" y="2204584"/>
              <a:ext cx="15502" cy="29194"/>
            </a:xfrm>
            <a:custGeom>
              <a:avLst/>
              <a:gdLst/>
              <a:ahLst/>
              <a:cxnLst/>
              <a:rect l="l" t="t" r="r" b="b"/>
              <a:pathLst>
                <a:path w="591" h="1113" extrusionOk="0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71"/>
            <p:cNvSpPr/>
            <p:nvPr/>
          </p:nvSpPr>
          <p:spPr>
            <a:xfrm>
              <a:off x="4269246" y="2253477"/>
              <a:ext cx="169629" cy="27410"/>
            </a:xfrm>
            <a:custGeom>
              <a:avLst/>
              <a:gdLst/>
              <a:ahLst/>
              <a:cxnLst/>
              <a:rect l="l" t="t" r="r" b="b"/>
              <a:pathLst>
                <a:path w="6467" h="1045" extrusionOk="0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71"/>
            <p:cNvSpPr/>
            <p:nvPr/>
          </p:nvSpPr>
          <p:spPr>
            <a:xfrm>
              <a:off x="4171355" y="2249044"/>
              <a:ext cx="63870" cy="14794"/>
            </a:xfrm>
            <a:custGeom>
              <a:avLst/>
              <a:gdLst/>
              <a:ahLst/>
              <a:cxnLst/>
              <a:rect l="l" t="t" r="r" b="b"/>
              <a:pathLst>
                <a:path w="2435" h="564" extrusionOk="0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71"/>
            <p:cNvSpPr/>
            <p:nvPr/>
          </p:nvSpPr>
          <p:spPr>
            <a:xfrm>
              <a:off x="4443492" y="2324822"/>
              <a:ext cx="25994" cy="13718"/>
            </a:xfrm>
            <a:custGeom>
              <a:avLst/>
              <a:gdLst/>
              <a:ahLst/>
              <a:cxnLst/>
              <a:rect l="l" t="t" r="r" b="b"/>
              <a:pathLst>
                <a:path w="991" h="523" extrusionOk="0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71"/>
            <p:cNvSpPr/>
            <p:nvPr/>
          </p:nvSpPr>
          <p:spPr>
            <a:xfrm>
              <a:off x="4243042" y="2324822"/>
              <a:ext cx="24210" cy="13718"/>
            </a:xfrm>
            <a:custGeom>
              <a:avLst/>
              <a:gdLst/>
              <a:ahLst/>
              <a:cxnLst/>
              <a:rect l="l" t="t" r="r" b="b"/>
              <a:pathLst>
                <a:path w="923" h="523" extrusionOk="0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7" name="Google Shape;14647;p71"/>
          <p:cNvGrpSpPr/>
          <p:nvPr/>
        </p:nvGrpSpPr>
        <p:grpSpPr>
          <a:xfrm>
            <a:off x="7423823" y="2464077"/>
            <a:ext cx="372046" cy="307730"/>
            <a:chOff x="7423823" y="2464077"/>
            <a:chExt cx="372046" cy="307730"/>
          </a:xfrm>
        </p:grpSpPr>
        <p:sp>
          <p:nvSpPr>
            <p:cNvPr id="14648" name="Google Shape;14648;p71"/>
            <p:cNvSpPr/>
            <p:nvPr/>
          </p:nvSpPr>
          <p:spPr>
            <a:xfrm>
              <a:off x="7423823" y="2464077"/>
              <a:ext cx="212909" cy="149249"/>
            </a:xfrm>
            <a:custGeom>
              <a:avLst/>
              <a:gdLst/>
              <a:ahLst/>
              <a:cxnLst/>
              <a:rect l="l" t="t" r="r" b="b"/>
              <a:pathLst>
                <a:path w="8117" h="5690" extrusionOk="0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71"/>
            <p:cNvSpPr/>
            <p:nvPr/>
          </p:nvSpPr>
          <p:spPr>
            <a:xfrm>
              <a:off x="7434840" y="2507645"/>
              <a:ext cx="359115" cy="258287"/>
            </a:xfrm>
            <a:custGeom>
              <a:avLst/>
              <a:gdLst/>
              <a:ahLst/>
              <a:cxnLst/>
              <a:rect l="l" t="t" r="r" b="b"/>
              <a:pathLst>
                <a:path w="13691" h="9847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71"/>
            <p:cNvSpPr/>
            <p:nvPr/>
          </p:nvSpPr>
          <p:spPr>
            <a:xfrm>
              <a:off x="7434656" y="2507645"/>
              <a:ext cx="302406" cy="223060"/>
            </a:xfrm>
            <a:custGeom>
              <a:avLst/>
              <a:gdLst/>
              <a:ahLst/>
              <a:cxnLst/>
              <a:rect l="l" t="t" r="r" b="b"/>
              <a:pathLst>
                <a:path w="11529" h="8504" extrusionOk="0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71"/>
            <p:cNvSpPr/>
            <p:nvPr/>
          </p:nvSpPr>
          <p:spPr>
            <a:xfrm>
              <a:off x="7434840" y="2507645"/>
              <a:ext cx="129865" cy="173433"/>
            </a:xfrm>
            <a:custGeom>
              <a:avLst/>
              <a:gdLst/>
              <a:ahLst/>
              <a:cxnLst/>
              <a:rect l="l" t="t" r="r" b="b"/>
              <a:pathLst>
                <a:path w="4951" h="6612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71"/>
            <p:cNvSpPr/>
            <p:nvPr/>
          </p:nvSpPr>
          <p:spPr>
            <a:xfrm>
              <a:off x="7459915" y="2490045"/>
              <a:ext cx="205932" cy="82729"/>
            </a:xfrm>
            <a:custGeom>
              <a:avLst/>
              <a:gdLst/>
              <a:ahLst/>
              <a:cxnLst/>
              <a:rect l="l" t="t" r="r" b="b"/>
              <a:pathLst>
                <a:path w="7851" h="3154" extrusionOk="0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71"/>
            <p:cNvSpPr/>
            <p:nvPr/>
          </p:nvSpPr>
          <p:spPr>
            <a:xfrm>
              <a:off x="7423823" y="2553469"/>
              <a:ext cx="102192" cy="177236"/>
            </a:xfrm>
            <a:custGeom>
              <a:avLst/>
              <a:gdLst/>
              <a:ahLst/>
              <a:cxnLst/>
              <a:rect l="l" t="t" r="r" b="b"/>
              <a:pathLst>
                <a:path w="3896" h="6757" extrusionOk="0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71"/>
            <p:cNvSpPr/>
            <p:nvPr/>
          </p:nvSpPr>
          <p:spPr>
            <a:xfrm>
              <a:off x="7423823" y="2581456"/>
              <a:ext cx="41102" cy="149249"/>
            </a:xfrm>
            <a:custGeom>
              <a:avLst/>
              <a:gdLst/>
              <a:ahLst/>
              <a:cxnLst/>
              <a:rect l="l" t="t" r="r" b="b"/>
              <a:pathLst>
                <a:path w="1567" h="5690" extrusionOk="0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71"/>
            <p:cNvSpPr/>
            <p:nvPr/>
          </p:nvSpPr>
          <p:spPr>
            <a:xfrm>
              <a:off x="7445882" y="2660251"/>
              <a:ext cx="347915" cy="111556"/>
            </a:xfrm>
            <a:custGeom>
              <a:avLst/>
              <a:gdLst/>
              <a:ahLst/>
              <a:cxnLst/>
              <a:rect l="l" t="t" r="r" b="b"/>
              <a:pathLst>
                <a:path w="13264" h="4253" extrusionOk="0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71"/>
            <p:cNvSpPr/>
            <p:nvPr/>
          </p:nvSpPr>
          <p:spPr>
            <a:xfrm>
              <a:off x="7446040" y="2660251"/>
              <a:ext cx="349830" cy="111556"/>
            </a:xfrm>
            <a:custGeom>
              <a:avLst/>
              <a:gdLst/>
              <a:ahLst/>
              <a:cxnLst/>
              <a:rect l="l" t="t" r="r" b="b"/>
              <a:pathLst>
                <a:path w="13337" h="4253" extrusionOk="0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71"/>
            <p:cNvSpPr/>
            <p:nvPr/>
          </p:nvSpPr>
          <p:spPr>
            <a:xfrm>
              <a:off x="7433423" y="2624133"/>
              <a:ext cx="118533" cy="106572"/>
            </a:xfrm>
            <a:custGeom>
              <a:avLst/>
              <a:gdLst/>
              <a:ahLst/>
              <a:cxnLst/>
              <a:rect l="l" t="t" r="r" b="b"/>
              <a:pathLst>
                <a:path w="4519" h="4063" extrusionOk="0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71"/>
            <p:cNvSpPr/>
            <p:nvPr/>
          </p:nvSpPr>
          <p:spPr>
            <a:xfrm>
              <a:off x="7439823" y="2642126"/>
              <a:ext cx="99149" cy="88579"/>
            </a:xfrm>
            <a:custGeom>
              <a:avLst/>
              <a:gdLst/>
              <a:ahLst/>
              <a:cxnLst/>
              <a:rect l="l" t="t" r="r" b="b"/>
              <a:pathLst>
                <a:path w="3780" h="3377" extrusionOk="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71"/>
            <p:cNvSpPr/>
            <p:nvPr/>
          </p:nvSpPr>
          <p:spPr>
            <a:xfrm>
              <a:off x="7744196" y="2725669"/>
              <a:ext cx="26650" cy="14112"/>
            </a:xfrm>
            <a:custGeom>
              <a:avLst/>
              <a:gdLst/>
              <a:ahLst/>
              <a:cxnLst/>
              <a:rect l="l" t="t" r="r" b="b"/>
              <a:pathLst>
                <a:path w="1016" h="538" extrusionOk="0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71"/>
            <p:cNvSpPr/>
            <p:nvPr/>
          </p:nvSpPr>
          <p:spPr>
            <a:xfrm>
              <a:off x="7596679" y="2685694"/>
              <a:ext cx="24578" cy="16027"/>
            </a:xfrm>
            <a:custGeom>
              <a:avLst/>
              <a:gdLst/>
              <a:ahLst/>
              <a:cxnLst/>
              <a:rect l="l" t="t" r="r" b="b"/>
              <a:pathLst>
                <a:path w="937" h="611" extrusionOk="0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61" name="Google Shape;14661;p71"/>
          <p:cNvGrpSpPr/>
          <p:nvPr/>
        </p:nvGrpSpPr>
        <p:grpSpPr>
          <a:xfrm>
            <a:off x="3882511" y="3365156"/>
            <a:ext cx="295061" cy="370263"/>
            <a:chOff x="3882511" y="3365156"/>
            <a:chExt cx="295061" cy="370263"/>
          </a:xfrm>
        </p:grpSpPr>
        <p:sp>
          <p:nvSpPr>
            <p:cNvPr id="14662" name="Google Shape;14662;p71"/>
            <p:cNvSpPr/>
            <p:nvPr/>
          </p:nvSpPr>
          <p:spPr>
            <a:xfrm>
              <a:off x="3882511" y="3365156"/>
              <a:ext cx="295061" cy="282209"/>
            </a:xfrm>
            <a:custGeom>
              <a:avLst/>
              <a:gdLst/>
              <a:ahLst/>
              <a:cxnLst/>
              <a:rect l="l" t="t" r="r" b="b"/>
              <a:pathLst>
                <a:path w="11249" h="10759" extrusionOk="0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71"/>
            <p:cNvSpPr/>
            <p:nvPr/>
          </p:nvSpPr>
          <p:spPr>
            <a:xfrm>
              <a:off x="3882511" y="3365314"/>
              <a:ext cx="166875" cy="282051"/>
            </a:xfrm>
            <a:custGeom>
              <a:avLst/>
              <a:gdLst/>
              <a:ahLst/>
              <a:cxnLst/>
              <a:rect l="l" t="t" r="r" b="b"/>
              <a:pathLst>
                <a:path w="6362" h="10753" extrusionOk="0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71"/>
            <p:cNvSpPr/>
            <p:nvPr/>
          </p:nvSpPr>
          <p:spPr>
            <a:xfrm>
              <a:off x="4023208" y="3614656"/>
              <a:ext cx="35227" cy="114887"/>
            </a:xfrm>
            <a:custGeom>
              <a:avLst/>
              <a:gdLst/>
              <a:ahLst/>
              <a:cxnLst/>
              <a:rect l="l" t="t" r="r" b="b"/>
              <a:pathLst>
                <a:path w="1343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71"/>
            <p:cNvSpPr/>
            <p:nvPr/>
          </p:nvSpPr>
          <p:spPr>
            <a:xfrm>
              <a:off x="4023208" y="3614656"/>
              <a:ext cx="30269" cy="114887"/>
            </a:xfrm>
            <a:custGeom>
              <a:avLst/>
              <a:gdLst/>
              <a:ahLst/>
              <a:cxnLst/>
              <a:rect l="l" t="t" r="r" b="b"/>
              <a:pathLst>
                <a:path w="1154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71"/>
            <p:cNvSpPr/>
            <p:nvPr/>
          </p:nvSpPr>
          <p:spPr>
            <a:xfrm>
              <a:off x="4003641" y="3723642"/>
              <a:ext cx="74362" cy="11777"/>
            </a:xfrm>
            <a:custGeom>
              <a:avLst/>
              <a:gdLst/>
              <a:ahLst/>
              <a:cxnLst/>
              <a:rect l="l" t="t" r="r" b="b"/>
              <a:pathLst>
                <a:path w="283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67" name="Google Shape;14667;p71"/>
          <p:cNvGrpSpPr/>
          <p:nvPr/>
        </p:nvGrpSpPr>
        <p:grpSpPr>
          <a:xfrm>
            <a:off x="5229788" y="1512217"/>
            <a:ext cx="370132" cy="370132"/>
            <a:chOff x="5229788" y="1512217"/>
            <a:chExt cx="370132" cy="370132"/>
          </a:xfrm>
        </p:grpSpPr>
        <p:sp>
          <p:nvSpPr>
            <p:cNvPr id="14668" name="Google Shape;14668;p71"/>
            <p:cNvSpPr/>
            <p:nvPr/>
          </p:nvSpPr>
          <p:spPr>
            <a:xfrm>
              <a:off x="5468639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71"/>
            <p:cNvSpPr/>
            <p:nvPr/>
          </p:nvSpPr>
          <p:spPr>
            <a:xfrm>
              <a:off x="549248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71"/>
            <p:cNvSpPr/>
            <p:nvPr/>
          </p:nvSpPr>
          <p:spPr>
            <a:xfrm>
              <a:off x="5229788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71"/>
            <p:cNvSpPr/>
            <p:nvPr/>
          </p:nvSpPr>
          <p:spPr>
            <a:xfrm>
              <a:off x="5253789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71"/>
            <p:cNvSpPr/>
            <p:nvPr/>
          </p:nvSpPr>
          <p:spPr>
            <a:xfrm>
              <a:off x="5241697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71"/>
            <p:cNvSpPr/>
            <p:nvPr/>
          </p:nvSpPr>
          <p:spPr>
            <a:xfrm>
              <a:off x="5370119" y="1786819"/>
              <a:ext cx="89471" cy="71687"/>
            </a:xfrm>
            <a:custGeom>
              <a:avLst/>
              <a:gdLst/>
              <a:ahLst/>
              <a:cxnLst/>
              <a:rect l="l" t="t" r="r" b="b"/>
              <a:pathLst>
                <a:path w="3411" h="2733" extrusionOk="0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71"/>
            <p:cNvSpPr/>
            <p:nvPr/>
          </p:nvSpPr>
          <p:spPr>
            <a:xfrm>
              <a:off x="5241880" y="1552034"/>
              <a:ext cx="165065" cy="330131"/>
            </a:xfrm>
            <a:custGeom>
              <a:avLst/>
              <a:gdLst/>
              <a:ahLst/>
              <a:cxnLst/>
              <a:rect l="l" t="t" r="r" b="b"/>
              <a:pathLst>
                <a:path w="6293" h="12586" extrusionOk="0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71"/>
            <p:cNvSpPr/>
            <p:nvPr/>
          </p:nvSpPr>
          <p:spPr>
            <a:xfrm>
              <a:off x="532529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71"/>
            <p:cNvSpPr/>
            <p:nvPr/>
          </p:nvSpPr>
          <p:spPr>
            <a:xfrm>
              <a:off x="534325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71"/>
            <p:cNvSpPr/>
            <p:nvPr/>
          </p:nvSpPr>
          <p:spPr>
            <a:xfrm>
              <a:off x="5337200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71"/>
            <p:cNvSpPr/>
            <p:nvPr/>
          </p:nvSpPr>
          <p:spPr>
            <a:xfrm>
              <a:off x="5468639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71"/>
            <p:cNvSpPr/>
            <p:nvPr/>
          </p:nvSpPr>
          <p:spPr>
            <a:xfrm>
              <a:off x="5486423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71"/>
            <p:cNvSpPr/>
            <p:nvPr/>
          </p:nvSpPr>
          <p:spPr>
            <a:xfrm>
              <a:off x="5480573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71"/>
            <p:cNvSpPr/>
            <p:nvPr/>
          </p:nvSpPr>
          <p:spPr>
            <a:xfrm>
              <a:off x="5355168" y="1780759"/>
              <a:ext cx="119373" cy="47870"/>
            </a:xfrm>
            <a:custGeom>
              <a:avLst/>
              <a:gdLst/>
              <a:ahLst/>
              <a:cxnLst/>
              <a:rect l="l" t="t" r="r" b="b"/>
              <a:pathLst>
                <a:path w="4551" h="1825" extrusionOk="0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71"/>
            <p:cNvSpPr/>
            <p:nvPr/>
          </p:nvSpPr>
          <p:spPr>
            <a:xfrm>
              <a:off x="5385044" y="1762976"/>
              <a:ext cx="59804" cy="41653"/>
            </a:xfrm>
            <a:custGeom>
              <a:avLst/>
              <a:gdLst/>
              <a:ahLst/>
              <a:cxnLst/>
              <a:rect l="l" t="t" r="r" b="b"/>
              <a:pathLst>
                <a:path w="2280" h="1588" extrusionOk="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71"/>
            <p:cNvSpPr/>
            <p:nvPr/>
          </p:nvSpPr>
          <p:spPr>
            <a:xfrm>
              <a:off x="5354276" y="1798543"/>
              <a:ext cx="121340" cy="32761"/>
            </a:xfrm>
            <a:custGeom>
              <a:avLst/>
              <a:gdLst/>
              <a:ahLst/>
              <a:cxnLst/>
              <a:rect l="l" t="t" r="r" b="b"/>
              <a:pathLst>
                <a:path w="4626" h="1249" extrusionOk="0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71"/>
            <p:cNvSpPr/>
            <p:nvPr/>
          </p:nvSpPr>
          <p:spPr>
            <a:xfrm>
              <a:off x="5385044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85" name="Google Shape;14685;p71"/>
          <p:cNvGrpSpPr/>
          <p:nvPr/>
        </p:nvGrpSpPr>
        <p:grpSpPr>
          <a:xfrm>
            <a:off x="6041869" y="3365392"/>
            <a:ext cx="373882" cy="370053"/>
            <a:chOff x="6041869" y="3365392"/>
            <a:chExt cx="373882" cy="370053"/>
          </a:xfrm>
        </p:grpSpPr>
        <p:sp>
          <p:nvSpPr>
            <p:cNvPr id="14686" name="Google Shape;14686;p71"/>
            <p:cNvSpPr/>
            <p:nvPr/>
          </p:nvSpPr>
          <p:spPr>
            <a:xfrm>
              <a:off x="6082080" y="3626355"/>
              <a:ext cx="70795" cy="68854"/>
            </a:xfrm>
            <a:custGeom>
              <a:avLst/>
              <a:gdLst/>
              <a:ahLst/>
              <a:cxnLst/>
              <a:rect l="l" t="t" r="r" b="b"/>
              <a:pathLst>
                <a:path w="2699" h="2625" extrusionOk="0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71"/>
            <p:cNvSpPr/>
            <p:nvPr/>
          </p:nvSpPr>
          <p:spPr>
            <a:xfrm>
              <a:off x="6304746" y="3405603"/>
              <a:ext cx="70821" cy="68723"/>
            </a:xfrm>
            <a:custGeom>
              <a:avLst/>
              <a:gdLst/>
              <a:ahLst/>
              <a:cxnLst/>
              <a:rect l="l" t="t" r="r" b="b"/>
              <a:pathLst>
                <a:path w="2700" h="2620" extrusionOk="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71"/>
            <p:cNvSpPr/>
            <p:nvPr/>
          </p:nvSpPr>
          <p:spPr>
            <a:xfrm>
              <a:off x="6180128" y="3388344"/>
              <a:ext cx="97418" cy="52171"/>
            </a:xfrm>
            <a:custGeom>
              <a:avLst/>
              <a:gdLst/>
              <a:ahLst/>
              <a:cxnLst/>
              <a:rect l="l" t="t" r="r" b="b"/>
              <a:pathLst>
                <a:path w="3714" h="1989" extrusionOk="0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71"/>
            <p:cNvSpPr/>
            <p:nvPr/>
          </p:nvSpPr>
          <p:spPr>
            <a:xfrm>
              <a:off x="6180075" y="3660375"/>
              <a:ext cx="96946" cy="52093"/>
            </a:xfrm>
            <a:custGeom>
              <a:avLst/>
              <a:gdLst/>
              <a:ahLst/>
              <a:cxnLst/>
              <a:rect l="l" t="t" r="r" b="b"/>
              <a:pathLst>
                <a:path w="3696" h="1986" extrusionOk="0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71"/>
            <p:cNvSpPr/>
            <p:nvPr/>
          </p:nvSpPr>
          <p:spPr>
            <a:xfrm>
              <a:off x="6338190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71"/>
            <p:cNvSpPr/>
            <p:nvPr/>
          </p:nvSpPr>
          <p:spPr>
            <a:xfrm>
              <a:off x="6064506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71"/>
            <p:cNvSpPr/>
            <p:nvPr/>
          </p:nvSpPr>
          <p:spPr>
            <a:xfrm>
              <a:off x="6304746" y="3626355"/>
              <a:ext cx="70821" cy="68854"/>
            </a:xfrm>
            <a:custGeom>
              <a:avLst/>
              <a:gdLst/>
              <a:ahLst/>
              <a:cxnLst/>
              <a:rect l="l" t="t" r="r" b="b"/>
              <a:pathLst>
                <a:path w="2700" h="2625" extrusionOk="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71"/>
            <p:cNvSpPr/>
            <p:nvPr/>
          </p:nvSpPr>
          <p:spPr>
            <a:xfrm>
              <a:off x="6082080" y="3405603"/>
              <a:ext cx="70795" cy="68723"/>
            </a:xfrm>
            <a:custGeom>
              <a:avLst/>
              <a:gdLst/>
              <a:ahLst/>
              <a:cxnLst/>
              <a:rect l="l" t="t" r="r" b="b"/>
              <a:pathLst>
                <a:path w="2699" h="2620" extrusionOk="0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71"/>
            <p:cNvSpPr/>
            <p:nvPr/>
          </p:nvSpPr>
          <p:spPr>
            <a:xfrm>
              <a:off x="6041869" y="3365392"/>
              <a:ext cx="373882" cy="370053"/>
            </a:xfrm>
            <a:custGeom>
              <a:avLst/>
              <a:gdLst/>
              <a:ahLst/>
              <a:cxnLst/>
              <a:rect l="l" t="t" r="r" b="b"/>
              <a:pathLst>
                <a:path w="14254" h="14108" extrusionOk="0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71"/>
            <p:cNvSpPr/>
            <p:nvPr/>
          </p:nvSpPr>
          <p:spPr>
            <a:xfrm>
              <a:off x="6141832" y="3463755"/>
              <a:ext cx="173957" cy="173302"/>
            </a:xfrm>
            <a:custGeom>
              <a:avLst/>
              <a:gdLst/>
              <a:ahLst/>
              <a:cxnLst/>
              <a:rect l="l" t="t" r="r" b="b"/>
              <a:pathLst>
                <a:path w="6632" h="6607" extrusionOk="0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6" name="Google Shape;14696;p71"/>
          <p:cNvGrpSpPr/>
          <p:nvPr/>
        </p:nvGrpSpPr>
        <p:grpSpPr>
          <a:xfrm>
            <a:off x="4684309" y="2087493"/>
            <a:ext cx="374748" cy="279140"/>
            <a:chOff x="4684309" y="2087493"/>
            <a:chExt cx="374748" cy="279140"/>
          </a:xfrm>
        </p:grpSpPr>
        <p:sp>
          <p:nvSpPr>
            <p:cNvPr id="14697" name="Google Shape;14697;p71"/>
            <p:cNvSpPr/>
            <p:nvPr/>
          </p:nvSpPr>
          <p:spPr>
            <a:xfrm>
              <a:off x="4994977" y="2140268"/>
              <a:ext cx="64080" cy="144029"/>
            </a:xfrm>
            <a:custGeom>
              <a:avLst/>
              <a:gdLst/>
              <a:ahLst/>
              <a:cxnLst/>
              <a:rect l="l" t="t" r="r" b="b"/>
              <a:pathLst>
                <a:path w="2443" h="5491" extrusionOk="0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71"/>
            <p:cNvSpPr/>
            <p:nvPr/>
          </p:nvSpPr>
          <p:spPr>
            <a:xfrm>
              <a:off x="4684309" y="2118707"/>
              <a:ext cx="342931" cy="247926"/>
            </a:xfrm>
            <a:custGeom>
              <a:avLst/>
              <a:gdLst/>
              <a:ahLst/>
              <a:cxnLst/>
              <a:rect l="l" t="t" r="r" b="b"/>
              <a:pathLst>
                <a:path w="13074" h="9452" extrusionOk="0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71"/>
            <p:cNvSpPr/>
            <p:nvPr/>
          </p:nvSpPr>
          <p:spPr>
            <a:xfrm>
              <a:off x="4716494" y="2087493"/>
              <a:ext cx="48762" cy="52198"/>
            </a:xfrm>
            <a:custGeom>
              <a:avLst/>
              <a:gdLst/>
              <a:ahLst/>
              <a:cxnLst/>
              <a:rect l="l" t="t" r="r" b="b"/>
              <a:pathLst>
                <a:path w="1859" h="1990" extrusionOk="0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71"/>
            <p:cNvSpPr/>
            <p:nvPr/>
          </p:nvSpPr>
          <p:spPr>
            <a:xfrm>
              <a:off x="4759721" y="2118681"/>
              <a:ext cx="36827" cy="23948"/>
            </a:xfrm>
            <a:custGeom>
              <a:avLst/>
              <a:gdLst/>
              <a:ahLst/>
              <a:cxnLst/>
              <a:rect l="l" t="t" r="r" b="b"/>
              <a:pathLst>
                <a:path w="1404" h="913" extrusionOk="0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71"/>
            <p:cNvSpPr/>
            <p:nvPr/>
          </p:nvSpPr>
          <p:spPr>
            <a:xfrm>
              <a:off x="4778554" y="2342973"/>
              <a:ext cx="43620" cy="23502"/>
            </a:xfrm>
            <a:custGeom>
              <a:avLst/>
              <a:gdLst/>
              <a:ahLst/>
              <a:cxnLst/>
              <a:rect l="l" t="t" r="r" b="b"/>
              <a:pathLst>
                <a:path w="1663" h="896" extrusionOk="0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71"/>
            <p:cNvSpPr/>
            <p:nvPr/>
          </p:nvSpPr>
          <p:spPr>
            <a:xfrm>
              <a:off x="4979895" y="2341714"/>
              <a:ext cx="40211" cy="24761"/>
            </a:xfrm>
            <a:custGeom>
              <a:avLst/>
              <a:gdLst/>
              <a:ahLst/>
              <a:cxnLst/>
              <a:rect l="l" t="t" r="r" b="b"/>
              <a:pathLst>
                <a:path w="1533" h="944" extrusionOk="0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71"/>
            <p:cNvSpPr/>
            <p:nvPr/>
          </p:nvSpPr>
          <p:spPr>
            <a:xfrm>
              <a:off x="4731969" y="215514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71"/>
            <p:cNvSpPr/>
            <p:nvPr/>
          </p:nvSpPr>
          <p:spPr>
            <a:xfrm>
              <a:off x="4741569" y="2191311"/>
              <a:ext cx="64578" cy="74493"/>
            </a:xfrm>
            <a:custGeom>
              <a:avLst/>
              <a:gdLst/>
              <a:ahLst/>
              <a:cxnLst/>
              <a:rect l="l" t="t" r="r" b="b"/>
              <a:pathLst>
                <a:path w="2462" h="2840" extrusionOk="0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71"/>
            <p:cNvSpPr/>
            <p:nvPr/>
          </p:nvSpPr>
          <p:spPr>
            <a:xfrm>
              <a:off x="4837073" y="2244716"/>
              <a:ext cx="143924" cy="39581"/>
            </a:xfrm>
            <a:custGeom>
              <a:avLst/>
              <a:gdLst/>
              <a:ahLst/>
              <a:cxnLst/>
              <a:rect l="l" t="t" r="r" b="b"/>
              <a:pathLst>
                <a:path w="5487" h="1509" extrusionOk="0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71"/>
            <p:cNvSpPr/>
            <p:nvPr/>
          </p:nvSpPr>
          <p:spPr>
            <a:xfrm>
              <a:off x="4684309" y="2161199"/>
              <a:ext cx="47503" cy="48237"/>
            </a:xfrm>
            <a:custGeom>
              <a:avLst/>
              <a:gdLst/>
              <a:ahLst/>
              <a:cxnLst/>
              <a:rect l="l" t="t" r="r" b="b"/>
              <a:pathLst>
                <a:path w="1811" h="1839" extrusionOk="0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71"/>
            <p:cNvSpPr/>
            <p:nvPr/>
          </p:nvSpPr>
          <p:spPr>
            <a:xfrm>
              <a:off x="4716494" y="2087913"/>
              <a:ext cx="44670" cy="51935"/>
            </a:xfrm>
            <a:custGeom>
              <a:avLst/>
              <a:gdLst/>
              <a:ahLst/>
              <a:cxnLst/>
              <a:rect l="l" t="t" r="r" b="b"/>
              <a:pathLst>
                <a:path w="1703" h="1980" extrusionOk="0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71"/>
            <p:cNvSpPr/>
            <p:nvPr/>
          </p:nvSpPr>
          <p:spPr>
            <a:xfrm>
              <a:off x="4684309" y="2177200"/>
              <a:ext cx="10518" cy="17102"/>
            </a:xfrm>
            <a:custGeom>
              <a:avLst/>
              <a:gdLst/>
              <a:ahLst/>
              <a:cxnLst/>
              <a:rect l="l" t="t" r="r" b="b"/>
              <a:pathLst>
                <a:path w="401" h="652" extrusionOk="0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09" name="Google Shape;14709;p71"/>
          <p:cNvGrpSpPr/>
          <p:nvPr/>
        </p:nvGrpSpPr>
        <p:grpSpPr>
          <a:xfrm>
            <a:off x="7521110" y="2906131"/>
            <a:ext cx="175400" cy="370053"/>
            <a:chOff x="7521110" y="2906131"/>
            <a:chExt cx="175400" cy="370053"/>
          </a:xfrm>
        </p:grpSpPr>
        <p:sp>
          <p:nvSpPr>
            <p:cNvPr id="14710" name="Google Shape;14710;p71"/>
            <p:cNvSpPr/>
            <p:nvPr/>
          </p:nvSpPr>
          <p:spPr>
            <a:xfrm>
              <a:off x="7590646" y="3215698"/>
              <a:ext cx="36302" cy="54453"/>
            </a:xfrm>
            <a:custGeom>
              <a:avLst/>
              <a:gdLst/>
              <a:ahLst/>
              <a:cxnLst/>
              <a:rect l="l" t="t" r="r" b="b"/>
              <a:pathLst>
                <a:path w="1384" h="2076" extrusionOk="0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71"/>
            <p:cNvSpPr/>
            <p:nvPr/>
          </p:nvSpPr>
          <p:spPr>
            <a:xfrm>
              <a:off x="7608797" y="3233823"/>
              <a:ext cx="18151" cy="36329"/>
            </a:xfrm>
            <a:custGeom>
              <a:avLst/>
              <a:gdLst/>
              <a:ahLst/>
              <a:cxnLst/>
              <a:rect l="l" t="t" r="r" b="b"/>
              <a:pathLst>
                <a:path w="692" h="1385" extrusionOk="0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71"/>
            <p:cNvSpPr/>
            <p:nvPr/>
          </p:nvSpPr>
          <p:spPr>
            <a:xfrm>
              <a:off x="7570554" y="3264066"/>
              <a:ext cx="76513" cy="12118"/>
            </a:xfrm>
            <a:custGeom>
              <a:avLst/>
              <a:gdLst/>
              <a:ahLst/>
              <a:cxnLst/>
              <a:rect l="l" t="t" r="r" b="b"/>
              <a:pathLst>
                <a:path w="2917" h="462" extrusionOk="0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71"/>
            <p:cNvSpPr/>
            <p:nvPr/>
          </p:nvSpPr>
          <p:spPr>
            <a:xfrm>
              <a:off x="7526094" y="3064351"/>
              <a:ext cx="165433" cy="109038"/>
            </a:xfrm>
            <a:custGeom>
              <a:avLst/>
              <a:gdLst/>
              <a:ahLst/>
              <a:cxnLst/>
              <a:rect l="l" t="t" r="r" b="b"/>
              <a:pathLst>
                <a:path w="6307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71"/>
            <p:cNvSpPr/>
            <p:nvPr/>
          </p:nvSpPr>
          <p:spPr>
            <a:xfrm>
              <a:off x="7521110" y="3173363"/>
              <a:ext cx="175400" cy="48394"/>
            </a:xfrm>
            <a:custGeom>
              <a:avLst/>
              <a:gdLst/>
              <a:ahLst/>
              <a:cxnLst/>
              <a:rect l="l" t="t" r="r" b="b"/>
              <a:pathLst>
                <a:path w="6687" h="1845" extrusionOk="0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71"/>
            <p:cNvSpPr/>
            <p:nvPr/>
          </p:nvSpPr>
          <p:spPr>
            <a:xfrm>
              <a:off x="7521110" y="3173363"/>
              <a:ext cx="156541" cy="48421"/>
            </a:xfrm>
            <a:custGeom>
              <a:avLst/>
              <a:gdLst/>
              <a:ahLst/>
              <a:cxnLst/>
              <a:rect l="l" t="t" r="r" b="b"/>
              <a:pathLst>
                <a:path w="5968" h="1846" extrusionOk="0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71"/>
            <p:cNvSpPr/>
            <p:nvPr/>
          </p:nvSpPr>
          <p:spPr>
            <a:xfrm>
              <a:off x="7526094" y="3064351"/>
              <a:ext cx="135189" cy="109038"/>
            </a:xfrm>
            <a:custGeom>
              <a:avLst/>
              <a:gdLst/>
              <a:ahLst/>
              <a:cxnLst/>
              <a:rect l="l" t="t" r="r" b="b"/>
              <a:pathLst>
                <a:path w="5154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71"/>
            <p:cNvSpPr/>
            <p:nvPr/>
          </p:nvSpPr>
          <p:spPr>
            <a:xfrm>
              <a:off x="7537635" y="2906131"/>
              <a:ext cx="142140" cy="182587"/>
            </a:xfrm>
            <a:custGeom>
              <a:avLst/>
              <a:gdLst/>
              <a:ahLst/>
              <a:cxnLst/>
              <a:rect l="l" t="t" r="r" b="b"/>
              <a:pathLst>
                <a:path w="5419" h="6961" extrusionOk="0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71"/>
            <p:cNvSpPr/>
            <p:nvPr/>
          </p:nvSpPr>
          <p:spPr>
            <a:xfrm>
              <a:off x="7537635" y="2906210"/>
              <a:ext cx="71188" cy="182508"/>
            </a:xfrm>
            <a:custGeom>
              <a:avLst/>
              <a:gdLst/>
              <a:ahLst/>
              <a:cxnLst/>
              <a:rect l="l" t="t" r="r" b="b"/>
              <a:pathLst>
                <a:path w="2714" h="6958" extrusionOk="0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19" name="Google Shape;14719;p71"/>
          <p:cNvGrpSpPr/>
          <p:nvPr/>
        </p:nvGrpSpPr>
        <p:grpSpPr>
          <a:xfrm>
            <a:off x="3586925" y="1523286"/>
            <a:ext cx="371023" cy="347915"/>
            <a:chOff x="3586925" y="1523286"/>
            <a:chExt cx="371023" cy="347915"/>
          </a:xfrm>
        </p:grpSpPr>
        <p:sp>
          <p:nvSpPr>
            <p:cNvPr id="14720" name="Google Shape;14720;p71"/>
            <p:cNvSpPr/>
            <p:nvPr/>
          </p:nvSpPr>
          <p:spPr>
            <a:xfrm>
              <a:off x="3732580" y="1530158"/>
              <a:ext cx="225211" cy="212935"/>
            </a:xfrm>
            <a:custGeom>
              <a:avLst/>
              <a:gdLst/>
              <a:ahLst/>
              <a:cxnLst/>
              <a:rect l="l" t="t" r="r" b="b"/>
              <a:pathLst>
                <a:path w="8586" h="8118" extrusionOk="0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71"/>
            <p:cNvSpPr/>
            <p:nvPr/>
          </p:nvSpPr>
          <p:spPr>
            <a:xfrm>
              <a:off x="3732580" y="1530263"/>
              <a:ext cx="138573" cy="126560"/>
            </a:xfrm>
            <a:custGeom>
              <a:avLst/>
              <a:gdLst/>
              <a:ahLst/>
              <a:cxnLst/>
              <a:rect l="l" t="t" r="r" b="b"/>
              <a:pathLst>
                <a:path w="5283" h="4825" extrusionOk="0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71"/>
            <p:cNvSpPr/>
            <p:nvPr/>
          </p:nvSpPr>
          <p:spPr>
            <a:xfrm>
              <a:off x="3881094" y="1554185"/>
              <a:ext cx="38453" cy="145498"/>
            </a:xfrm>
            <a:custGeom>
              <a:avLst/>
              <a:gdLst/>
              <a:ahLst/>
              <a:cxnLst/>
              <a:rect l="l" t="t" r="r" b="b"/>
              <a:pathLst>
                <a:path w="1466" h="5547" extrusionOk="0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71"/>
            <p:cNvSpPr/>
            <p:nvPr/>
          </p:nvSpPr>
          <p:spPr>
            <a:xfrm>
              <a:off x="3910262" y="1590828"/>
              <a:ext cx="43070" cy="130730"/>
            </a:xfrm>
            <a:custGeom>
              <a:avLst/>
              <a:gdLst/>
              <a:ahLst/>
              <a:cxnLst/>
              <a:rect l="l" t="t" r="r" b="b"/>
              <a:pathLst>
                <a:path w="1642" h="4984" extrusionOk="0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71"/>
            <p:cNvSpPr/>
            <p:nvPr/>
          </p:nvSpPr>
          <p:spPr>
            <a:xfrm>
              <a:off x="3586925" y="1573569"/>
              <a:ext cx="370866" cy="297527"/>
            </a:xfrm>
            <a:custGeom>
              <a:avLst/>
              <a:gdLst/>
              <a:ahLst/>
              <a:cxnLst/>
              <a:rect l="l" t="t" r="r" b="b"/>
              <a:pathLst>
                <a:path w="14139" h="11343" extrusionOk="0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71"/>
            <p:cNvSpPr/>
            <p:nvPr/>
          </p:nvSpPr>
          <p:spPr>
            <a:xfrm>
              <a:off x="3586925" y="1687381"/>
              <a:ext cx="144973" cy="109536"/>
            </a:xfrm>
            <a:custGeom>
              <a:avLst/>
              <a:gdLst/>
              <a:ahLst/>
              <a:cxnLst/>
              <a:rect l="l" t="t" r="r" b="b"/>
              <a:pathLst>
                <a:path w="5527" h="4176" extrusionOk="0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71"/>
            <p:cNvSpPr/>
            <p:nvPr/>
          </p:nvSpPr>
          <p:spPr>
            <a:xfrm>
              <a:off x="3601692" y="1735224"/>
              <a:ext cx="26886" cy="21377"/>
            </a:xfrm>
            <a:custGeom>
              <a:avLst/>
              <a:gdLst/>
              <a:ahLst/>
              <a:cxnLst/>
              <a:rect l="l" t="t" r="r" b="b"/>
              <a:pathLst>
                <a:path w="1025" h="815" extrusionOk="0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71"/>
            <p:cNvSpPr/>
            <p:nvPr/>
          </p:nvSpPr>
          <p:spPr>
            <a:xfrm>
              <a:off x="3775807" y="1523286"/>
              <a:ext cx="44670" cy="70585"/>
            </a:xfrm>
            <a:custGeom>
              <a:avLst/>
              <a:gdLst/>
              <a:ahLst/>
              <a:cxnLst/>
              <a:rect l="l" t="t" r="r" b="b"/>
              <a:pathLst>
                <a:path w="1703" h="2691" extrusionOk="0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71"/>
            <p:cNvSpPr/>
            <p:nvPr/>
          </p:nvSpPr>
          <p:spPr>
            <a:xfrm>
              <a:off x="3635477" y="1755054"/>
              <a:ext cx="49837" cy="33574"/>
            </a:xfrm>
            <a:custGeom>
              <a:avLst/>
              <a:gdLst/>
              <a:ahLst/>
              <a:cxnLst/>
              <a:rect l="l" t="t" r="r" b="b"/>
              <a:pathLst>
                <a:path w="1900" h="1280" extrusionOk="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71"/>
            <p:cNvSpPr/>
            <p:nvPr/>
          </p:nvSpPr>
          <p:spPr>
            <a:xfrm>
              <a:off x="3656120" y="1655905"/>
              <a:ext cx="139098" cy="103189"/>
            </a:xfrm>
            <a:custGeom>
              <a:avLst/>
              <a:gdLst/>
              <a:ahLst/>
              <a:cxnLst/>
              <a:rect l="l" t="t" r="r" b="b"/>
              <a:pathLst>
                <a:path w="5303" h="3934" extrusionOk="0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71"/>
            <p:cNvSpPr/>
            <p:nvPr/>
          </p:nvSpPr>
          <p:spPr>
            <a:xfrm>
              <a:off x="3742915" y="1626737"/>
              <a:ext cx="35751" cy="41837"/>
            </a:xfrm>
            <a:custGeom>
              <a:avLst/>
              <a:gdLst/>
              <a:ahLst/>
              <a:cxnLst/>
              <a:rect l="l" t="t" r="r" b="b"/>
              <a:pathLst>
                <a:path w="1363" h="1595" extrusionOk="0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71"/>
            <p:cNvSpPr/>
            <p:nvPr/>
          </p:nvSpPr>
          <p:spPr>
            <a:xfrm>
              <a:off x="3760856" y="1626737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71"/>
            <p:cNvSpPr/>
            <p:nvPr/>
          </p:nvSpPr>
          <p:spPr>
            <a:xfrm>
              <a:off x="3754823" y="1632612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71"/>
            <p:cNvSpPr/>
            <p:nvPr/>
          </p:nvSpPr>
          <p:spPr>
            <a:xfrm>
              <a:off x="3807283" y="1622252"/>
              <a:ext cx="57654" cy="131150"/>
            </a:xfrm>
            <a:custGeom>
              <a:avLst/>
              <a:gdLst/>
              <a:ahLst/>
              <a:cxnLst/>
              <a:rect l="l" t="t" r="r" b="b"/>
              <a:pathLst>
                <a:path w="2198" h="5000" extrusionOk="0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71"/>
            <p:cNvSpPr/>
            <p:nvPr/>
          </p:nvSpPr>
          <p:spPr>
            <a:xfrm>
              <a:off x="3801958" y="1653859"/>
              <a:ext cx="32027" cy="90467"/>
            </a:xfrm>
            <a:custGeom>
              <a:avLst/>
              <a:gdLst/>
              <a:ahLst/>
              <a:cxnLst/>
              <a:rect l="l" t="t" r="r" b="b"/>
              <a:pathLst>
                <a:path w="1221" h="3449" extrusionOk="0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71"/>
            <p:cNvSpPr/>
            <p:nvPr/>
          </p:nvSpPr>
          <p:spPr>
            <a:xfrm>
              <a:off x="3817434" y="1617845"/>
              <a:ext cx="96605" cy="162233"/>
            </a:xfrm>
            <a:custGeom>
              <a:avLst/>
              <a:gdLst/>
              <a:ahLst/>
              <a:cxnLst/>
              <a:rect l="l" t="t" r="r" b="b"/>
              <a:pathLst>
                <a:path w="3683" h="6185" extrusionOk="0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71"/>
            <p:cNvSpPr/>
            <p:nvPr/>
          </p:nvSpPr>
          <p:spPr>
            <a:xfrm>
              <a:off x="3830943" y="1657872"/>
              <a:ext cx="113130" cy="152265"/>
            </a:xfrm>
            <a:custGeom>
              <a:avLst/>
              <a:gdLst/>
              <a:ahLst/>
              <a:cxnLst/>
              <a:rect l="l" t="t" r="r" b="b"/>
              <a:pathLst>
                <a:path w="4313" h="5805" extrusionOk="0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71"/>
            <p:cNvSpPr/>
            <p:nvPr/>
          </p:nvSpPr>
          <p:spPr>
            <a:xfrm>
              <a:off x="3843743" y="1701624"/>
              <a:ext cx="114048" cy="138914"/>
            </a:xfrm>
            <a:custGeom>
              <a:avLst/>
              <a:gdLst/>
              <a:ahLst/>
              <a:cxnLst/>
              <a:rect l="l" t="t" r="r" b="b"/>
              <a:pathLst>
                <a:path w="4348" h="5296" extrusionOk="0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71"/>
            <p:cNvSpPr/>
            <p:nvPr/>
          </p:nvSpPr>
          <p:spPr>
            <a:xfrm>
              <a:off x="3856018" y="1769926"/>
              <a:ext cx="101930" cy="101274"/>
            </a:xfrm>
            <a:custGeom>
              <a:avLst/>
              <a:gdLst/>
              <a:ahLst/>
              <a:cxnLst/>
              <a:rect l="l" t="t" r="r" b="b"/>
              <a:pathLst>
                <a:path w="3886" h="3861" extrusionOk="0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9" name="Google Shape;14739;p71"/>
          <p:cNvGrpSpPr/>
          <p:nvPr/>
        </p:nvGrpSpPr>
        <p:grpSpPr>
          <a:xfrm>
            <a:off x="6876009" y="2475461"/>
            <a:ext cx="370158" cy="285120"/>
            <a:chOff x="6876009" y="2475461"/>
            <a:chExt cx="370158" cy="285120"/>
          </a:xfrm>
        </p:grpSpPr>
        <p:sp>
          <p:nvSpPr>
            <p:cNvPr id="14740" name="Google Shape;14740;p71"/>
            <p:cNvSpPr/>
            <p:nvPr/>
          </p:nvSpPr>
          <p:spPr>
            <a:xfrm>
              <a:off x="6876009" y="2510688"/>
              <a:ext cx="370158" cy="241001"/>
            </a:xfrm>
            <a:custGeom>
              <a:avLst/>
              <a:gdLst/>
              <a:ahLst/>
              <a:cxnLst/>
              <a:rect l="l" t="t" r="r" b="b"/>
              <a:pathLst>
                <a:path w="14112" h="9188" extrusionOk="0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71"/>
            <p:cNvSpPr/>
            <p:nvPr/>
          </p:nvSpPr>
          <p:spPr>
            <a:xfrm>
              <a:off x="6876009" y="2600132"/>
              <a:ext cx="158324" cy="151452"/>
            </a:xfrm>
            <a:custGeom>
              <a:avLst/>
              <a:gdLst/>
              <a:ahLst/>
              <a:cxnLst/>
              <a:rect l="l" t="t" r="r" b="b"/>
              <a:pathLst>
                <a:path w="6036" h="5774" extrusionOk="0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71"/>
            <p:cNvSpPr/>
            <p:nvPr/>
          </p:nvSpPr>
          <p:spPr>
            <a:xfrm>
              <a:off x="6876193" y="2630008"/>
              <a:ext cx="222352" cy="121655"/>
            </a:xfrm>
            <a:custGeom>
              <a:avLst/>
              <a:gdLst/>
              <a:ahLst/>
              <a:cxnLst/>
              <a:rect l="l" t="t" r="r" b="b"/>
              <a:pathLst>
                <a:path w="8477" h="4638" extrusionOk="0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71"/>
            <p:cNvSpPr/>
            <p:nvPr/>
          </p:nvSpPr>
          <p:spPr>
            <a:xfrm>
              <a:off x="6904128" y="2629851"/>
              <a:ext cx="194417" cy="119347"/>
            </a:xfrm>
            <a:custGeom>
              <a:avLst/>
              <a:gdLst/>
              <a:ahLst/>
              <a:cxnLst/>
              <a:rect l="l" t="t" r="r" b="b"/>
              <a:pathLst>
                <a:path w="7412" h="4550" extrusionOk="0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71"/>
            <p:cNvSpPr/>
            <p:nvPr/>
          </p:nvSpPr>
          <p:spPr>
            <a:xfrm>
              <a:off x="7043199" y="2618100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71"/>
            <p:cNvSpPr/>
            <p:nvPr/>
          </p:nvSpPr>
          <p:spPr>
            <a:xfrm>
              <a:off x="7072210" y="2697524"/>
              <a:ext cx="58152" cy="63057"/>
            </a:xfrm>
            <a:custGeom>
              <a:avLst/>
              <a:gdLst/>
              <a:ahLst/>
              <a:cxnLst/>
              <a:rect l="l" t="t" r="r" b="b"/>
              <a:pathLst>
                <a:path w="2217" h="2404" extrusionOk="0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71"/>
            <p:cNvSpPr/>
            <p:nvPr/>
          </p:nvSpPr>
          <p:spPr>
            <a:xfrm>
              <a:off x="6876009" y="2624159"/>
              <a:ext cx="151216" cy="11935"/>
            </a:xfrm>
            <a:custGeom>
              <a:avLst/>
              <a:gdLst/>
              <a:ahLst/>
              <a:cxnLst/>
              <a:rect l="l" t="t" r="r" b="b"/>
              <a:pathLst>
                <a:path w="5765" h="455" extrusionOk="0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71"/>
            <p:cNvSpPr/>
            <p:nvPr/>
          </p:nvSpPr>
          <p:spPr>
            <a:xfrm>
              <a:off x="7051934" y="2621483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71"/>
            <p:cNvSpPr/>
            <p:nvPr/>
          </p:nvSpPr>
          <p:spPr>
            <a:xfrm>
              <a:off x="7096551" y="2475461"/>
              <a:ext cx="72421" cy="94480"/>
            </a:xfrm>
            <a:custGeom>
              <a:avLst/>
              <a:gdLst/>
              <a:ahLst/>
              <a:cxnLst/>
              <a:rect l="l" t="t" r="r" b="b"/>
              <a:pathLst>
                <a:path w="2761" h="3602" extrusionOk="0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9" name="Google Shape;14749;p71"/>
          <p:cNvGrpSpPr/>
          <p:nvPr/>
        </p:nvGrpSpPr>
        <p:grpSpPr>
          <a:xfrm>
            <a:off x="6328222" y="2445847"/>
            <a:ext cx="370158" cy="344269"/>
            <a:chOff x="6328222" y="2445847"/>
            <a:chExt cx="370158" cy="344269"/>
          </a:xfrm>
        </p:grpSpPr>
        <p:sp>
          <p:nvSpPr>
            <p:cNvPr id="14750" name="Google Shape;14750;p71"/>
            <p:cNvSpPr/>
            <p:nvPr/>
          </p:nvSpPr>
          <p:spPr>
            <a:xfrm>
              <a:off x="6556423" y="2453585"/>
              <a:ext cx="128081" cy="56237"/>
            </a:xfrm>
            <a:custGeom>
              <a:avLst/>
              <a:gdLst/>
              <a:ahLst/>
              <a:cxnLst/>
              <a:rect l="l" t="t" r="r" b="b"/>
              <a:pathLst>
                <a:path w="4883" h="2144" extrusionOk="0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71"/>
            <p:cNvSpPr/>
            <p:nvPr/>
          </p:nvSpPr>
          <p:spPr>
            <a:xfrm>
              <a:off x="6328222" y="2445847"/>
              <a:ext cx="370158" cy="344269"/>
            </a:xfrm>
            <a:custGeom>
              <a:avLst/>
              <a:gdLst/>
              <a:ahLst/>
              <a:cxnLst/>
              <a:rect l="l" t="t" r="r" b="b"/>
              <a:pathLst>
                <a:path w="14112" h="13125" extrusionOk="0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71"/>
            <p:cNvSpPr/>
            <p:nvPr/>
          </p:nvSpPr>
          <p:spPr>
            <a:xfrm>
              <a:off x="6328222" y="2465546"/>
              <a:ext cx="367115" cy="303219"/>
            </a:xfrm>
            <a:custGeom>
              <a:avLst/>
              <a:gdLst/>
              <a:ahLst/>
              <a:cxnLst/>
              <a:rect l="l" t="t" r="r" b="b"/>
              <a:pathLst>
                <a:path w="13996" h="11560" extrusionOk="0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71"/>
            <p:cNvSpPr/>
            <p:nvPr/>
          </p:nvSpPr>
          <p:spPr>
            <a:xfrm>
              <a:off x="6441877" y="2460536"/>
              <a:ext cx="23843" cy="23843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71"/>
            <p:cNvSpPr/>
            <p:nvPr/>
          </p:nvSpPr>
          <p:spPr>
            <a:xfrm>
              <a:off x="6511071" y="2472051"/>
              <a:ext cx="30978" cy="38820"/>
            </a:xfrm>
            <a:custGeom>
              <a:avLst/>
              <a:gdLst/>
              <a:ahLst/>
              <a:cxnLst/>
              <a:rect l="l" t="t" r="r" b="b"/>
              <a:pathLst>
                <a:path w="1181" h="1480" extrusionOk="0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71"/>
            <p:cNvSpPr/>
            <p:nvPr/>
          </p:nvSpPr>
          <p:spPr>
            <a:xfrm>
              <a:off x="6537905" y="2480261"/>
              <a:ext cx="24945" cy="34702"/>
            </a:xfrm>
            <a:custGeom>
              <a:avLst/>
              <a:gdLst/>
              <a:ahLst/>
              <a:cxnLst/>
              <a:rect l="l" t="t" r="r" b="b"/>
              <a:pathLst>
                <a:path w="951" h="1323" extrusionOk="0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71"/>
            <p:cNvSpPr/>
            <p:nvPr/>
          </p:nvSpPr>
          <p:spPr>
            <a:xfrm>
              <a:off x="6561407" y="2488655"/>
              <a:ext cx="22610" cy="29876"/>
            </a:xfrm>
            <a:custGeom>
              <a:avLst/>
              <a:gdLst/>
              <a:ahLst/>
              <a:cxnLst/>
              <a:rect l="l" t="t" r="r" b="b"/>
              <a:pathLst>
                <a:path w="862" h="1139" extrusionOk="0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71"/>
            <p:cNvSpPr/>
            <p:nvPr/>
          </p:nvSpPr>
          <p:spPr>
            <a:xfrm>
              <a:off x="6388866" y="2518242"/>
              <a:ext cx="86244" cy="15240"/>
            </a:xfrm>
            <a:custGeom>
              <a:avLst/>
              <a:gdLst/>
              <a:ahLst/>
              <a:cxnLst/>
              <a:rect l="l" t="t" r="r" b="b"/>
              <a:pathLst>
                <a:path w="3288" h="581" extrusionOk="0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8" name="Google Shape;14758;p71"/>
          <p:cNvGrpSpPr/>
          <p:nvPr/>
        </p:nvGrpSpPr>
        <p:grpSpPr>
          <a:xfrm>
            <a:off x="5249540" y="2432942"/>
            <a:ext cx="351639" cy="370184"/>
            <a:chOff x="5249540" y="2432942"/>
            <a:chExt cx="351639" cy="370184"/>
          </a:xfrm>
        </p:grpSpPr>
        <p:sp>
          <p:nvSpPr>
            <p:cNvPr id="14759" name="Google Shape;14759;p71"/>
            <p:cNvSpPr/>
            <p:nvPr/>
          </p:nvSpPr>
          <p:spPr>
            <a:xfrm>
              <a:off x="5268556" y="2532721"/>
              <a:ext cx="131281" cy="68854"/>
            </a:xfrm>
            <a:custGeom>
              <a:avLst/>
              <a:gdLst/>
              <a:ahLst/>
              <a:cxnLst/>
              <a:rect l="l" t="t" r="r" b="b"/>
              <a:pathLst>
                <a:path w="5005" h="2625" extrusionOk="0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71"/>
            <p:cNvSpPr/>
            <p:nvPr/>
          </p:nvSpPr>
          <p:spPr>
            <a:xfrm>
              <a:off x="5476482" y="2439054"/>
              <a:ext cx="96946" cy="67726"/>
            </a:xfrm>
            <a:custGeom>
              <a:avLst/>
              <a:gdLst/>
              <a:ahLst/>
              <a:cxnLst/>
              <a:rect l="l" t="t" r="r" b="b"/>
              <a:pathLst>
                <a:path w="3696" h="2582" extrusionOk="0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71"/>
            <p:cNvSpPr/>
            <p:nvPr/>
          </p:nvSpPr>
          <p:spPr>
            <a:xfrm>
              <a:off x="5249540" y="2432942"/>
              <a:ext cx="342931" cy="370184"/>
            </a:xfrm>
            <a:custGeom>
              <a:avLst/>
              <a:gdLst/>
              <a:ahLst/>
              <a:cxnLst/>
              <a:rect l="l" t="t" r="r" b="b"/>
              <a:pathLst>
                <a:path w="13074" h="14113" extrusionOk="0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71"/>
            <p:cNvSpPr/>
            <p:nvPr/>
          </p:nvSpPr>
          <p:spPr>
            <a:xfrm>
              <a:off x="5249540" y="2484196"/>
              <a:ext cx="351639" cy="318931"/>
            </a:xfrm>
            <a:custGeom>
              <a:avLst/>
              <a:gdLst/>
              <a:ahLst/>
              <a:cxnLst/>
              <a:rect l="l" t="t" r="r" b="b"/>
              <a:pathLst>
                <a:path w="13406" h="12159" extrusionOk="0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71"/>
            <p:cNvSpPr/>
            <p:nvPr/>
          </p:nvSpPr>
          <p:spPr>
            <a:xfrm>
              <a:off x="5369227" y="2515540"/>
              <a:ext cx="191820" cy="234549"/>
            </a:xfrm>
            <a:custGeom>
              <a:avLst/>
              <a:gdLst/>
              <a:ahLst/>
              <a:cxnLst/>
              <a:rect l="l" t="t" r="r" b="b"/>
              <a:pathLst>
                <a:path w="7313" h="8942" extrusionOk="0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71"/>
            <p:cNvSpPr/>
            <p:nvPr/>
          </p:nvSpPr>
          <p:spPr>
            <a:xfrm>
              <a:off x="5352335" y="2493245"/>
              <a:ext cx="24027" cy="30086"/>
            </a:xfrm>
            <a:custGeom>
              <a:avLst/>
              <a:gdLst/>
              <a:ahLst/>
              <a:cxnLst/>
              <a:rect l="l" t="t" r="r" b="b"/>
              <a:pathLst>
                <a:path w="916" h="1147" extrusionOk="0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71"/>
            <p:cNvSpPr/>
            <p:nvPr/>
          </p:nvSpPr>
          <p:spPr>
            <a:xfrm>
              <a:off x="5358184" y="2499304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6" name="Google Shape;14766;p71"/>
          <p:cNvGrpSpPr/>
          <p:nvPr/>
        </p:nvGrpSpPr>
        <p:grpSpPr>
          <a:xfrm>
            <a:off x="4137047" y="2482176"/>
            <a:ext cx="371102" cy="271585"/>
            <a:chOff x="4137047" y="2482176"/>
            <a:chExt cx="371102" cy="271585"/>
          </a:xfrm>
        </p:grpSpPr>
        <p:sp>
          <p:nvSpPr>
            <p:cNvPr id="14767" name="Google Shape;14767;p71"/>
            <p:cNvSpPr/>
            <p:nvPr/>
          </p:nvSpPr>
          <p:spPr>
            <a:xfrm>
              <a:off x="4264367" y="2702062"/>
              <a:ext cx="108540" cy="51699"/>
            </a:xfrm>
            <a:custGeom>
              <a:avLst/>
              <a:gdLst/>
              <a:ahLst/>
              <a:cxnLst/>
              <a:rect l="l" t="t" r="r" b="b"/>
              <a:pathLst>
                <a:path w="4138" h="1971" extrusionOk="0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71"/>
            <p:cNvSpPr/>
            <p:nvPr/>
          </p:nvSpPr>
          <p:spPr>
            <a:xfrm>
              <a:off x="4240026" y="2482176"/>
              <a:ext cx="181958" cy="104841"/>
            </a:xfrm>
            <a:custGeom>
              <a:avLst/>
              <a:gdLst/>
              <a:ahLst/>
              <a:cxnLst/>
              <a:rect l="l" t="t" r="r" b="b"/>
              <a:pathLst>
                <a:path w="6937" h="3997" extrusionOk="0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71"/>
            <p:cNvSpPr/>
            <p:nvPr/>
          </p:nvSpPr>
          <p:spPr>
            <a:xfrm>
              <a:off x="4415924" y="2545049"/>
              <a:ext cx="92225" cy="168528"/>
            </a:xfrm>
            <a:custGeom>
              <a:avLst/>
              <a:gdLst/>
              <a:ahLst/>
              <a:cxnLst/>
              <a:rect l="l" t="t" r="r" b="b"/>
              <a:pathLst>
                <a:path w="3516" h="6425" extrusionOk="0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71"/>
            <p:cNvSpPr/>
            <p:nvPr/>
          </p:nvSpPr>
          <p:spPr>
            <a:xfrm>
              <a:off x="4137047" y="2520104"/>
              <a:ext cx="315363" cy="218443"/>
            </a:xfrm>
            <a:custGeom>
              <a:avLst/>
              <a:gdLst/>
              <a:ahLst/>
              <a:cxnLst/>
              <a:rect l="l" t="t" r="r" b="b"/>
              <a:pathLst>
                <a:path w="12023" h="8328" extrusionOk="0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71"/>
            <p:cNvSpPr/>
            <p:nvPr/>
          </p:nvSpPr>
          <p:spPr>
            <a:xfrm>
              <a:off x="4148955" y="2618283"/>
              <a:ext cx="303455" cy="120265"/>
            </a:xfrm>
            <a:custGeom>
              <a:avLst/>
              <a:gdLst/>
              <a:ahLst/>
              <a:cxnLst/>
              <a:rect l="l" t="t" r="r" b="b"/>
              <a:pathLst>
                <a:path w="11569" h="4585" extrusionOk="0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71"/>
            <p:cNvSpPr/>
            <p:nvPr/>
          </p:nvSpPr>
          <p:spPr>
            <a:xfrm>
              <a:off x="4137047" y="2520996"/>
              <a:ext cx="151714" cy="216817"/>
            </a:xfrm>
            <a:custGeom>
              <a:avLst/>
              <a:gdLst/>
              <a:ahLst/>
              <a:cxnLst/>
              <a:rect l="l" t="t" r="r" b="b"/>
              <a:pathLst>
                <a:path w="5784" h="8266" extrusionOk="0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71"/>
            <p:cNvSpPr/>
            <p:nvPr/>
          </p:nvSpPr>
          <p:spPr>
            <a:xfrm>
              <a:off x="4148771" y="2649759"/>
              <a:ext cx="131281" cy="88054"/>
            </a:xfrm>
            <a:custGeom>
              <a:avLst/>
              <a:gdLst/>
              <a:ahLst/>
              <a:cxnLst/>
              <a:rect l="l" t="t" r="r" b="b"/>
              <a:pathLst>
                <a:path w="5005" h="3357" extrusionOk="0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71"/>
            <p:cNvSpPr/>
            <p:nvPr/>
          </p:nvSpPr>
          <p:spPr>
            <a:xfrm>
              <a:off x="4315411" y="2615608"/>
              <a:ext cx="77588" cy="55109"/>
            </a:xfrm>
            <a:custGeom>
              <a:avLst/>
              <a:gdLst/>
              <a:ahLst/>
              <a:cxnLst/>
              <a:rect l="l" t="t" r="r" b="b"/>
              <a:pathLst>
                <a:path w="2958" h="2101" extrusionOk="0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71"/>
            <p:cNvSpPr/>
            <p:nvPr/>
          </p:nvSpPr>
          <p:spPr>
            <a:xfrm>
              <a:off x="4173323" y="2580748"/>
              <a:ext cx="24394" cy="30453"/>
            </a:xfrm>
            <a:custGeom>
              <a:avLst/>
              <a:gdLst/>
              <a:ahLst/>
              <a:cxnLst/>
              <a:rect l="l" t="t" r="r" b="b"/>
              <a:pathLst>
                <a:path w="930" h="1161" extrusionOk="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71"/>
            <p:cNvSpPr/>
            <p:nvPr/>
          </p:nvSpPr>
          <p:spPr>
            <a:xfrm>
              <a:off x="4179356" y="2586807"/>
              <a:ext cx="12118" cy="12302"/>
            </a:xfrm>
            <a:custGeom>
              <a:avLst/>
              <a:gdLst/>
              <a:ahLst/>
              <a:cxnLst/>
              <a:rect l="l" t="t" r="r" b="b"/>
              <a:pathLst>
                <a:path w="462" h="469" extrusionOk="0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71"/>
            <p:cNvSpPr/>
            <p:nvPr/>
          </p:nvSpPr>
          <p:spPr>
            <a:xfrm>
              <a:off x="4334978" y="2629300"/>
              <a:ext cx="52145" cy="16918"/>
            </a:xfrm>
            <a:custGeom>
              <a:avLst/>
              <a:gdLst/>
              <a:ahLst/>
              <a:cxnLst/>
              <a:rect l="l" t="t" r="r" b="b"/>
              <a:pathLst>
                <a:path w="1988" h="645" extrusionOk="0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8" name="Google Shape;14778;p71"/>
          <p:cNvGrpSpPr/>
          <p:nvPr/>
        </p:nvGrpSpPr>
        <p:grpSpPr>
          <a:xfrm>
            <a:off x="4686434" y="2432916"/>
            <a:ext cx="367377" cy="370079"/>
            <a:chOff x="4686434" y="2432916"/>
            <a:chExt cx="367377" cy="370079"/>
          </a:xfrm>
        </p:grpSpPr>
        <p:sp>
          <p:nvSpPr>
            <p:cNvPr id="14779" name="Google Shape;14779;p71"/>
            <p:cNvSpPr/>
            <p:nvPr/>
          </p:nvSpPr>
          <p:spPr>
            <a:xfrm>
              <a:off x="4795105" y="2432916"/>
              <a:ext cx="175426" cy="76198"/>
            </a:xfrm>
            <a:custGeom>
              <a:avLst/>
              <a:gdLst/>
              <a:ahLst/>
              <a:cxnLst/>
              <a:rect l="l" t="t" r="r" b="b"/>
              <a:pathLst>
                <a:path w="6688" h="2905" extrusionOk="0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71"/>
            <p:cNvSpPr/>
            <p:nvPr/>
          </p:nvSpPr>
          <p:spPr>
            <a:xfrm>
              <a:off x="4795105" y="2726771"/>
              <a:ext cx="175374" cy="76224"/>
            </a:xfrm>
            <a:custGeom>
              <a:avLst/>
              <a:gdLst/>
              <a:ahLst/>
              <a:cxnLst/>
              <a:rect l="l" t="t" r="r" b="b"/>
              <a:pathLst>
                <a:path w="6686" h="2906" extrusionOk="0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71"/>
            <p:cNvSpPr/>
            <p:nvPr/>
          </p:nvSpPr>
          <p:spPr>
            <a:xfrm>
              <a:off x="4686434" y="2485428"/>
              <a:ext cx="367377" cy="265028"/>
            </a:xfrm>
            <a:custGeom>
              <a:avLst/>
              <a:gdLst/>
              <a:ahLst/>
              <a:cxnLst/>
              <a:rect l="l" t="t" r="r" b="b"/>
              <a:pathLst>
                <a:path w="14006" h="10104" extrusionOk="0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71"/>
            <p:cNvSpPr/>
            <p:nvPr/>
          </p:nvSpPr>
          <p:spPr>
            <a:xfrm>
              <a:off x="4686434" y="2517980"/>
              <a:ext cx="238719" cy="232476"/>
            </a:xfrm>
            <a:custGeom>
              <a:avLst/>
              <a:gdLst/>
              <a:ahLst/>
              <a:cxnLst/>
              <a:rect l="l" t="t" r="r" b="b"/>
              <a:pathLst>
                <a:path w="9101" h="8863" extrusionOk="0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71"/>
            <p:cNvSpPr/>
            <p:nvPr/>
          </p:nvSpPr>
          <p:spPr>
            <a:xfrm>
              <a:off x="4725386" y="2593916"/>
              <a:ext cx="30086" cy="30086"/>
            </a:xfrm>
            <a:custGeom>
              <a:avLst/>
              <a:gdLst/>
              <a:ahLst/>
              <a:cxnLst/>
              <a:rect l="l" t="t" r="r" b="b"/>
              <a:pathLst>
                <a:path w="1147" h="1147" extrusionOk="0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71"/>
            <p:cNvSpPr/>
            <p:nvPr/>
          </p:nvSpPr>
          <p:spPr>
            <a:xfrm>
              <a:off x="4737478" y="2599949"/>
              <a:ext cx="12118" cy="11961"/>
            </a:xfrm>
            <a:custGeom>
              <a:avLst/>
              <a:gdLst/>
              <a:ahLst/>
              <a:cxnLst/>
              <a:rect l="l" t="t" r="r" b="b"/>
              <a:pathLst>
                <a:path w="462" h="456" extrusionOk="0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71"/>
            <p:cNvSpPr/>
            <p:nvPr/>
          </p:nvSpPr>
          <p:spPr>
            <a:xfrm>
              <a:off x="4772862" y="2488261"/>
              <a:ext cx="51253" cy="259336"/>
            </a:xfrm>
            <a:custGeom>
              <a:avLst/>
              <a:gdLst/>
              <a:ahLst/>
              <a:cxnLst/>
              <a:rect l="l" t="t" r="r" b="b"/>
              <a:pathLst>
                <a:path w="1954" h="9887" extrusionOk="0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71"/>
            <p:cNvSpPr/>
            <p:nvPr/>
          </p:nvSpPr>
          <p:spPr>
            <a:xfrm>
              <a:off x="4772862" y="2606900"/>
              <a:ext cx="51253" cy="140698"/>
            </a:xfrm>
            <a:custGeom>
              <a:avLst/>
              <a:gdLst/>
              <a:ahLst/>
              <a:cxnLst/>
              <a:rect l="l" t="t" r="r" b="b"/>
              <a:pathLst>
                <a:path w="1954" h="5364" extrusionOk="0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71"/>
            <p:cNvSpPr/>
            <p:nvPr/>
          </p:nvSpPr>
          <p:spPr>
            <a:xfrm>
              <a:off x="4847381" y="2485769"/>
              <a:ext cx="47529" cy="264503"/>
            </a:xfrm>
            <a:custGeom>
              <a:avLst/>
              <a:gdLst/>
              <a:ahLst/>
              <a:cxnLst/>
              <a:rect l="l" t="t" r="r" b="b"/>
              <a:pathLst>
                <a:path w="1812" h="10084" extrusionOk="0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71"/>
            <p:cNvSpPr/>
            <p:nvPr/>
          </p:nvSpPr>
          <p:spPr>
            <a:xfrm>
              <a:off x="4853440" y="2704528"/>
              <a:ext cx="41470" cy="45745"/>
            </a:xfrm>
            <a:custGeom>
              <a:avLst/>
              <a:gdLst/>
              <a:ahLst/>
              <a:cxnLst/>
              <a:rect l="l" t="t" r="r" b="b"/>
              <a:pathLst>
                <a:path w="1581" h="1744" extrusionOk="0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71"/>
            <p:cNvSpPr/>
            <p:nvPr/>
          </p:nvSpPr>
          <p:spPr>
            <a:xfrm>
              <a:off x="4915868" y="2510845"/>
              <a:ext cx="46611" cy="214168"/>
            </a:xfrm>
            <a:custGeom>
              <a:avLst/>
              <a:gdLst/>
              <a:ahLst/>
              <a:cxnLst/>
              <a:rect l="l" t="t" r="r" b="b"/>
              <a:pathLst>
                <a:path w="1777" h="8165" extrusionOk="0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90" name="Google Shape;14790;p71"/>
          <p:cNvGrpSpPr/>
          <p:nvPr/>
        </p:nvGrpSpPr>
        <p:grpSpPr>
          <a:xfrm>
            <a:off x="6328222" y="2056306"/>
            <a:ext cx="372099" cy="293986"/>
            <a:chOff x="6328222" y="2056306"/>
            <a:chExt cx="372099" cy="293986"/>
          </a:xfrm>
        </p:grpSpPr>
        <p:sp>
          <p:nvSpPr>
            <p:cNvPr id="14791" name="Google Shape;14791;p71"/>
            <p:cNvSpPr/>
            <p:nvPr/>
          </p:nvSpPr>
          <p:spPr>
            <a:xfrm>
              <a:off x="6581656" y="2179875"/>
              <a:ext cx="58021" cy="170416"/>
            </a:xfrm>
            <a:custGeom>
              <a:avLst/>
              <a:gdLst/>
              <a:ahLst/>
              <a:cxnLst/>
              <a:rect l="l" t="t" r="r" b="b"/>
              <a:pathLst>
                <a:path w="2212" h="6497" extrusionOk="0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71"/>
            <p:cNvSpPr/>
            <p:nvPr/>
          </p:nvSpPr>
          <p:spPr>
            <a:xfrm>
              <a:off x="6488461" y="2209227"/>
              <a:ext cx="51253" cy="141065"/>
            </a:xfrm>
            <a:custGeom>
              <a:avLst/>
              <a:gdLst/>
              <a:ahLst/>
              <a:cxnLst/>
              <a:rect l="l" t="t" r="r" b="b"/>
              <a:pathLst>
                <a:path w="1954" h="5378" extrusionOk="0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71"/>
            <p:cNvSpPr/>
            <p:nvPr/>
          </p:nvSpPr>
          <p:spPr>
            <a:xfrm>
              <a:off x="6642720" y="2150524"/>
              <a:ext cx="57601" cy="88238"/>
            </a:xfrm>
            <a:custGeom>
              <a:avLst/>
              <a:gdLst/>
              <a:ahLst/>
              <a:cxnLst/>
              <a:rect l="l" t="t" r="r" b="b"/>
              <a:pathLst>
                <a:path w="2196" h="3364" extrusionOk="0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71"/>
            <p:cNvSpPr/>
            <p:nvPr/>
          </p:nvSpPr>
          <p:spPr>
            <a:xfrm>
              <a:off x="6328222" y="2056620"/>
              <a:ext cx="352190" cy="293671"/>
            </a:xfrm>
            <a:custGeom>
              <a:avLst/>
              <a:gdLst/>
              <a:ahLst/>
              <a:cxnLst/>
              <a:rect l="l" t="t" r="r" b="b"/>
              <a:pathLst>
                <a:path w="13427" h="11196" extrusionOk="0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71"/>
            <p:cNvSpPr/>
            <p:nvPr/>
          </p:nvSpPr>
          <p:spPr>
            <a:xfrm>
              <a:off x="6371633" y="2068896"/>
              <a:ext cx="18151" cy="11751"/>
            </a:xfrm>
            <a:custGeom>
              <a:avLst/>
              <a:gdLst/>
              <a:ahLst/>
              <a:cxnLst/>
              <a:rect l="l" t="t" r="r" b="b"/>
              <a:pathLst>
                <a:path w="692" h="448" extrusionOk="0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71"/>
            <p:cNvSpPr/>
            <p:nvPr/>
          </p:nvSpPr>
          <p:spPr>
            <a:xfrm>
              <a:off x="6396158" y="2056306"/>
              <a:ext cx="25102" cy="18702"/>
            </a:xfrm>
            <a:custGeom>
              <a:avLst/>
              <a:gdLst/>
              <a:ahLst/>
              <a:cxnLst/>
              <a:rect l="l" t="t" r="r" b="b"/>
              <a:pathLst>
                <a:path w="957" h="713" extrusionOk="0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71"/>
            <p:cNvSpPr/>
            <p:nvPr/>
          </p:nvSpPr>
          <p:spPr>
            <a:xfrm>
              <a:off x="6380682" y="2097697"/>
              <a:ext cx="88605" cy="117589"/>
            </a:xfrm>
            <a:custGeom>
              <a:avLst/>
              <a:gdLst/>
              <a:ahLst/>
              <a:cxnLst/>
              <a:rect l="l" t="t" r="r" b="b"/>
              <a:pathLst>
                <a:path w="3378" h="4483" extrusionOk="0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71"/>
            <p:cNvSpPr/>
            <p:nvPr/>
          </p:nvSpPr>
          <p:spPr>
            <a:xfrm>
              <a:off x="6328406" y="2070496"/>
              <a:ext cx="23318" cy="27227"/>
            </a:xfrm>
            <a:custGeom>
              <a:avLst/>
              <a:gdLst/>
              <a:ahLst/>
              <a:cxnLst/>
              <a:rect l="l" t="t" r="r" b="b"/>
              <a:pathLst>
                <a:path w="889" h="1038" extrusionOk="0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71"/>
            <p:cNvSpPr/>
            <p:nvPr/>
          </p:nvSpPr>
          <p:spPr>
            <a:xfrm>
              <a:off x="6495937" y="2180347"/>
              <a:ext cx="120448" cy="41889"/>
            </a:xfrm>
            <a:custGeom>
              <a:avLst/>
              <a:gdLst/>
              <a:ahLst/>
              <a:cxnLst/>
              <a:rect l="l" t="t" r="r" b="b"/>
              <a:pathLst>
                <a:path w="4592" h="1597" extrusionOk="0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0" name="Google Shape;14800;p71"/>
          <p:cNvGrpSpPr/>
          <p:nvPr/>
        </p:nvGrpSpPr>
        <p:grpSpPr>
          <a:xfrm>
            <a:off x="5789327" y="2432968"/>
            <a:ext cx="352531" cy="370132"/>
            <a:chOff x="5789327" y="2432968"/>
            <a:chExt cx="352531" cy="370132"/>
          </a:xfrm>
        </p:grpSpPr>
        <p:sp>
          <p:nvSpPr>
            <p:cNvPr id="14801" name="Google Shape;14801;p71"/>
            <p:cNvSpPr/>
            <p:nvPr/>
          </p:nvSpPr>
          <p:spPr>
            <a:xfrm>
              <a:off x="5794651" y="2568132"/>
              <a:ext cx="341882" cy="228935"/>
            </a:xfrm>
            <a:custGeom>
              <a:avLst/>
              <a:gdLst/>
              <a:ahLst/>
              <a:cxnLst/>
              <a:rect l="l" t="t" r="r" b="b"/>
              <a:pathLst>
                <a:path w="13034" h="8728" extrusionOk="0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71"/>
            <p:cNvSpPr/>
            <p:nvPr/>
          </p:nvSpPr>
          <p:spPr>
            <a:xfrm>
              <a:off x="5998826" y="2544656"/>
              <a:ext cx="143032" cy="117405"/>
            </a:xfrm>
            <a:custGeom>
              <a:avLst/>
              <a:gdLst/>
              <a:ahLst/>
              <a:cxnLst/>
              <a:rect l="l" t="t" r="r" b="b"/>
              <a:pathLst>
                <a:path w="5453" h="4476" extrusionOk="0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71"/>
            <p:cNvSpPr/>
            <p:nvPr/>
          </p:nvSpPr>
          <p:spPr>
            <a:xfrm>
              <a:off x="5846062" y="2667360"/>
              <a:ext cx="238877" cy="135740"/>
            </a:xfrm>
            <a:custGeom>
              <a:avLst/>
              <a:gdLst/>
              <a:ahLst/>
              <a:cxnLst/>
              <a:rect l="l" t="t" r="r" b="b"/>
              <a:pathLst>
                <a:path w="9107" h="5175" extrusionOk="0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71"/>
            <p:cNvSpPr/>
            <p:nvPr/>
          </p:nvSpPr>
          <p:spPr>
            <a:xfrm>
              <a:off x="5898339" y="2432968"/>
              <a:ext cx="134481" cy="211492"/>
            </a:xfrm>
            <a:custGeom>
              <a:avLst/>
              <a:gdLst/>
              <a:ahLst/>
              <a:cxnLst/>
              <a:rect l="l" t="t" r="r" b="b"/>
              <a:pathLst>
                <a:path w="5127" h="8063" extrusionOk="0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71"/>
            <p:cNvSpPr/>
            <p:nvPr/>
          </p:nvSpPr>
          <p:spPr>
            <a:xfrm>
              <a:off x="5898522" y="2433309"/>
              <a:ext cx="59962" cy="175925"/>
            </a:xfrm>
            <a:custGeom>
              <a:avLst/>
              <a:gdLst/>
              <a:ahLst/>
              <a:cxnLst/>
              <a:rect l="l" t="t" r="r" b="b"/>
              <a:pathLst>
                <a:path w="2286" h="6707" extrusionOk="0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71"/>
            <p:cNvSpPr/>
            <p:nvPr/>
          </p:nvSpPr>
          <p:spPr>
            <a:xfrm>
              <a:off x="5804960" y="2667045"/>
              <a:ext cx="141065" cy="88920"/>
            </a:xfrm>
            <a:custGeom>
              <a:avLst/>
              <a:gdLst/>
              <a:ahLst/>
              <a:cxnLst/>
              <a:rect l="l" t="t" r="r" b="b"/>
              <a:pathLst>
                <a:path w="5378" h="3390" extrusionOk="0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71"/>
            <p:cNvSpPr/>
            <p:nvPr/>
          </p:nvSpPr>
          <p:spPr>
            <a:xfrm>
              <a:off x="5912739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71"/>
            <p:cNvSpPr/>
            <p:nvPr/>
          </p:nvSpPr>
          <p:spPr>
            <a:xfrm>
              <a:off x="5989042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71"/>
            <p:cNvSpPr/>
            <p:nvPr/>
          </p:nvSpPr>
          <p:spPr>
            <a:xfrm>
              <a:off x="5789327" y="2544656"/>
              <a:ext cx="142849" cy="117405"/>
            </a:xfrm>
            <a:custGeom>
              <a:avLst/>
              <a:gdLst/>
              <a:ahLst/>
              <a:cxnLst/>
              <a:rect l="l" t="t" r="r" b="b"/>
              <a:pathLst>
                <a:path w="5446" h="4476" extrusionOk="0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71"/>
            <p:cNvSpPr/>
            <p:nvPr/>
          </p:nvSpPr>
          <p:spPr>
            <a:xfrm>
              <a:off x="5985134" y="2666940"/>
              <a:ext cx="141065" cy="89025"/>
            </a:xfrm>
            <a:custGeom>
              <a:avLst/>
              <a:gdLst/>
              <a:ahLst/>
              <a:cxnLst/>
              <a:rect l="l" t="t" r="r" b="b"/>
              <a:pathLst>
                <a:path w="5378" h="3394" extrusionOk="0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11" name="Google Shape;14811;p71"/>
          <p:cNvGrpSpPr/>
          <p:nvPr/>
        </p:nvGrpSpPr>
        <p:grpSpPr>
          <a:xfrm>
            <a:off x="874612" y="1980134"/>
            <a:ext cx="322314" cy="370158"/>
            <a:chOff x="874612" y="1980134"/>
            <a:chExt cx="322314" cy="370158"/>
          </a:xfrm>
        </p:grpSpPr>
        <p:sp>
          <p:nvSpPr>
            <p:cNvPr id="14812" name="Google Shape;14812;p71"/>
            <p:cNvSpPr/>
            <p:nvPr/>
          </p:nvSpPr>
          <p:spPr>
            <a:xfrm>
              <a:off x="1067586" y="1980134"/>
              <a:ext cx="129340" cy="193709"/>
            </a:xfrm>
            <a:custGeom>
              <a:avLst/>
              <a:gdLst/>
              <a:ahLst/>
              <a:cxnLst/>
              <a:rect l="l" t="t" r="r" b="b"/>
              <a:pathLst>
                <a:path w="4931" h="7385" extrusionOk="0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71"/>
            <p:cNvSpPr/>
            <p:nvPr/>
          </p:nvSpPr>
          <p:spPr>
            <a:xfrm>
              <a:off x="1095521" y="1980317"/>
              <a:ext cx="101405" cy="193525"/>
            </a:xfrm>
            <a:custGeom>
              <a:avLst/>
              <a:gdLst/>
              <a:ahLst/>
              <a:cxnLst/>
              <a:rect l="l" t="t" r="r" b="b"/>
              <a:pathLst>
                <a:path w="3866" h="7378" extrusionOk="0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71"/>
            <p:cNvSpPr/>
            <p:nvPr/>
          </p:nvSpPr>
          <p:spPr>
            <a:xfrm>
              <a:off x="874612" y="1980134"/>
              <a:ext cx="129681" cy="193709"/>
            </a:xfrm>
            <a:custGeom>
              <a:avLst/>
              <a:gdLst/>
              <a:ahLst/>
              <a:cxnLst/>
              <a:rect l="l" t="t" r="r" b="b"/>
              <a:pathLst>
                <a:path w="4944" h="738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71"/>
            <p:cNvSpPr/>
            <p:nvPr/>
          </p:nvSpPr>
          <p:spPr>
            <a:xfrm>
              <a:off x="874612" y="1980317"/>
              <a:ext cx="101589" cy="193525"/>
            </a:xfrm>
            <a:custGeom>
              <a:avLst/>
              <a:gdLst/>
              <a:ahLst/>
              <a:cxnLst/>
              <a:rect l="l" t="t" r="r" b="b"/>
              <a:pathLst>
                <a:path w="3873" h="737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71"/>
            <p:cNvSpPr/>
            <p:nvPr/>
          </p:nvSpPr>
          <p:spPr>
            <a:xfrm>
              <a:off x="922455" y="2123481"/>
              <a:ext cx="226785" cy="226811"/>
            </a:xfrm>
            <a:custGeom>
              <a:avLst/>
              <a:gdLst/>
              <a:ahLst/>
              <a:cxnLst/>
              <a:rect l="l" t="t" r="r" b="b"/>
              <a:pathLst>
                <a:path w="8646" h="8647" extrusionOk="0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71"/>
            <p:cNvSpPr/>
            <p:nvPr/>
          </p:nvSpPr>
          <p:spPr>
            <a:xfrm>
              <a:off x="922455" y="2123664"/>
              <a:ext cx="106205" cy="222876"/>
            </a:xfrm>
            <a:custGeom>
              <a:avLst/>
              <a:gdLst/>
              <a:ahLst/>
              <a:cxnLst/>
              <a:rect l="l" t="t" r="r" b="b"/>
              <a:pathLst>
                <a:path w="4049" h="8497" extrusionOk="0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71"/>
            <p:cNvSpPr/>
            <p:nvPr/>
          </p:nvSpPr>
          <p:spPr>
            <a:xfrm>
              <a:off x="964082" y="2219010"/>
              <a:ext cx="35935" cy="41627"/>
            </a:xfrm>
            <a:custGeom>
              <a:avLst/>
              <a:gdLst/>
              <a:ahLst/>
              <a:cxnLst/>
              <a:rect l="l" t="t" r="r" b="b"/>
              <a:pathLst>
                <a:path w="1370" h="1587" extrusionOk="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71"/>
            <p:cNvSpPr/>
            <p:nvPr/>
          </p:nvSpPr>
          <p:spPr>
            <a:xfrm>
              <a:off x="982050" y="2218984"/>
              <a:ext cx="17968" cy="29797"/>
            </a:xfrm>
            <a:custGeom>
              <a:avLst/>
              <a:gdLst/>
              <a:ahLst/>
              <a:cxnLst/>
              <a:rect l="l" t="t" r="r" b="b"/>
              <a:pathLst>
                <a:path w="685" h="1136" extrusionOk="0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71"/>
            <p:cNvSpPr/>
            <p:nvPr/>
          </p:nvSpPr>
          <p:spPr>
            <a:xfrm>
              <a:off x="976174" y="2224860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71"/>
            <p:cNvSpPr/>
            <p:nvPr/>
          </p:nvSpPr>
          <p:spPr>
            <a:xfrm>
              <a:off x="1071678" y="2219010"/>
              <a:ext cx="35778" cy="41627"/>
            </a:xfrm>
            <a:custGeom>
              <a:avLst/>
              <a:gdLst/>
              <a:ahLst/>
              <a:cxnLst/>
              <a:rect l="l" t="t" r="r" b="b"/>
              <a:pathLst>
                <a:path w="1364" h="1587" extrusionOk="0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71"/>
            <p:cNvSpPr/>
            <p:nvPr/>
          </p:nvSpPr>
          <p:spPr>
            <a:xfrm>
              <a:off x="1089462" y="2218984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71"/>
            <p:cNvSpPr/>
            <p:nvPr/>
          </p:nvSpPr>
          <p:spPr>
            <a:xfrm>
              <a:off x="1083586" y="2224860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71"/>
            <p:cNvSpPr/>
            <p:nvPr/>
          </p:nvSpPr>
          <p:spPr>
            <a:xfrm>
              <a:off x="949682" y="2219010"/>
              <a:ext cx="172357" cy="131281"/>
            </a:xfrm>
            <a:custGeom>
              <a:avLst/>
              <a:gdLst/>
              <a:ahLst/>
              <a:cxnLst/>
              <a:rect l="l" t="t" r="r" b="b"/>
              <a:pathLst>
                <a:path w="6571" h="5005" extrusionOk="0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71"/>
            <p:cNvSpPr/>
            <p:nvPr/>
          </p:nvSpPr>
          <p:spPr>
            <a:xfrm>
              <a:off x="985984" y="2318238"/>
              <a:ext cx="99700" cy="24027"/>
            </a:xfrm>
            <a:custGeom>
              <a:avLst/>
              <a:gdLst/>
              <a:ahLst/>
              <a:cxnLst/>
              <a:rect l="l" t="t" r="r" b="b"/>
              <a:pathLst>
                <a:path w="3801" h="916" extrusionOk="0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71"/>
            <p:cNvSpPr/>
            <p:nvPr/>
          </p:nvSpPr>
          <p:spPr>
            <a:xfrm>
              <a:off x="1008726" y="2278579"/>
              <a:ext cx="54270" cy="41784"/>
            </a:xfrm>
            <a:custGeom>
              <a:avLst/>
              <a:gdLst/>
              <a:ahLst/>
              <a:cxnLst/>
              <a:rect l="l" t="t" r="r" b="b"/>
              <a:pathLst>
                <a:path w="2069" h="1593" extrusionOk="0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71"/>
            <p:cNvSpPr/>
            <p:nvPr/>
          </p:nvSpPr>
          <p:spPr>
            <a:xfrm>
              <a:off x="1008726" y="2279811"/>
              <a:ext cx="36827" cy="40552"/>
            </a:xfrm>
            <a:custGeom>
              <a:avLst/>
              <a:gdLst/>
              <a:ahLst/>
              <a:cxnLst/>
              <a:rect l="l" t="t" r="r" b="b"/>
              <a:pathLst>
                <a:path w="1404" h="1546" extrusionOk="0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71"/>
            <p:cNvSpPr/>
            <p:nvPr/>
          </p:nvSpPr>
          <p:spPr>
            <a:xfrm>
              <a:off x="950023" y="2286395"/>
              <a:ext cx="51070" cy="59962"/>
            </a:xfrm>
            <a:custGeom>
              <a:avLst/>
              <a:gdLst/>
              <a:ahLst/>
              <a:cxnLst/>
              <a:rect l="l" t="t" r="r" b="b"/>
              <a:pathLst>
                <a:path w="1947" h="2286" extrusionOk="0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9" name="Google Shape;14829;p71"/>
          <p:cNvGrpSpPr/>
          <p:nvPr/>
        </p:nvGrpSpPr>
        <p:grpSpPr>
          <a:xfrm>
            <a:off x="3039662" y="2514780"/>
            <a:ext cx="374223" cy="329764"/>
            <a:chOff x="3039662" y="2514780"/>
            <a:chExt cx="374223" cy="329764"/>
          </a:xfrm>
        </p:grpSpPr>
        <p:sp>
          <p:nvSpPr>
            <p:cNvPr id="14830" name="Google Shape;14830;p71"/>
            <p:cNvSpPr/>
            <p:nvPr/>
          </p:nvSpPr>
          <p:spPr>
            <a:xfrm>
              <a:off x="3270171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71"/>
            <p:cNvSpPr/>
            <p:nvPr/>
          </p:nvSpPr>
          <p:spPr>
            <a:xfrm>
              <a:off x="3245804" y="2514780"/>
              <a:ext cx="97838" cy="179571"/>
            </a:xfrm>
            <a:custGeom>
              <a:avLst/>
              <a:gdLst/>
              <a:ahLst/>
              <a:cxnLst/>
              <a:rect l="l" t="t" r="r" b="b"/>
              <a:pathLst>
                <a:path w="3730" h="6846" extrusionOk="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71"/>
            <p:cNvSpPr/>
            <p:nvPr/>
          </p:nvSpPr>
          <p:spPr>
            <a:xfrm>
              <a:off x="3119165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71"/>
            <p:cNvSpPr/>
            <p:nvPr/>
          </p:nvSpPr>
          <p:spPr>
            <a:xfrm>
              <a:off x="3254512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71"/>
            <p:cNvSpPr/>
            <p:nvPr/>
          </p:nvSpPr>
          <p:spPr>
            <a:xfrm>
              <a:off x="325574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71"/>
            <p:cNvSpPr/>
            <p:nvPr/>
          </p:nvSpPr>
          <p:spPr>
            <a:xfrm>
              <a:off x="3181593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71"/>
            <p:cNvSpPr/>
            <p:nvPr/>
          </p:nvSpPr>
          <p:spPr>
            <a:xfrm>
              <a:off x="3288480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71"/>
            <p:cNvSpPr/>
            <p:nvPr/>
          </p:nvSpPr>
          <p:spPr>
            <a:xfrm>
              <a:off x="3276204" y="2705813"/>
              <a:ext cx="118140" cy="78952"/>
            </a:xfrm>
            <a:custGeom>
              <a:avLst/>
              <a:gdLst/>
              <a:ahLst/>
              <a:cxnLst/>
              <a:rect l="l" t="t" r="r" b="b"/>
              <a:pathLst>
                <a:path w="4504" h="3010" extrusionOk="0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71"/>
            <p:cNvSpPr/>
            <p:nvPr/>
          </p:nvSpPr>
          <p:spPr>
            <a:xfrm>
              <a:off x="3265240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71"/>
            <p:cNvSpPr/>
            <p:nvPr/>
          </p:nvSpPr>
          <p:spPr>
            <a:xfrm>
              <a:off x="3247430" y="2717223"/>
              <a:ext cx="88920" cy="127320"/>
            </a:xfrm>
            <a:custGeom>
              <a:avLst/>
              <a:gdLst/>
              <a:ahLst/>
              <a:cxnLst/>
              <a:rect l="l" t="t" r="r" b="b"/>
              <a:pathLst>
                <a:path w="3390" h="4854" extrusionOk="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71"/>
            <p:cNvSpPr/>
            <p:nvPr/>
          </p:nvSpPr>
          <p:spPr>
            <a:xfrm>
              <a:off x="3039662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71"/>
            <p:cNvSpPr/>
            <p:nvPr/>
          </p:nvSpPr>
          <p:spPr>
            <a:xfrm>
              <a:off x="3059230" y="2705813"/>
              <a:ext cx="118297" cy="78952"/>
            </a:xfrm>
            <a:custGeom>
              <a:avLst/>
              <a:gdLst/>
              <a:ahLst/>
              <a:cxnLst/>
              <a:rect l="l" t="t" r="r" b="b"/>
              <a:pathLst>
                <a:path w="4510" h="3010" extrusionOk="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71"/>
            <p:cNvSpPr/>
            <p:nvPr/>
          </p:nvSpPr>
          <p:spPr>
            <a:xfrm>
              <a:off x="3084306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71"/>
            <p:cNvSpPr/>
            <p:nvPr/>
          </p:nvSpPr>
          <p:spPr>
            <a:xfrm>
              <a:off x="3117198" y="2717223"/>
              <a:ext cx="88972" cy="127320"/>
            </a:xfrm>
            <a:custGeom>
              <a:avLst/>
              <a:gdLst/>
              <a:ahLst/>
              <a:cxnLst/>
              <a:rect l="l" t="t" r="r" b="b"/>
              <a:pathLst>
                <a:path w="3392" h="4854" extrusionOk="0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71"/>
            <p:cNvSpPr/>
            <p:nvPr/>
          </p:nvSpPr>
          <p:spPr>
            <a:xfrm>
              <a:off x="3145841" y="2642100"/>
              <a:ext cx="161865" cy="121524"/>
            </a:xfrm>
            <a:custGeom>
              <a:avLst/>
              <a:gdLst/>
              <a:ahLst/>
              <a:cxnLst/>
              <a:rect l="l" t="t" r="r" b="b"/>
              <a:pathLst>
                <a:path w="6171" h="4633" extrusionOk="0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71"/>
            <p:cNvSpPr/>
            <p:nvPr/>
          </p:nvSpPr>
          <p:spPr>
            <a:xfrm>
              <a:off x="3109906" y="2514780"/>
              <a:ext cx="97864" cy="179571"/>
            </a:xfrm>
            <a:custGeom>
              <a:avLst/>
              <a:gdLst/>
              <a:ahLst/>
              <a:cxnLst/>
              <a:rect l="l" t="t" r="r" b="b"/>
              <a:pathLst>
                <a:path w="3731" h="6846" extrusionOk="0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71"/>
            <p:cNvSpPr/>
            <p:nvPr/>
          </p:nvSpPr>
          <p:spPr>
            <a:xfrm>
              <a:off x="317482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71"/>
            <p:cNvSpPr/>
            <p:nvPr/>
          </p:nvSpPr>
          <p:spPr>
            <a:xfrm>
              <a:off x="3145841" y="2642651"/>
              <a:ext cx="79529" cy="120973"/>
            </a:xfrm>
            <a:custGeom>
              <a:avLst/>
              <a:gdLst/>
              <a:ahLst/>
              <a:cxnLst/>
              <a:rect l="l" t="t" r="r" b="b"/>
              <a:pathLst>
                <a:path w="3032" h="4612" extrusionOk="0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8" name="Google Shape;14848;p71"/>
          <p:cNvGrpSpPr/>
          <p:nvPr/>
        </p:nvGrpSpPr>
        <p:grpSpPr>
          <a:xfrm>
            <a:off x="1946369" y="2563122"/>
            <a:ext cx="374066" cy="233395"/>
            <a:chOff x="1946369" y="2563122"/>
            <a:chExt cx="374066" cy="233395"/>
          </a:xfrm>
        </p:grpSpPr>
        <p:sp>
          <p:nvSpPr>
            <p:cNvPr id="14849" name="Google Shape;14849;p71"/>
            <p:cNvSpPr/>
            <p:nvPr/>
          </p:nvSpPr>
          <p:spPr>
            <a:xfrm>
              <a:off x="1946369" y="2563148"/>
              <a:ext cx="334223" cy="215401"/>
            </a:xfrm>
            <a:custGeom>
              <a:avLst/>
              <a:gdLst/>
              <a:ahLst/>
              <a:cxnLst/>
              <a:rect l="l" t="t" r="r" b="b"/>
              <a:pathLst>
                <a:path w="12742" h="8212" extrusionOk="0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71"/>
            <p:cNvSpPr/>
            <p:nvPr/>
          </p:nvSpPr>
          <p:spPr>
            <a:xfrm>
              <a:off x="1995656" y="2698836"/>
              <a:ext cx="107254" cy="97497"/>
            </a:xfrm>
            <a:custGeom>
              <a:avLst/>
              <a:gdLst/>
              <a:ahLst/>
              <a:cxnLst/>
              <a:rect l="l" t="t" r="r" b="b"/>
              <a:pathLst>
                <a:path w="4089" h="3717" extrusionOk="0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71"/>
            <p:cNvSpPr/>
            <p:nvPr/>
          </p:nvSpPr>
          <p:spPr>
            <a:xfrm>
              <a:off x="2186846" y="2736738"/>
              <a:ext cx="57811" cy="59778"/>
            </a:xfrm>
            <a:custGeom>
              <a:avLst/>
              <a:gdLst/>
              <a:ahLst/>
              <a:cxnLst/>
              <a:rect l="l" t="t" r="r" b="b"/>
              <a:pathLst>
                <a:path w="2204" h="2279" extrusionOk="0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71"/>
            <p:cNvSpPr/>
            <p:nvPr/>
          </p:nvSpPr>
          <p:spPr>
            <a:xfrm>
              <a:off x="1974645" y="2580433"/>
              <a:ext cx="14977" cy="20433"/>
            </a:xfrm>
            <a:custGeom>
              <a:avLst/>
              <a:gdLst/>
              <a:ahLst/>
              <a:cxnLst/>
              <a:rect l="l" t="t" r="r" b="b"/>
              <a:pathLst>
                <a:path w="571" h="779" extrusionOk="0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71"/>
            <p:cNvSpPr/>
            <p:nvPr/>
          </p:nvSpPr>
          <p:spPr>
            <a:xfrm>
              <a:off x="1952429" y="2612408"/>
              <a:ext cx="38506" cy="16918"/>
            </a:xfrm>
            <a:custGeom>
              <a:avLst/>
              <a:gdLst/>
              <a:ahLst/>
              <a:cxnLst/>
              <a:rect l="l" t="t" r="r" b="b"/>
              <a:pathLst>
                <a:path w="1468" h="645" extrusionOk="0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71"/>
            <p:cNvSpPr/>
            <p:nvPr/>
          </p:nvSpPr>
          <p:spPr>
            <a:xfrm>
              <a:off x="1978029" y="2563122"/>
              <a:ext cx="51962" cy="90048"/>
            </a:xfrm>
            <a:custGeom>
              <a:avLst/>
              <a:gdLst/>
              <a:ahLst/>
              <a:cxnLst/>
              <a:rect l="l" t="t" r="r" b="b"/>
              <a:pathLst>
                <a:path w="1981" h="3433" extrusionOk="0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71"/>
            <p:cNvSpPr/>
            <p:nvPr/>
          </p:nvSpPr>
          <p:spPr>
            <a:xfrm>
              <a:off x="2029781" y="2601417"/>
              <a:ext cx="290655" cy="147098"/>
            </a:xfrm>
            <a:custGeom>
              <a:avLst/>
              <a:gdLst/>
              <a:ahLst/>
              <a:cxnLst/>
              <a:rect l="l" t="t" r="r" b="b"/>
              <a:pathLst>
                <a:path w="11081" h="5608" extrusionOk="0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71"/>
            <p:cNvSpPr/>
            <p:nvPr/>
          </p:nvSpPr>
          <p:spPr>
            <a:xfrm>
              <a:off x="2029781" y="2604932"/>
              <a:ext cx="286379" cy="143635"/>
            </a:xfrm>
            <a:custGeom>
              <a:avLst/>
              <a:gdLst/>
              <a:ahLst/>
              <a:cxnLst/>
              <a:rect l="l" t="t" r="r" b="b"/>
              <a:pathLst>
                <a:path w="10918" h="5476" extrusionOk="0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7" name="Google Shape;14857;p71"/>
          <p:cNvGrpSpPr/>
          <p:nvPr/>
        </p:nvGrpSpPr>
        <p:grpSpPr>
          <a:xfrm>
            <a:off x="4135263" y="2906184"/>
            <a:ext cx="374040" cy="370184"/>
            <a:chOff x="4135263" y="2906184"/>
            <a:chExt cx="374040" cy="370184"/>
          </a:xfrm>
        </p:grpSpPr>
        <p:sp>
          <p:nvSpPr>
            <p:cNvPr id="14858" name="Google Shape;14858;p71"/>
            <p:cNvSpPr/>
            <p:nvPr/>
          </p:nvSpPr>
          <p:spPr>
            <a:xfrm>
              <a:off x="4165139" y="2935037"/>
              <a:ext cx="314288" cy="312347"/>
            </a:xfrm>
            <a:custGeom>
              <a:avLst/>
              <a:gdLst/>
              <a:ahLst/>
              <a:cxnLst/>
              <a:rect l="l" t="t" r="r" b="b"/>
              <a:pathLst>
                <a:path w="11982" h="11908" extrusionOk="0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71"/>
            <p:cNvSpPr/>
            <p:nvPr/>
          </p:nvSpPr>
          <p:spPr>
            <a:xfrm>
              <a:off x="4228799" y="2998802"/>
              <a:ext cx="187151" cy="184895"/>
            </a:xfrm>
            <a:custGeom>
              <a:avLst/>
              <a:gdLst/>
              <a:ahLst/>
              <a:cxnLst/>
              <a:rect l="l" t="t" r="r" b="b"/>
              <a:pathLst>
                <a:path w="7135" h="7049" extrusionOk="0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71"/>
            <p:cNvSpPr/>
            <p:nvPr/>
          </p:nvSpPr>
          <p:spPr>
            <a:xfrm>
              <a:off x="4135263" y="2906184"/>
              <a:ext cx="374040" cy="370184"/>
            </a:xfrm>
            <a:custGeom>
              <a:avLst/>
              <a:gdLst/>
              <a:ahLst/>
              <a:cxnLst/>
              <a:rect l="l" t="t" r="r" b="b"/>
              <a:pathLst>
                <a:path w="14260" h="14113" extrusionOk="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1" name="Google Shape;14861;p71"/>
          <p:cNvGrpSpPr/>
          <p:nvPr/>
        </p:nvGrpSpPr>
        <p:grpSpPr>
          <a:xfrm>
            <a:off x="4683601" y="2906184"/>
            <a:ext cx="372676" cy="370184"/>
            <a:chOff x="4683601" y="2906184"/>
            <a:chExt cx="372676" cy="370184"/>
          </a:xfrm>
        </p:grpSpPr>
        <p:sp>
          <p:nvSpPr>
            <p:cNvPr id="14862" name="Google Shape;14862;p71"/>
            <p:cNvSpPr/>
            <p:nvPr/>
          </p:nvSpPr>
          <p:spPr>
            <a:xfrm>
              <a:off x="4846516" y="3004205"/>
              <a:ext cx="20538" cy="69588"/>
            </a:xfrm>
            <a:custGeom>
              <a:avLst/>
              <a:gdLst/>
              <a:ahLst/>
              <a:cxnLst/>
              <a:rect l="l" t="t" r="r" b="b"/>
              <a:pathLst>
                <a:path w="783" h="2653" extrusionOk="0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71"/>
            <p:cNvSpPr/>
            <p:nvPr/>
          </p:nvSpPr>
          <p:spPr>
            <a:xfrm>
              <a:off x="4875133" y="3004415"/>
              <a:ext cx="18361" cy="69378"/>
            </a:xfrm>
            <a:custGeom>
              <a:avLst/>
              <a:gdLst/>
              <a:ahLst/>
              <a:cxnLst/>
              <a:rect l="l" t="t" r="r" b="b"/>
              <a:pathLst>
                <a:path w="700" h="2645" extrusionOk="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71"/>
            <p:cNvSpPr/>
            <p:nvPr/>
          </p:nvSpPr>
          <p:spPr>
            <a:xfrm>
              <a:off x="4846857" y="3027524"/>
              <a:ext cx="46270" cy="4627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71"/>
            <p:cNvSpPr/>
            <p:nvPr/>
          </p:nvSpPr>
          <p:spPr>
            <a:xfrm>
              <a:off x="4683601" y="2906184"/>
              <a:ext cx="372676" cy="370184"/>
            </a:xfrm>
            <a:custGeom>
              <a:avLst/>
              <a:gdLst/>
              <a:ahLst/>
              <a:cxnLst/>
              <a:rect l="l" t="t" r="r" b="b"/>
              <a:pathLst>
                <a:path w="14208" h="14113" extrusionOk="0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71"/>
            <p:cNvSpPr/>
            <p:nvPr/>
          </p:nvSpPr>
          <p:spPr>
            <a:xfrm>
              <a:off x="4818056" y="3102751"/>
              <a:ext cx="104054" cy="104081"/>
            </a:xfrm>
            <a:custGeom>
              <a:avLst/>
              <a:gdLst/>
              <a:ahLst/>
              <a:cxnLst/>
              <a:rect l="l" t="t" r="r" b="b"/>
              <a:pathLst>
                <a:path w="3967" h="3968" extrusionOk="0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71"/>
            <p:cNvSpPr/>
            <p:nvPr/>
          </p:nvSpPr>
          <p:spPr>
            <a:xfrm>
              <a:off x="4817872" y="3102935"/>
              <a:ext cx="54086" cy="103897"/>
            </a:xfrm>
            <a:custGeom>
              <a:avLst/>
              <a:gdLst/>
              <a:ahLst/>
              <a:cxnLst/>
              <a:rect l="l" t="t" r="r" b="b"/>
              <a:pathLst>
                <a:path w="2062" h="3961" extrusionOk="0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8" name="Google Shape;14868;p71"/>
          <p:cNvGrpSpPr/>
          <p:nvPr/>
        </p:nvGrpSpPr>
        <p:grpSpPr>
          <a:xfrm>
            <a:off x="870808" y="2906053"/>
            <a:ext cx="329134" cy="370132"/>
            <a:chOff x="870808" y="2906053"/>
            <a:chExt cx="329134" cy="370132"/>
          </a:xfrm>
        </p:grpSpPr>
        <p:sp>
          <p:nvSpPr>
            <p:cNvPr id="14869" name="Google Shape;14869;p71"/>
            <p:cNvSpPr/>
            <p:nvPr/>
          </p:nvSpPr>
          <p:spPr>
            <a:xfrm>
              <a:off x="907530" y="3114004"/>
              <a:ext cx="113943" cy="162180"/>
            </a:xfrm>
            <a:custGeom>
              <a:avLst/>
              <a:gdLst/>
              <a:ahLst/>
              <a:cxnLst/>
              <a:rect l="l" t="t" r="r" b="b"/>
              <a:pathLst>
                <a:path w="4344" h="6183" extrusionOk="0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71"/>
            <p:cNvSpPr/>
            <p:nvPr/>
          </p:nvSpPr>
          <p:spPr>
            <a:xfrm>
              <a:off x="1050169" y="3114030"/>
              <a:ext cx="113838" cy="162154"/>
            </a:xfrm>
            <a:custGeom>
              <a:avLst/>
              <a:gdLst/>
              <a:ahLst/>
              <a:cxnLst/>
              <a:rect l="l" t="t" r="r" b="b"/>
              <a:pathLst>
                <a:path w="4340" h="6182" extrusionOk="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71"/>
            <p:cNvSpPr/>
            <p:nvPr/>
          </p:nvSpPr>
          <p:spPr>
            <a:xfrm>
              <a:off x="870808" y="3073951"/>
              <a:ext cx="329134" cy="52250"/>
            </a:xfrm>
            <a:custGeom>
              <a:avLst/>
              <a:gdLst/>
              <a:ahLst/>
              <a:cxnLst/>
              <a:rect l="l" t="t" r="r" b="b"/>
              <a:pathLst>
                <a:path w="12548" h="1992" extrusionOk="0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71"/>
            <p:cNvSpPr/>
            <p:nvPr/>
          </p:nvSpPr>
          <p:spPr>
            <a:xfrm>
              <a:off x="889038" y="2975536"/>
              <a:ext cx="293828" cy="86690"/>
            </a:xfrm>
            <a:custGeom>
              <a:avLst/>
              <a:gdLst/>
              <a:ahLst/>
              <a:cxnLst/>
              <a:rect l="l" t="t" r="r" b="b"/>
              <a:pathLst>
                <a:path w="11202" h="3305" extrusionOk="0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71"/>
            <p:cNvSpPr/>
            <p:nvPr/>
          </p:nvSpPr>
          <p:spPr>
            <a:xfrm>
              <a:off x="983807" y="3021832"/>
              <a:ext cx="104081" cy="225368"/>
            </a:xfrm>
            <a:custGeom>
              <a:avLst/>
              <a:gdLst/>
              <a:ahLst/>
              <a:cxnLst/>
              <a:rect l="l" t="t" r="r" b="b"/>
              <a:pathLst>
                <a:path w="3968" h="8592" extrusionOk="0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71"/>
            <p:cNvSpPr/>
            <p:nvPr/>
          </p:nvSpPr>
          <p:spPr>
            <a:xfrm>
              <a:off x="1042326" y="310896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71"/>
            <p:cNvSpPr/>
            <p:nvPr/>
          </p:nvSpPr>
          <p:spPr>
            <a:xfrm>
              <a:off x="983650" y="3021648"/>
              <a:ext cx="70270" cy="225552"/>
            </a:xfrm>
            <a:custGeom>
              <a:avLst/>
              <a:gdLst/>
              <a:ahLst/>
              <a:cxnLst/>
              <a:rect l="l" t="t" r="r" b="b"/>
              <a:pathLst>
                <a:path w="2679" h="8599" extrusionOk="0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71"/>
            <p:cNvSpPr/>
            <p:nvPr/>
          </p:nvSpPr>
          <p:spPr>
            <a:xfrm>
              <a:off x="983807" y="3151120"/>
              <a:ext cx="104081" cy="26728"/>
            </a:xfrm>
            <a:custGeom>
              <a:avLst/>
              <a:gdLst/>
              <a:ahLst/>
              <a:cxnLst/>
              <a:rect l="l" t="t" r="r" b="b"/>
              <a:pathLst>
                <a:path w="3968" h="1019" extrusionOk="0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71"/>
            <p:cNvSpPr/>
            <p:nvPr/>
          </p:nvSpPr>
          <p:spPr>
            <a:xfrm>
              <a:off x="988633" y="3194347"/>
              <a:ext cx="94271" cy="24053"/>
            </a:xfrm>
            <a:custGeom>
              <a:avLst/>
              <a:gdLst/>
              <a:ahLst/>
              <a:cxnLst/>
              <a:rect l="l" t="t" r="r" b="b"/>
              <a:pathLst>
                <a:path w="3594" h="917" extrusionOk="0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71"/>
            <p:cNvSpPr/>
            <p:nvPr/>
          </p:nvSpPr>
          <p:spPr>
            <a:xfrm>
              <a:off x="1024201" y="3151120"/>
              <a:ext cx="63503" cy="26728"/>
            </a:xfrm>
            <a:custGeom>
              <a:avLst/>
              <a:gdLst/>
              <a:ahLst/>
              <a:cxnLst/>
              <a:rect l="l" t="t" r="r" b="b"/>
              <a:pathLst>
                <a:path w="2421" h="1019" extrusionOk="0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71"/>
            <p:cNvSpPr/>
            <p:nvPr/>
          </p:nvSpPr>
          <p:spPr>
            <a:xfrm>
              <a:off x="985066" y="31509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71"/>
            <p:cNvSpPr/>
            <p:nvPr/>
          </p:nvSpPr>
          <p:spPr>
            <a:xfrm>
              <a:off x="984174" y="31573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71"/>
            <p:cNvSpPr/>
            <p:nvPr/>
          </p:nvSpPr>
          <p:spPr>
            <a:xfrm>
              <a:off x="991834" y="3202714"/>
              <a:ext cx="367" cy="734"/>
            </a:xfrm>
            <a:custGeom>
              <a:avLst/>
              <a:gdLst/>
              <a:ahLst/>
              <a:cxnLst/>
              <a:rect l="l" t="t" r="r" b="b"/>
              <a:pathLst>
                <a:path w="14" h="28" extrusionOk="0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71"/>
            <p:cNvSpPr/>
            <p:nvPr/>
          </p:nvSpPr>
          <p:spPr>
            <a:xfrm>
              <a:off x="1029159" y="3194347"/>
              <a:ext cx="53745" cy="24053"/>
            </a:xfrm>
            <a:custGeom>
              <a:avLst/>
              <a:gdLst/>
              <a:ahLst/>
              <a:cxnLst/>
              <a:rect l="l" t="t" r="r" b="b"/>
              <a:pathLst>
                <a:path w="2049" h="917" extrusionOk="0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71"/>
            <p:cNvSpPr/>
            <p:nvPr/>
          </p:nvSpPr>
          <p:spPr>
            <a:xfrm>
              <a:off x="935282" y="2906053"/>
              <a:ext cx="201341" cy="63686"/>
            </a:xfrm>
            <a:custGeom>
              <a:avLst/>
              <a:gdLst/>
              <a:ahLst/>
              <a:cxnLst/>
              <a:rect l="l" t="t" r="r" b="b"/>
              <a:pathLst>
                <a:path w="7676" h="2428" extrusionOk="0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71"/>
            <p:cNvSpPr/>
            <p:nvPr/>
          </p:nvSpPr>
          <p:spPr>
            <a:xfrm>
              <a:off x="1001066" y="2958172"/>
              <a:ext cx="69405" cy="69378"/>
            </a:xfrm>
            <a:custGeom>
              <a:avLst/>
              <a:gdLst/>
              <a:ahLst/>
              <a:cxnLst/>
              <a:rect l="l" t="t" r="r" b="b"/>
              <a:pathLst>
                <a:path w="2646" h="2645" extrusionOk="0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71"/>
            <p:cNvSpPr/>
            <p:nvPr/>
          </p:nvSpPr>
          <p:spPr>
            <a:xfrm>
              <a:off x="1001066" y="2958172"/>
              <a:ext cx="37378" cy="69378"/>
            </a:xfrm>
            <a:custGeom>
              <a:avLst/>
              <a:gdLst/>
              <a:ahLst/>
              <a:cxnLst/>
              <a:rect l="l" t="t" r="r" b="b"/>
              <a:pathLst>
                <a:path w="1425" h="2645" extrusionOk="0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71"/>
            <p:cNvSpPr/>
            <p:nvPr/>
          </p:nvSpPr>
          <p:spPr>
            <a:xfrm>
              <a:off x="1001066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71"/>
            <p:cNvSpPr/>
            <p:nvPr/>
          </p:nvSpPr>
          <p:spPr>
            <a:xfrm>
              <a:off x="1047310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8" name="Google Shape;14888;p71"/>
          <p:cNvGrpSpPr/>
          <p:nvPr/>
        </p:nvGrpSpPr>
        <p:grpSpPr>
          <a:xfrm>
            <a:off x="1943878" y="2909069"/>
            <a:ext cx="374774" cy="364282"/>
            <a:chOff x="1943878" y="2909069"/>
            <a:chExt cx="374774" cy="364282"/>
          </a:xfrm>
        </p:grpSpPr>
        <p:sp>
          <p:nvSpPr>
            <p:cNvPr id="14889" name="Google Shape;14889;p71"/>
            <p:cNvSpPr/>
            <p:nvPr/>
          </p:nvSpPr>
          <p:spPr>
            <a:xfrm>
              <a:off x="2142911" y="2909069"/>
              <a:ext cx="65470" cy="50178"/>
            </a:xfrm>
            <a:custGeom>
              <a:avLst/>
              <a:gdLst/>
              <a:ahLst/>
              <a:cxnLst/>
              <a:rect l="l" t="t" r="r" b="b"/>
              <a:pathLst>
                <a:path w="2496" h="1913" extrusionOk="0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71"/>
            <p:cNvSpPr/>
            <p:nvPr/>
          </p:nvSpPr>
          <p:spPr>
            <a:xfrm>
              <a:off x="2193063" y="2938316"/>
              <a:ext cx="90231" cy="51699"/>
            </a:xfrm>
            <a:custGeom>
              <a:avLst/>
              <a:gdLst/>
              <a:ahLst/>
              <a:cxnLst/>
              <a:rect l="l" t="t" r="r" b="b"/>
              <a:pathLst>
                <a:path w="3440" h="1971" extrusionOk="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71"/>
            <p:cNvSpPr/>
            <p:nvPr/>
          </p:nvSpPr>
          <p:spPr>
            <a:xfrm>
              <a:off x="2239306" y="3065216"/>
              <a:ext cx="79346" cy="75096"/>
            </a:xfrm>
            <a:custGeom>
              <a:avLst/>
              <a:gdLst/>
              <a:ahLst/>
              <a:cxnLst/>
              <a:rect l="l" t="t" r="r" b="b"/>
              <a:pathLst>
                <a:path w="3025" h="2863" extrusionOk="0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71"/>
            <p:cNvSpPr/>
            <p:nvPr/>
          </p:nvSpPr>
          <p:spPr>
            <a:xfrm>
              <a:off x="2232696" y="3151723"/>
              <a:ext cx="43096" cy="98494"/>
            </a:xfrm>
            <a:custGeom>
              <a:avLst/>
              <a:gdLst/>
              <a:ahLst/>
              <a:cxnLst/>
              <a:rect l="l" t="t" r="r" b="b"/>
              <a:pathLst>
                <a:path w="1643" h="3755" extrusionOk="0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71"/>
            <p:cNvSpPr/>
            <p:nvPr/>
          </p:nvSpPr>
          <p:spPr>
            <a:xfrm>
              <a:off x="2054149" y="2909069"/>
              <a:ext cx="65654" cy="50178"/>
            </a:xfrm>
            <a:custGeom>
              <a:avLst/>
              <a:gdLst/>
              <a:ahLst/>
              <a:cxnLst/>
              <a:rect l="l" t="t" r="r" b="b"/>
              <a:pathLst>
                <a:path w="2503" h="1913" extrusionOk="0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71"/>
            <p:cNvSpPr/>
            <p:nvPr/>
          </p:nvSpPr>
          <p:spPr>
            <a:xfrm>
              <a:off x="1978344" y="2937634"/>
              <a:ext cx="91307" cy="52381"/>
            </a:xfrm>
            <a:custGeom>
              <a:avLst/>
              <a:gdLst/>
              <a:ahLst/>
              <a:cxnLst/>
              <a:rect l="l" t="t" r="r" b="b"/>
              <a:pathLst>
                <a:path w="3481" h="1997" extrusionOk="0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71"/>
            <p:cNvSpPr/>
            <p:nvPr/>
          </p:nvSpPr>
          <p:spPr>
            <a:xfrm>
              <a:off x="1943878" y="3065216"/>
              <a:ext cx="79529" cy="75096"/>
            </a:xfrm>
            <a:custGeom>
              <a:avLst/>
              <a:gdLst/>
              <a:ahLst/>
              <a:cxnLst/>
              <a:rect l="l" t="t" r="r" b="b"/>
              <a:pathLst>
                <a:path w="3032" h="2863" extrusionOk="0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71"/>
            <p:cNvSpPr/>
            <p:nvPr/>
          </p:nvSpPr>
          <p:spPr>
            <a:xfrm>
              <a:off x="1986737" y="3151723"/>
              <a:ext cx="43122" cy="98494"/>
            </a:xfrm>
            <a:custGeom>
              <a:avLst/>
              <a:gdLst/>
              <a:ahLst/>
              <a:cxnLst/>
              <a:rect l="l" t="t" r="r" b="b"/>
              <a:pathLst>
                <a:path w="1644" h="3755" extrusionOk="0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71"/>
            <p:cNvSpPr/>
            <p:nvPr/>
          </p:nvSpPr>
          <p:spPr>
            <a:xfrm>
              <a:off x="2003813" y="3007432"/>
              <a:ext cx="254903" cy="265920"/>
            </a:xfrm>
            <a:custGeom>
              <a:avLst/>
              <a:gdLst/>
              <a:ahLst/>
              <a:cxnLst/>
              <a:rect l="l" t="t" r="r" b="b"/>
              <a:pathLst>
                <a:path w="9718" h="10138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71"/>
            <p:cNvSpPr/>
            <p:nvPr/>
          </p:nvSpPr>
          <p:spPr>
            <a:xfrm>
              <a:off x="2125468" y="3007432"/>
              <a:ext cx="11594" cy="248529"/>
            </a:xfrm>
            <a:custGeom>
              <a:avLst/>
              <a:gdLst/>
              <a:ahLst/>
              <a:cxnLst/>
              <a:rect l="l" t="t" r="r" b="b"/>
              <a:pathLst>
                <a:path w="442" h="9475" extrusionOk="0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71"/>
            <p:cNvSpPr/>
            <p:nvPr/>
          </p:nvSpPr>
          <p:spPr>
            <a:xfrm>
              <a:off x="2003813" y="3007432"/>
              <a:ext cx="129865" cy="265736"/>
            </a:xfrm>
            <a:custGeom>
              <a:avLst/>
              <a:gdLst/>
              <a:ahLst/>
              <a:cxnLst/>
              <a:rect l="l" t="t" r="r" b="b"/>
              <a:pathLst>
                <a:path w="4951" h="10131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71"/>
            <p:cNvSpPr/>
            <p:nvPr/>
          </p:nvSpPr>
          <p:spPr>
            <a:xfrm>
              <a:off x="2044732" y="2937896"/>
              <a:ext cx="173433" cy="92487"/>
            </a:xfrm>
            <a:custGeom>
              <a:avLst/>
              <a:gdLst/>
              <a:ahLst/>
              <a:cxnLst/>
              <a:rect l="l" t="t" r="r" b="b"/>
              <a:pathLst>
                <a:path w="6612" h="3526" extrusionOk="0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71"/>
            <p:cNvSpPr/>
            <p:nvPr/>
          </p:nvSpPr>
          <p:spPr>
            <a:xfrm>
              <a:off x="2044548" y="2937896"/>
              <a:ext cx="99805" cy="91962"/>
            </a:xfrm>
            <a:custGeom>
              <a:avLst/>
              <a:gdLst/>
              <a:ahLst/>
              <a:cxnLst/>
              <a:rect l="l" t="t" r="r" b="b"/>
              <a:pathLst>
                <a:path w="3805" h="3506" extrusionOk="0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71"/>
            <p:cNvSpPr/>
            <p:nvPr/>
          </p:nvSpPr>
          <p:spPr>
            <a:xfrm>
              <a:off x="2153219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71"/>
            <p:cNvSpPr/>
            <p:nvPr/>
          </p:nvSpPr>
          <p:spPr>
            <a:xfrm>
              <a:off x="2062332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71"/>
            <p:cNvSpPr/>
            <p:nvPr/>
          </p:nvSpPr>
          <p:spPr>
            <a:xfrm>
              <a:off x="2061991" y="3123027"/>
              <a:ext cx="40394" cy="40394"/>
            </a:xfrm>
            <a:custGeom>
              <a:avLst/>
              <a:gdLst/>
              <a:ahLst/>
              <a:cxnLst/>
              <a:rect l="l" t="t" r="r" b="b"/>
              <a:pathLst>
                <a:path w="1540" h="1540" extrusionOk="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71"/>
            <p:cNvSpPr/>
            <p:nvPr/>
          </p:nvSpPr>
          <p:spPr>
            <a:xfrm>
              <a:off x="2039407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71"/>
            <p:cNvSpPr/>
            <p:nvPr/>
          </p:nvSpPr>
          <p:spPr>
            <a:xfrm>
              <a:off x="2015748" y="3065216"/>
              <a:ext cx="28827" cy="28853"/>
            </a:xfrm>
            <a:custGeom>
              <a:avLst/>
              <a:gdLst/>
              <a:ahLst/>
              <a:cxnLst/>
              <a:rect l="l" t="t" r="r" b="b"/>
              <a:pathLst>
                <a:path w="1099" h="1100" extrusionOk="0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71"/>
            <p:cNvSpPr/>
            <p:nvPr/>
          </p:nvSpPr>
          <p:spPr>
            <a:xfrm>
              <a:off x="2160170" y="3123027"/>
              <a:ext cx="40578" cy="40394"/>
            </a:xfrm>
            <a:custGeom>
              <a:avLst/>
              <a:gdLst/>
              <a:ahLst/>
              <a:cxnLst/>
              <a:rect l="l" t="t" r="r" b="b"/>
              <a:pathLst>
                <a:path w="1547" h="1540" extrusionOk="0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71"/>
            <p:cNvSpPr/>
            <p:nvPr/>
          </p:nvSpPr>
          <p:spPr>
            <a:xfrm>
              <a:off x="2184354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71"/>
            <p:cNvSpPr/>
            <p:nvPr/>
          </p:nvSpPr>
          <p:spPr>
            <a:xfrm>
              <a:off x="2218138" y="3065216"/>
              <a:ext cx="28853" cy="28853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10" name="Google Shape;14910;p71"/>
          <p:cNvGrpSpPr/>
          <p:nvPr/>
        </p:nvGrpSpPr>
        <p:grpSpPr>
          <a:xfrm>
            <a:off x="1128072" y="3365261"/>
            <a:ext cx="328872" cy="370158"/>
            <a:chOff x="1128072" y="3365261"/>
            <a:chExt cx="328872" cy="370158"/>
          </a:xfrm>
        </p:grpSpPr>
        <p:sp>
          <p:nvSpPr>
            <p:cNvPr id="14911" name="Google Shape;14911;p71"/>
            <p:cNvSpPr/>
            <p:nvPr/>
          </p:nvSpPr>
          <p:spPr>
            <a:xfrm>
              <a:off x="1128072" y="3641306"/>
              <a:ext cx="23502" cy="11935"/>
            </a:xfrm>
            <a:custGeom>
              <a:avLst/>
              <a:gdLst/>
              <a:ahLst/>
              <a:cxnLst/>
              <a:rect l="l" t="t" r="r" b="b"/>
              <a:pathLst>
                <a:path w="896" h="455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71"/>
            <p:cNvSpPr/>
            <p:nvPr/>
          </p:nvSpPr>
          <p:spPr>
            <a:xfrm>
              <a:off x="1128072" y="3600203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71"/>
            <p:cNvSpPr/>
            <p:nvPr/>
          </p:nvSpPr>
          <p:spPr>
            <a:xfrm>
              <a:off x="1186749" y="3600203"/>
              <a:ext cx="23502" cy="11961"/>
            </a:xfrm>
            <a:custGeom>
              <a:avLst/>
              <a:gdLst/>
              <a:ahLst/>
              <a:cxnLst/>
              <a:rect l="l" t="t" r="r" b="b"/>
              <a:pathLst>
                <a:path w="896" h="456" extrusionOk="0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71"/>
            <p:cNvSpPr/>
            <p:nvPr/>
          </p:nvSpPr>
          <p:spPr>
            <a:xfrm>
              <a:off x="1128072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71"/>
            <p:cNvSpPr/>
            <p:nvPr/>
          </p:nvSpPr>
          <p:spPr>
            <a:xfrm>
              <a:off x="1186749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71"/>
            <p:cNvSpPr/>
            <p:nvPr/>
          </p:nvSpPr>
          <p:spPr>
            <a:xfrm>
              <a:off x="1128072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71"/>
            <p:cNvSpPr/>
            <p:nvPr/>
          </p:nvSpPr>
          <p:spPr>
            <a:xfrm>
              <a:off x="1186749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71"/>
            <p:cNvSpPr/>
            <p:nvPr/>
          </p:nvSpPr>
          <p:spPr>
            <a:xfrm>
              <a:off x="1163273" y="3476975"/>
              <a:ext cx="11777" cy="23502"/>
            </a:xfrm>
            <a:custGeom>
              <a:avLst/>
              <a:gdLst/>
              <a:ahLst/>
              <a:cxnLst/>
              <a:rect l="l" t="t" r="r" b="b"/>
              <a:pathLst>
                <a:path w="449" h="896" extrusionOk="0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71"/>
            <p:cNvSpPr/>
            <p:nvPr/>
          </p:nvSpPr>
          <p:spPr>
            <a:xfrm>
              <a:off x="1374739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71"/>
            <p:cNvSpPr/>
            <p:nvPr/>
          </p:nvSpPr>
          <p:spPr>
            <a:xfrm>
              <a:off x="1433442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71"/>
            <p:cNvSpPr/>
            <p:nvPr/>
          </p:nvSpPr>
          <p:spPr>
            <a:xfrm>
              <a:off x="1433442" y="3553252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71"/>
            <p:cNvSpPr/>
            <p:nvPr/>
          </p:nvSpPr>
          <p:spPr>
            <a:xfrm>
              <a:off x="1374739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71"/>
            <p:cNvSpPr/>
            <p:nvPr/>
          </p:nvSpPr>
          <p:spPr>
            <a:xfrm>
              <a:off x="1433442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71"/>
            <p:cNvSpPr/>
            <p:nvPr/>
          </p:nvSpPr>
          <p:spPr>
            <a:xfrm>
              <a:off x="1409966" y="3429997"/>
              <a:ext cx="11751" cy="23502"/>
            </a:xfrm>
            <a:custGeom>
              <a:avLst/>
              <a:gdLst/>
              <a:ahLst/>
              <a:cxnLst/>
              <a:rect l="l" t="t" r="r" b="b"/>
              <a:pathLst>
                <a:path w="448" h="896" extrusionOk="0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71"/>
            <p:cNvSpPr/>
            <p:nvPr/>
          </p:nvSpPr>
          <p:spPr>
            <a:xfrm>
              <a:off x="1210225" y="3582603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71"/>
            <p:cNvSpPr/>
            <p:nvPr/>
          </p:nvSpPr>
          <p:spPr>
            <a:xfrm>
              <a:off x="1210225" y="3535651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71"/>
            <p:cNvSpPr/>
            <p:nvPr/>
          </p:nvSpPr>
          <p:spPr>
            <a:xfrm>
              <a:off x="1345230" y="367669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71"/>
            <p:cNvSpPr/>
            <p:nvPr/>
          </p:nvSpPr>
          <p:spPr>
            <a:xfrm>
              <a:off x="1345230" y="3629738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71"/>
            <p:cNvSpPr/>
            <p:nvPr/>
          </p:nvSpPr>
          <p:spPr>
            <a:xfrm>
              <a:off x="1210225" y="3488700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71"/>
            <p:cNvSpPr/>
            <p:nvPr/>
          </p:nvSpPr>
          <p:spPr>
            <a:xfrm>
              <a:off x="1345230" y="348870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71"/>
            <p:cNvSpPr/>
            <p:nvPr/>
          </p:nvSpPr>
          <p:spPr>
            <a:xfrm>
              <a:off x="1210225" y="3441748"/>
              <a:ext cx="29378" cy="11751"/>
            </a:xfrm>
            <a:custGeom>
              <a:avLst/>
              <a:gdLst/>
              <a:ahLst/>
              <a:cxnLst/>
              <a:rect l="l" t="t" r="r" b="b"/>
              <a:pathLst>
                <a:path w="1120" h="448" extrusionOk="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71"/>
            <p:cNvSpPr/>
            <p:nvPr/>
          </p:nvSpPr>
          <p:spPr>
            <a:xfrm>
              <a:off x="1286528" y="3365261"/>
              <a:ext cx="11777" cy="29561"/>
            </a:xfrm>
            <a:custGeom>
              <a:avLst/>
              <a:gdLst/>
              <a:ahLst/>
              <a:cxnLst/>
              <a:rect l="l" t="t" r="r" b="b"/>
              <a:pathLst>
                <a:path w="449" h="1127" extrusionOk="0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71"/>
            <p:cNvSpPr/>
            <p:nvPr/>
          </p:nvSpPr>
          <p:spPr>
            <a:xfrm>
              <a:off x="1233359" y="3388685"/>
              <a:ext cx="26335" cy="26046"/>
            </a:xfrm>
            <a:custGeom>
              <a:avLst/>
              <a:gdLst/>
              <a:ahLst/>
              <a:cxnLst/>
              <a:rect l="l" t="t" r="r" b="b"/>
              <a:pathLst>
                <a:path w="1004" h="993" extrusionOk="0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71"/>
            <p:cNvSpPr/>
            <p:nvPr/>
          </p:nvSpPr>
          <p:spPr>
            <a:xfrm>
              <a:off x="1325296" y="3388685"/>
              <a:ext cx="26361" cy="26046"/>
            </a:xfrm>
            <a:custGeom>
              <a:avLst/>
              <a:gdLst/>
              <a:ahLst/>
              <a:cxnLst/>
              <a:rect l="l" t="t" r="r" b="b"/>
              <a:pathLst>
                <a:path w="1005" h="993" extrusionOk="0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71"/>
            <p:cNvSpPr/>
            <p:nvPr/>
          </p:nvSpPr>
          <p:spPr>
            <a:xfrm>
              <a:off x="1345230" y="3441748"/>
              <a:ext cx="29535" cy="11751"/>
            </a:xfrm>
            <a:custGeom>
              <a:avLst/>
              <a:gdLst/>
              <a:ahLst/>
              <a:cxnLst/>
              <a:rect l="l" t="t" r="r" b="b"/>
              <a:pathLst>
                <a:path w="112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71"/>
            <p:cNvSpPr/>
            <p:nvPr/>
          </p:nvSpPr>
          <p:spPr>
            <a:xfrm>
              <a:off x="1233700" y="3388816"/>
              <a:ext cx="205643" cy="346603"/>
            </a:xfrm>
            <a:custGeom>
              <a:avLst/>
              <a:gdLst/>
              <a:ahLst/>
              <a:cxnLst/>
              <a:rect l="l" t="t" r="r" b="b"/>
              <a:pathLst>
                <a:path w="7840" h="13214" extrusionOk="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71"/>
            <p:cNvSpPr/>
            <p:nvPr/>
          </p:nvSpPr>
          <p:spPr>
            <a:xfrm>
              <a:off x="1145489" y="3388816"/>
              <a:ext cx="164724" cy="346603"/>
            </a:xfrm>
            <a:custGeom>
              <a:avLst/>
              <a:gdLst/>
              <a:ahLst/>
              <a:cxnLst/>
              <a:rect l="l" t="t" r="r" b="b"/>
              <a:pathLst>
                <a:path w="6280" h="13214" extrusionOk="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71"/>
            <p:cNvSpPr/>
            <p:nvPr/>
          </p:nvSpPr>
          <p:spPr>
            <a:xfrm>
              <a:off x="1175024" y="3495283"/>
              <a:ext cx="29351" cy="140173"/>
            </a:xfrm>
            <a:custGeom>
              <a:avLst/>
              <a:gdLst/>
              <a:ahLst/>
              <a:cxnLst/>
              <a:rect l="l" t="t" r="r" b="b"/>
              <a:pathLst>
                <a:path w="1119" h="5344" extrusionOk="0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71"/>
            <p:cNvSpPr/>
            <p:nvPr/>
          </p:nvSpPr>
          <p:spPr>
            <a:xfrm>
              <a:off x="1286528" y="3435872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71"/>
            <p:cNvSpPr/>
            <p:nvPr/>
          </p:nvSpPr>
          <p:spPr>
            <a:xfrm>
              <a:off x="1286528" y="3482824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71"/>
            <p:cNvSpPr/>
            <p:nvPr/>
          </p:nvSpPr>
          <p:spPr>
            <a:xfrm>
              <a:off x="1163273" y="3518051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71"/>
            <p:cNvSpPr/>
            <p:nvPr/>
          </p:nvSpPr>
          <p:spPr>
            <a:xfrm>
              <a:off x="1163273" y="355912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71"/>
            <p:cNvSpPr/>
            <p:nvPr/>
          </p:nvSpPr>
          <p:spPr>
            <a:xfrm>
              <a:off x="1163273" y="360038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71"/>
            <p:cNvSpPr/>
            <p:nvPr/>
          </p:nvSpPr>
          <p:spPr>
            <a:xfrm>
              <a:off x="1165109" y="3637581"/>
              <a:ext cx="19882" cy="16368"/>
            </a:xfrm>
            <a:custGeom>
              <a:avLst/>
              <a:gdLst/>
              <a:ahLst/>
              <a:cxnLst/>
              <a:rect l="l" t="t" r="r" b="b"/>
              <a:pathLst>
                <a:path w="758" h="624" extrusionOk="0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71"/>
            <p:cNvSpPr/>
            <p:nvPr/>
          </p:nvSpPr>
          <p:spPr>
            <a:xfrm>
              <a:off x="1196532" y="3653214"/>
              <a:ext cx="21377" cy="11777"/>
            </a:xfrm>
            <a:custGeom>
              <a:avLst/>
              <a:gdLst/>
              <a:ahLst/>
              <a:cxnLst/>
              <a:rect l="l" t="t" r="r" b="b"/>
              <a:pathLst>
                <a:path w="81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71"/>
            <p:cNvSpPr/>
            <p:nvPr/>
          </p:nvSpPr>
          <p:spPr>
            <a:xfrm>
              <a:off x="1286528" y="3529776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71"/>
            <p:cNvSpPr/>
            <p:nvPr/>
          </p:nvSpPr>
          <p:spPr>
            <a:xfrm>
              <a:off x="1286528" y="3576728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71"/>
            <p:cNvSpPr/>
            <p:nvPr/>
          </p:nvSpPr>
          <p:spPr>
            <a:xfrm>
              <a:off x="1286528" y="3623863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71"/>
            <p:cNvSpPr/>
            <p:nvPr/>
          </p:nvSpPr>
          <p:spPr>
            <a:xfrm>
              <a:off x="1286528" y="3670815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71"/>
            <p:cNvSpPr/>
            <p:nvPr/>
          </p:nvSpPr>
          <p:spPr>
            <a:xfrm>
              <a:off x="1380615" y="3448332"/>
              <a:ext cx="29378" cy="93221"/>
            </a:xfrm>
            <a:custGeom>
              <a:avLst/>
              <a:gdLst/>
              <a:ahLst/>
              <a:cxnLst/>
              <a:rect l="l" t="t" r="r" b="b"/>
              <a:pathLst>
                <a:path w="1120" h="3554" extrusionOk="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71"/>
            <p:cNvSpPr/>
            <p:nvPr/>
          </p:nvSpPr>
          <p:spPr>
            <a:xfrm>
              <a:off x="1409966" y="3471099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71"/>
            <p:cNvSpPr/>
            <p:nvPr/>
          </p:nvSpPr>
          <p:spPr>
            <a:xfrm>
              <a:off x="1409966" y="3512176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71"/>
            <p:cNvSpPr/>
            <p:nvPr/>
          </p:nvSpPr>
          <p:spPr>
            <a:xfrm>
              <a:off x="1368706" y="3559127"/>
              <a:ext cx="19594" cy="11777"/>
            </a:xfrm>
            <a:custGeom>
              <a:avLst/>
              <a:gdLst/>
              <a:ahLst/>
              <a:cxnLst/>
              <a:rect l="l" t="t" r="r" b="b"/>
              <a:pathLst>
                <a:path w="747" h="449" extrusionOk="0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71"/>
            <p:cNvSpPr/>
            <p:nvPr/>
          </p:nvSpPr>
          <p:spPr>
            <a:xfrm>
              <a:off x="1399815" y="3547691"/>
              <a:ext cx="19017" cy="16053"/>
            </a:xfrm>
            <a:custGeom>
              <a:avLst/>
              <a:gdLst/>
              <a:ahLst/>
              <a:cxnLst/>
              <a:rect l="l" t="t" r="r" b="b"/>
              <a:pathLst>
                <a:path w="725" h="612" extrusionOk="0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5" name="Google Shape;14955;p71"/>
          <p:cNvGrpSpPr/>
          <p:nvPr/>
        </p:nvGrpSpPr>
        <p:grpSpPr>
          <a:xfrm>
            <a:off x="5776868" y="1515181"/>
            <a:ext cx="370866" cy="364151"/>
            <a:chOff x="5776868" y="1515181"/>
            <a:chExt cx="370866" cy="364151"/>
          </a:xfrm>
        </p:grpSpPr>
        <p:sp>
          <p:nvSpPr>
            <p:cNvPr id="14956" name="Google Shape;14956;p71"/>
            <p:cNvSpPr/>
            <p:nvPr/>
          </p:nvSpPr>
          <p:spPr>
            <a:xfrm>
              <a:off x="5776868" y="1515181"/>
              <a:ext cx="176213" cy="156147"/>
            </a:xfrm>
            <a:custGeom>
              <a:avLst/>
              <a:gdLst/>
              <a:ahLst/>
              <a:cxnLst/>
              <a:rect l="l" t="t" r="r" b="b"/>
              <a:pathLst>
                <a:path w="6718" h="5953" extrusionOk="0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71"/>
            <p:cNvSpPr/>
            <p:nvPr/>
          </p:nvSpPr>
          <p:spPr>
            <a:xfrm>
              <a:off x="5971494" y="1515181"/>
              <a:ext cx="176239" cy="156147"/>
            </a:xfrm>
            <a:custGeom>
              <a:avLst/>
              <a:gdLst/>
              <a:ahLst/>
              <a:cxnLst/>
              <a:rect l="l" t="t" r="r" b="b"/>
              <a:pathLst>
                <a:path w="6719" h="5953" extrusionOk="0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71"/>
            <p:cNvSpPr/>
            <p:nvPr/>
          </p:nvSpPr>
          <p:spPr>
            <a:xfrm>
              <a:off x="5818180" y="1637360"/>
              <a:ext cx="97969" cy="62873"/>
            </a:xfrm>
            <a:custGeom>
              <a:avLst/>
              <a:gdLst/>
              <a:ahLst/>
              <a:cxnLst/>
              <a:rect l="l" t="t" r="r" b="b"/>
              <a:pathLst>
                <a:path w="3735" h="2397" extrusionOk="0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71"/>
            <p:cNvSpPr/>
            <p:nvPr/>
          </p:nvSpPr>
          <p:spPr>
            <a:xfrm>
              <a:off x="5821327" y="1637360"/>
              <a:ext cx="94821" cy="52906"/>
            </a:xfrm>
            <a:custGeom>
              <a:avLst/>
              <a:gdLst/>
              <a:ahLst/>
              <a:cxnLst/>
              <a:rect l="l" t="t" r="r" b="b"/>
              <a:pathLst>
                <a:path w="3615" h="2017" extrusionOk="0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71"/>
            <p:cNvSpPr/>
            <p:nvPr/>
          </p:nvSpPr>
          <p:spPr>
            <a:xfrm>
              <a:off x="6008610" y="1637360"/>
              <a:ext cx="97812" cy="62873"/>
            </a:xfrm>
            <a:custGeom>
              <a:avLst/>
              <a:gdLst/>
              <a:ahLst/>
              <a:cxnLst/>
              <a:rect l="l" t="t" r="r" b="b"/>
              <a:pathLst>
                <a:path w="3729" h="2397" extrusionOk="0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71"/>
            <p:cNvSpPr/>
            <p:nvPr/>
          </p:nvSpPr>
          <p:spPr>
            <a:xfrm>
              <a:off x="6008610" y="1637360"/>
              <a:ext cx="94664" cy="52906"/>
            </a:xfrm>
            <a:custGeom>
              <a:avLst/>
              <a:gdLst/>
              <a:ahLst/>
              <a:cxnLst/>
              <a:rect l="l" t="t" r="r" b="b"/>
              <a:pathLst>
                <a:path w="3609" h="2017" extrusionOk="0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71"/>
            <p:cNvSpPr/>
            <p:nvPr/>
          </p:nvSpPr>
          <p:spPr>
            <a:xfrm>
              <a:off x="5927690" y="1844603"/>
              <a:ext cx="69378" cy="34729"/>
            </a:xfrm>
            <a:custGeom>
              <a:avLst/>
              <a:gdLst/>
              <a:ahLst/>
              <a:cxnLst/>
              <a:rect l="l" t="t" r="r" b="b"/>
              <a:pathLst>
                <a:path w="2645" h="1324" extrusionOk="0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71"/>
            <p:cNvSpPr/>
            <p:nvPr/>
          </p:nvSpPr>
          <p:spPr>
            <a:xfrm>
              <a:off x="5875571" y="1653964"/>
              <a:ext cx="173433" cy="167557"/>
            </a:xfrm>
            <a:custGeom>
              <a:avLst/>
              <a:gdLst/>
              <a:ahLst/>
              <a:cxnLst/>
              <a:rect l="l" t="t" r="r" b="b"/>
              <a:pathLst>
                <a:path w="6612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71"/>
            <p:cNvSpPr/>
            <p:nvPr/>
          </p:nvSpPr>
          <p:spPr>
            <a:xfrm>
              <a:off x="5875571" y="1653964"/>
              <a:ext cx="88264" cy="167557"/>
            </a:xfrm>
            <a:custGeom>
              <a:avLst/>
              <a:gdLst/>
              <a:ahLst/>
              <a:cxnLst/>
              <a:rect l="l" t="t" r="r" b="b"/>
              <a:pathLst>
                <a:path w="3365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71"/>
            <p:cNvSpPr/>
            <p:nvPr/>
          </p:nvSpPr>
          <p:spPr>
            <a:xfrm>
              <a:off x="5898706" y="1729008"/>
              <a:ext cx="23135" cy="29010"/>
            </a:xfrm>
            <a:custGeom>
              <a:avLst/>
              <a:gdLst/>
              <a:ahLst/>
              <a:cxnLst/>
              <a:rect l="l" t="t" r="r" b="b"/>
              <a:pathLst>
                <a:path w="882" h="1106" extrusionOk="0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71"/>
            <p:cNvSpPr/>
            <p:nvPr/>
          </p:nvSpPr>
          <p:spPr>
            <a:xfrm>
              <a:off x="6002734" y="1729008"/>
              <a:ext cx="23161" cy="29010"/>
            </a:xfrm>
            <a:custGeom>
              <a:avLst/>
              <a:gdLst/>
              <a:ahLst/>
              <a:cxnLst/>
              <a:rect l="l" t="t" r="r" b="b"/>
              <a:pathLst>
                <a:path w="883" h="1106" extrusionOk="0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71"/>
            <p:cNvSpPr/>
            <p:nvPr/>
          </p:nvSpPr>
          <p:spPr>
            <a:xfrm>
              <a:off x="5913814" y="1781127"/>
              <a:ext cx="96972" cy="75070"/>
            </a:xfrm>
            <a:custGeom>
              <a:avLst/>
              <a:gdLst/>
              <a:ahLst/>
              <a:cxnLst/>
              <a:rect l="l" t="t" r="r" b="b"/>
              <a:pathLst>
                <a:path w="3697" h="2862" extrusionOk="0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71"/>
            <p:cNvSpPr/>
            <p:nvPr/>
          </p:nvSpPr>
          <p:spPr>
            <a:xfrm>
              <a:off x="5904581" y="1734883"/>
              <a:ext cx="11567" cy="11594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71"/>
            <p:cNvSpPr/>
            <p:nvPr/>
          </p:nvSpPr>
          <p:spPr>
            <a:xfrm>
              <a:off x="6008610" y="1734883"/>
              <a:ext cx="11594" cy="11594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71"/>
            <p:cNvSpPr/>
            <p:nvPr/>
          </p:nvSpPr>
          <p:spPr>
            <a:xfrm>
              <a:off x="5913998" y="1785376"/>
              <a:ext cx="80238" cy="70821"/>
            </a:xfrm>
            <a:custGeom>
              <a:avLst/>
              <a:gdLst/>
              <a:ahLst/>
              <a:cxnLst/>
              <a:rect l="l" t="t" r="r" b="b"/>
              <a:pathLst>
                <a:path w="3059" h="2700" extrusionOk="0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71"/>
            <p:cNvSpPr/>
            <p:nvPr/>
          </p:nvSpPr>
          <p:spPr>
            <a:xfrm>
              <a:off x="5939257" y="1809927"/>
              <a:ext cx="46270" cy="29010"/>
            </a:xfrm>
            <a:custGeom>
              <a:avLst/>
              <a:gdLst/>
              <a:ahLst/>
              <a:cxnLst/>
              <a:rect l="l" t="t" r="r" b="b"/>
              <a:pathLst>
                <a:path w="1764" h="1106" extrusionOk="0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71"/>
            <p:cNvSpPr/>
            <p:nvPr/>
          </p:nvSpPr>
          <p:spPr>
            <a:xfrm>
              <a:off x="5939074" y="1811527"/>
              <a:ext cx="30794" cy="44670"/>
            </a:xfrm>
            <a:custGeom>
              <a:avLst/>
              <a:gdLst/>
              <a:ahLst/>
              <a:cxnLst/>
              <a:rect l="l" t="t" r="r" b="b"/>
              <a:pathLst>
                <a:path w="1174" h="1703" extrusionOk="0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3" name="Google Shape;14973;p71"/>
          <p:cNvGrpSpPr/>
          <p:nvPr/>
        </p:nvGrpSpPr>
        <p:grpSpPr>
          <a:xfrm>
            <a:off x="3577849" y="2432942"/>
            <a:ext cx="393660" cy="370079"/>
            <a:chOff x="3577849" y="2432942"/>
            <a:chExt cx="393660" cy="370079"/>
          </a:xfrm>
        </p:grpSpPr>
        <p:sp>
          <p:nvSpPr>
            <p:cNvPr id="14974" name="Google Shape;14974;p71"/>
            <p:cNvSpPr/>
            <p:nvPr/>
          </p:nvSpPr>
          <p:spPr>
            <a:xfrm>
              <a:off x="3803558" y="2571279"/>
              <a:ext cx="167951" cy="223007"/>
            </a:xfrm>
            <a:custGeom>
              <a:avLst/>
              <a:gdLst/>
              <a:ahLst/>
              <a:cxnLst/>
              <a:rect l="l" t="t" r="r" b="b"/>
              <a:pathLst>
                <a:path w="6403" h="8502" extrusionOk="0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71"/>
            <p:cNvSpPr/>
            <p:nvPr/>
          </p:nvSpPr>
          <p:spPr>
            <a:xfrm>
              <a:off x="3805867" y="2590348"/>
              <a:ext cx="145813" cy="180567"/>
            </a:xfrm>
            <a:custGeom>
              <a:avLst/>
              <a:gdLst/>
              <a:ahLst/>
              <a:cxnLst/>
              <a:rect l="l" t="t" r="r" b="b"/>
              <a:pathLst>
                <a:path w="5559" h="6884" extrusionOk="0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71"/>
            <p:cNvSpPr/>
            <p:nvPr/>
          </p:nvSpPr>
          <p:spPr>
            <a:xfrm>
              <a:off x="3809591" y="2603568"/>
              <a:ext cx="117694" cy="135111"/>
            </a:xfrm>
            <a:custGeom>
              <a:avLst/>
              <a:gdLst/>
              <a:ahLst/>
              <a:cxnLst/>
              <a:rect l="l" t="t" r="r" b="b"/>
              <a:pathLst>
                <a:path w="4487" h="5151" extrusionOk="0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71"/>
            <p:cNvSpPr/>
            <p:nvPr/>
          </p:nvSpPr>
          <p:spPr>
            <a:xfrm>
              <a:off x="3584066" y="2432942"/>
              <a:ext cx="62637" cy="48945"/>
            </a:xfrm>
            <a:custGeom>
              <a:avLst/>
              <a:gdLst/>
              <a:ahLst/>
              <a:cxnLst/>
              <a:rect l="l" t="t" r="r" b="b"/>
              <a:pathLst>
                <a:path w="2388" h="1866" extrusionOk="0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71"/>
            <p:cNvSpPr/>
            <p:nvPr/>
          </p:nvSpPr>
          <p:spPr>
            <a:xfrm>
              <a:off x="3577849" y="2441887"/>
              <a:ext cx="117064" cy="105445"/>
            </a:xfrm>
            <a:custGeom>
              <a:avLst/>
              <a:gdLst/>
              <a:ahLst/>
              <a:cxnLst/>
              <a:rect l="l" t="t" r="r" b="b"/>
              <a:pathLst>
                <a:path w="4463" h="4020" extrusionOk="0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71"/>
            <p:cNvSpPr/>
            <p:nvPr/>
          </p:nvSpPr>
          <p:spPr>
            <a:xfrm>
              <a:off x="3580000" y="2457310"/>
              <a:ext cx="65470" cy="90021"/>
            </a:xfrm>
            <a:custGeom>
              <a:avLst/>
              <a:gdLst/>
              <a:ahLst/>
              <a:cxnLst/>
              <a:rect l="l" t="t" r="r" b="b"/>
              <a:pathLst>
                <a:path w="2496" h="3432" extrusionOk="0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71"/>
            <p:cNvSpPr/>
            <p:nvPr/>
          </p:nvSpPr>
          <p:spPr>
            <a:xfrm>
              <a:off x="3581417" y="2460562"/>
              <a:ext cx="173066" cy="174272"/>
            </a:xfrm>
            <a:custGeom>
              <a:avLst/>
              <a:gdLst/>
              <a:ahLst/>
              <a:cxnLst/>
              <a:rect l="l" t="t" r="r" b="b"/>
              <a:pathLst>
                <a:path w="6598" h="6644" extrusionOk="0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71"/>
            <p:cNvSpPr/>
            <p:nvPr/>
          </p:nvSpPr>
          <p:spPr>
            <a:xfrm>
              <a:off x="3590125" y="2505704"/>
              <a:ext cx="95530" cy="129130"/>
            </a:xfrm>
            <a:custGeom>
              <a:avLst/>
              <a:gdLst/>
              <a:ahLst/>
              <a:cxnLst/>
              <a:rect l="l" t="t" r="r" b="b"/>
              <a:pathLst>
                <a:path w="3642" h="4923" extrusionOk="0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71"/>
            <p:cNvSpPr/>
            <p:nvPr/>
          </p:nvSpPr>
          <p:spPr>
            <a:xfrm>
              <a:off x="3617509" y="2486661"/>
              <a:ext cx="253670" cy="316360"/>
            </a:xfrm>
            <a:custGeom>
              <a:avLst/>
              <a:gdLst/>
              <a:ahLst/>
              <a:cxnLst/>
              <a:rect l="l" t="t" r="r" b="b"/>
              <a:pathLst>
                <a:path w="9671" h="12061" extrusionOk="0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71"/>
            <p:cNvSpPr/>
            <p:nvPr/>
          </p:nvSpPr>
          <p:spPr>
            <a:xfrm>
              <a:off x="3627476" y="2566873"/>
              <a:ext cx="236227" cy="236149"/>
            </a:xfrm>
            <a:custGeom>
              <a:avLst/>
              <a:gdLst/>
              <a:ahLst/>
              <a:cxnLst/>
              <a:rect l="l" t="t" r="r" b="b"/>
              <a:pathLst>
                <a:path w="9006" h="9003" extrusionOk="0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4" name="Google Shape;14984;p71"/>
          <p:cNvGrpSpPr/>
          <p:nvPr/>
        </p:nvGrpSpPr>
        <p:grpSpPr>
          <a:xfrm>
            <a:off x="2493999" y="2927037"/>
            <a:ext cx="370132" cy="328164"/>
            <a:chOff x="2493999" y="2927037"/>
            <a:chExt cx="370132" cy="328164"/>
          </a:xfrm>
        </p:grpSpPr>
        <p:sp>
          <p:nvSpPr>
            <p:cNvPr id="14985" name="Google Shape;14985;p71"/>
            <p:cNvSpPr/>
            <p:nvPr/>
          </p:nvSpPr>
          <p:spPr>
            <a:xfrm>
              <a:off x="2538826" y="2932807"/>
              <a:ext cx="27804" cy="89759"/>
            </a:xfrm>
            <a:custGeom>
              <a:avLst/>
              <a:gdLst/>
              <a:ahLst/>
              <a:cxnLst/>
              <a:rect l="l" t="t" r="r" b="b"/>
              <a:pathLst>
                <a:path w="1060" h="3422" extrusionOk="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71"/>
            <p:cNvSpPr/>
            <p:nvPr/>
          </p:nvSpPr>
          <p:spPr>
            <a:xfrm>
              <a:off x="2505173" y="2932965"/>
              <a:ext cx="27804" cy="89602"/>
            </a:xfrm>
            <a:custGeom>
              <a:avLst/>
              <a:gdLst/>
              <a:ahLst/>
              <a:cxnLst/>
              <a:rect l="l" t="t" r="r" b="b"/>
              <a:pathLst>
                <a:path w="1060" h="3416" extrusionOk="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71"/>
            <p:cNvSpPr/>
            <p:nvPr/>
          </p:nvSpPr>
          <p:spPr>
            <a:xfrm>
              <a:off x="2493999" y="3004573"/>
              <a:ext cx="362682" cy="250628"/>
            </a:xfrm>
            <a:custGeom>
              <a:avLst/>
              <a:gdLst/>
              <a:ahLst/>
              <a:cxnLst/>
              <a:rect l="l" t="t" r="r" b="b"/>
              <a:pathLst>
                <a:path w="1382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71"/>
            <p:cNvSpPr/>
            <p:nvPr/>
          </p:nvSpPr>
          <p:spPr>
            <a:xfrm>
              <a:off x="2547718" y="2927037"/>
              <a:ext cx="23843" cy="23869"/>
            </a:xfrm>
            <a:custGeom>
              <a:avLst/>
              <a:gdLst/>
              <a:ahLst/>
              <a:cxnLst/>
              <a:rect l="l" t="t" r="r" b="b"/>
              <a:pathLst>
                <a:path w="909" h="91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71"/>
            <p:cNvSpPr/>
            <p:nvPr/>
          </p:nvSpPr>
          <p:spPr>
            <a:xfrm>
              <a:off x="2557135" y="2932204"/>
              <a:ext cx="10177" cy="10151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71"/>
            <p:cNvSpPr/>
            <p:nvPr/>
          </p:nvSpPr>
          <p:spPr>
            <a:xfrm>
              <a:off x="2500032" y="2927037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71"/>
            <p:cNvSpPr/>
            <p:nvPr/>
          </p:nvSpPr>
          <p:spPr>
            <a:xfrm>
              <a:off x="2508583" y="2932204"/>
              <a:ext cx="10151" cy="10151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71"/>
            <p:cNvSpPr/>
            <p:nvPr/>
          </p:nvSpPr>
          <p:spPr>
            <a:xfrm>
              <a:off x="2493999" y="3004573"/>
              <a:ext cx="342223" cy="250628"/>
            </a:xfrm>
            <a:custGeom>
              <a:avLst/>
              <a:gdLst/>
              <a:ahLst/>
              <a:cxnLst/>
              <a:rect l="l" t="t" r="r" b="b"/>
              <a:pathLst>
                <a:path w="1304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71"/>
            <p:cNvSpPr/>
            <p:nvPr/>
          </p:nvSpPr>
          <p:spPr>
            <a:xfrm>
              <a:off x="2576519" y="2987497"/>
              <a:ext cx="287612" cy="244044"/>
            </a:xfrm>
            <a:custGeom>
              <a:avLst/>
              <a:gdLst/>
              <a:ahLst/>
              <a:cxnLst/>
              <a:rect l="l" t="t" r="r" b="b"/>
              <a:pathLst>
                <a:path w="10965" h="9304" extrusionOk="0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71"/>
            <p:cNvSpPr/>
            <p:nvPr/>
          </p:nvSpPr>
          <p:spPr>
            <a:xfrm>
              <a:off x="2576519" y="2987497"/>
              <a:ext cx="227860" cy="211676"/>
            </a:xfrm>
            <a:custGeom>
              <a:avLst/>
              <a:gdLst/>
              <a:ahLst/>
              <a:cxnLst/>
              <a:rect l="l" t="t" r="r" b="b"/>
              <a:pathLst>
                <a:path w="8687" h="8070" extrusionOk="0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71"/>
            <p:cNvSpPr/>
            <p:nvPr/>
          </p:nvSpPr>
          <p:spPr>
            <a:xfrm>
              <a:off x="2651930" y="3069308"/>
              <a:ext cx="146573" cy="122940"/>
            </a:xfrm>
            <a:custGeom>
              <a:avLst/>
              <a:gdLst/>
              <a:ahLst/>
              <a:cxnLst/>
              <a:rect l="l" t="t" r="r" b="b"/>
              <a:pathLst>
                <a:path w="5588" h="4687" extrusionOk="0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71"/>
            <p:cNvSpPr/>
            <p:nvPr/>
          </p:nvSpPr>
          <p:spPr>
            <a:xfrm>
              <a:off x="2517842" y="3062200"/>
              <a:ext cx="19935" cy="14610"/>
            </a:xfrm>
            <a:custGeom>
              <a:avLst/>
              <a:gdLst/>
              <a:ahLst/>
              <a:cxnLst/>
              <a:rect l="l" t="t" r="r" b="b"/>
              <a:pathLst>
                <a:path w="760" h="557" extrusionOk="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7" name="Google Shape;14997;p71"/>
          <p:cNvGrpSpPr/>
          <p:nvPr/>
        </p:nvGrpSpPr>
        <p:grpSpPr>
          <a:xfrm>
            <a:off x="3589417" y="2950696"/>
            <a:ext cx="370315" cy="281028"/>
            <a:chOff x="3589417" y="2950696"/>
            <a:chExt cx="370315" cy="281028"/>
          </a:xfrm>
        </p:grpSpPr>
        <p:sp>
          <p:nvSpPr>
            <p:cNvPr id="14998" name="Google Shape;14998;p71"/>
            <p:cNvSpPr/>
            <p:nvPr/>
          </p:nvSpPr>
          <p:spPr>
            <a:xfrm>
              <a:off x="3719098" y="2969083"/>
              <a:ext cx="110612" cy="83018"/>
            </a:xfrm>
            <a:custGeom>
              <a:avLst/>
              <a:gdLst/>
              <a:ahLst/>
              <a:cxnLst/>
              <a:rect l="l" t="t" r="r" b="b"/>
              <a:pathLst>
                <a:path w="4217" h="3165" extrusionOk="0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71"/>
            <p:cNvSpPr/>
            <p:nvPr/>
          </p:nvSpPr>
          <p:spPr>
            <a:xfrm>
              <a:off x="3589417" y="2950696"/>
              <a:ext cx="370315" cy="137865"/>
            </a:xfrm>
            <a:custGeom>
              <a:avLst/>
              <a:gdLst/>
              <a:ahLst/>
              <a:cxnLst/>
              <a:rect l="l" t="t" r="r" b="b"/>
              <a:pathLst>
                <a:path w="14118" h="5256" extrusionOk="0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71"/>
            <p:cNvSpPr/>
            <p:nvPr/>
          </p:nvSpPr>
          <p:spPr>
            <a:xfrm>
              <a:off x="3774574" y="3080535"/>
              <a:ext cx="162206" cy="151190"/>
            </a:xfrm>
            <a:custGeom>
              <a:avLst/>
              <a:gdLst/>
              <a:ahLst/>
              <a:cxnLst/>
              <a:rect l="l" t="t" r="r" b="b"/>
              <a:pathLst>
                <a:path w="6184" h="5764" extrusionOk="0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71"/>
            <p:cNvSpPr/>
            <p:nvPr/>
          </p:nvSpPr>
          <p:spPr>
            <a:xfrm>
              <a:off x="3786483" y="3097191"/>
              <a:ext cx="129157" cy="122809"/>
            </a:xfrm>
            <a:custGeom>
              <a:avLst/>
              <a:gdLst/>
              <a:ahLst/>
              <a:cxnLst/>
              <a:rect l="l" t="t" r="r" b="b"/>
              <a:pathLst>
                <a:path w="4924" h="4682" extrusionOk="0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71"/>
            <p:cNvSpPr/>
            <p:nvPr/>
          </p:nvSpPr>
          <p:spPr>
            <a:xfrm>
              <a:off x="380159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71"/>
            <p:cNvSpPr/>
            <p:nvPr/>
          </p:nvSpPr>
          <p:spPr>
            <a:xfrm>
              <a:off x="3803558" y="2978054"/>
              <a:ext cx="127556" cy="90415"/>
            </a:xfrm>
            <a:custGeom>
              <a:avLst/>
              <a:gdLst/>
              <a:ahLst/>
              <a:cxnLst/>
              <a:rect l="l" t="t" r="r" b="b"/>
              <a:pathLst>
                <a:path w="4863" h="3447" extrusionOk="0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71"/>
            <p:cNvSpPr/>
            <p:nvPr/>
          </p:nvSpPr>
          <p:spPr>
            <a:xfrm>
              <a:off x="392681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71"/>
            <p:cNvSpPr/>
            <p:nvPr/>
          </p:nvSpPr>
          <p:spPr>
            <a:xfrm>
              <a:off x="378648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71"/>
            <p:cNvSpPr/>
            <p:nvPr/>
          </p:nvSpPr>
          <p:spPr>
            <a:xfrm>
              <a:off x="3859979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71"/>
            <p:cNvSpPr/>
            <p:nvPr/>
          </p:nvSpPr>
          <p:spPr>
            <a:xfrm>
              <a:off x="3811191" y="3046200"/>
              <a:ext cx="113340" cy="30269"/>
            </a:xfrm>
            <a:custGeom>
              <a:avLst/>
              <a:gdLst/>
              <a:ahLst/>
              <a:cxnLst/>
              <a:rect l="l" t="t" r="r" b="b"/>
              <a:pathLst>
                <a:path w="4321" h="1154" extrusionOk="0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71"/>
            <p:cNvSpPr/>
            <p:nvPr/>
          </p:nvSpPr>
          <p:spPr>
            <a:xfrm>
              <a:off x="3612368" y="3080535"/>
              <a:ext cx="162233" cy="151190"/>
            </a:xfrm>
            <a:custGeom>
              <a:avLst/>
              <a:gdLst/>
              <a:ahLst/>
              <a:cxnLst/>
              <a:rect l="l" t="t" r="r" b="b"/>
              <a:pathLst>
                <a:path w="6185" h="5764" extrusionOk="0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71"/>
            <p:cNvSpPr/>
            <p:nvPr/>
          </p:nvSpPr>
          <p:spPr>
            <a:xfrm>
              <a:off x="3633509" y="3097296"/>
              <a:ext cx="129157" cy="122704"/>
            </a:xfrm>
            <a:custGeom>
              <a:avLst/>
              <a:gdLst/>
              <a:ahLst/>
              <a:cxnLst/>
              <a:rect l="l" t="t" r="r" b="b"/>
              <a:pathLst>
                <a:path w="4924" h="4678" extrusionOk="0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71"/>
            <p:cNvSpPr/>
            <p:nvPr/>
          </p:nvSpPr>
          <p:spPr>
            <a:xfrm>
              <a:off x="361680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71"/>
            <p:cNvSpPr/>
            <p:nvPr/>
          </p:nvSpPr>
          <p:spPr>
            <a:xfrm>
              <a:off x="3618060" y="2978054"/>
              <a:ext cx="127373" cy="90415"/>
            </a:xfrm>
            <a:custGeom>
              <a:avLst/>
              <a:gdLst/>
              <a:ahLst/>
              <a:cxnLst/>
              <a:rect l="l" t="t" r="r" b="b"/>
              <a:pathLst>
                <a:path w="4856" h="3447" extrusionOk="0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71"/>
            <p:cNvSpPr/>
            <p:nvPr/>
          </p:nvSpPr>
          <p:spPr>
            <a:xfrm>
              <a:off x="3768699" y="3136142"/>
              <a:ext cx="11935" cy="65339"/>
            </a:xfrm>
            <a:custGeom>
              <a:avLst/>
              <a:gdLst/>
              <a:ahLst/>
              <a:cxnLst/>
              <a:rect l="l" t="t" r="r" b="b"/>
              <a:pathLst>
                <a:path w="455" h="2491" extrusionOk="0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71"/>
            <p:cNvSpPr/>
            <p:nvPr/>
          </p:nvSpPr>
          <p:spPr>
            <a:xfrm>
              <a:off x="360203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71"/>
            <p:cNvSpPr/>
            <p:nvPr/>
          </p:nvSpPr>
          <p:spPr>
            <a:xfrm>
              <a:off x="363529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71"/>
            <p:cNvSpPr/>
            <p:nvPr/>
          </p:nvSpPr>
          <p:spPr>
            <a:xfrm>
              <a:off x="3756764" y="3070043"/>
              <a:ext cx="35778" cy="77746"/>
            </a:xfrm>
            <a:custGeom>
              <a:avLst/>
              <a:gdLst/>
              <a:ahLst/>
              <a:cxnLst/>
              <a:rect l="l" t="t" r="r" b="b"/>
              <a:pathLst>
                <a:path w="1364" h="2964" extrusionOk="0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71"/>
            <p:cNvSpPr/>
            <p:nvPr/>
          </p:nvSpPr>
          <p:spPr>
            <a:xfrm>
              <a:off x="3637260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71"/>
            <p:cNvSpPr/>
            <p:nvPr/>
          </p:nvSpPr>
          <p:spPr>
            <a:xfrm>
              <a:off x="3624617" y="3046200"/>
              <a:ext cx="113156" cy="30269"/>
            </a:xfrm>
            <a:custGeom>
              <a:avLst/>
              <a:gdLst/>
              <a:ahLst/>
              <a:cxnLst/>
              <a:rect l="l" t="t" r="r" b="b"/>
              <a:pathLst>
                <a:path w="4314" h="1154" extrusionOk="0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8" name="Google Shape;15018;p71"/>
          <p:cNvGrpSpPr/>
          <p:nvPr/>
        </p:nvGrpSpPr>
        <p:grpSpPr>
          <a:xfrm>
            <a:off x="3032711" y="2911718"/>
            <a:ext cx="396125" cy="359062"/>
            <a:chOff x="3032711" y="2911718"/>
            <a:chExt cx="396125" cy="359062"/>
          </a:xfrm>
        </p:grpSpPr>
        <p:sp>
          <p:nvSpPr>
            <p:cNvPr id="15019" name="Google Shape;15019;p71"/>
            <p:cNvSpPr/>
            <p:nvPr/>
          </p:nvSpPr>
          <p:spPr>
            <a:xfrm>
              <a:off x="3075781" y="2911718"/>
              <a:ext cx="25810" cy="46821"/>
            </a:xfrm>
            <a:custGeom>
              <a:avLst/>
              <a:gdLst/>
              <a:ahLst/>
              <a:cxnLst/>
              <a:rect l="l" t="t" r="r" b="b"/>
              <a:pathLst>
                <a:path w="984" h="1785" extrusionOk="0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71"/>
            <p:cNvSpPr/>
            <p:nvPr/>
          </p:nvSpPr>
          <p:spPr>
            <a:xfrm>
              <a:off x="3051098" y="2926066"/>
              <a:ext cx="35542" cy="32473"/>
            </a:xfrm>
            <a:custGeom>
              <a:avLst/>
              <a:gdLst/>
              <a:ahLst/>
              <a:cxnLst/>
              <a:rect l="l" t="t" r="r" b="b"/>
              <a:pathLst>
                <a:path w="1355" h="1238" extrusionOk="0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71"/>
            <p:cNvSpPr/>
            <p:nvPr/>
          </p:nvSpPr>
          <p:spPr>
            <a:xfrm>
              <a:off x="3168897" y="3190622"/>
              <a:ext cx="35122" cy="32289"/>
            </a:xfrm>
            <a:custGeom>
              <a:avLst/>
              <a:gdLst/>
              <a:ahLst/>
              <a:cxnLst/>
              <a:rect l="l" t="t" r="r" b="b"/>
              <a:pathLst>
                <a:path w="1339" h="1231" extrusionOk="0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71"/>
            <p:cNvSpPr/>
            <p:nvPr/>
          </p:nvSpPr>
          <p:spPr>
            <a:xfrm>
              <a:off x="3277280" y="3245941"/>
              <a:ext cx="29719" cy="24840"/>
            </a:xfrm>
            <a:custGeom>
              <a:avLst/>
              <a:gdLst/>
              <a:ahLst/>
              <a:cxnLst/>
              <a:rect l="l" t="t" r="r" b="b"/>
              <a:pathLst>
                <a:path w="1133" h="947" extrusionOk="0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71"/>
            <p:cNvSpPr/>
            <p:nvPr/>
          </p:nvSpPr>
          <p:spPr>
            <a:xfrm>
              <a:off x="3367799" y="3209822"/>
              <a:ext cx="28564" cy="26728"/>
            </a:xfrm>
            <a:custGeom>
              <a:avLst/>
              <a:gdLst/>
              <a:ahLst/>
              <a:cxnLst/>
              <a:rect l="l" t="t" r="r" b="b"/>
              <a:pathLst>
                <a:path w="1089" h="1019" extrusionOk="0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71"/>
            <p:cNvSpPr/>
            <p:nvPr/>
          </p:nvSpPr>
          <p:spPr>
            <a:xfrm>
              <a:off x="3155441" y="3089059"/>
              <a:ext cx="28486" cy="30978"/>
            </a:xfrm>
            <a:custGeom>
              <a:avLst/>
              <a:gdLst/>
              <a:ahLst/>
              <a:cxnLst/>
              <a:rect l="l" t="t" r="r" b="b"/>
              <a:pathLst>
                <a:path w="1086" h="1181" extrusionOk="0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71"/>
            <p:cNvSpPr/>
            <p:nvPr/>
          </p:nvSpPr>
          <p:spPr>
            <a:xfrm>
              <a:off x="3096581" y="2941280"/>
              <a:ext cx="332255" cy="310432"/>
            </a:xfrm>
            <a:custGeom>
              <a:avLst/>
              <a:gdLst/>
              <a:ahLst/>
              <a:cxnLst/>
              <a:rect l="l" t="t" r="r" b="b"/>
              <a:pathLst>
                <a:path w="12667" h="11835" extrusionOk="0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71"/>
            <p:cNvSpPr/>
            <p:nvPr/>
          </p:nvSpPr>
          <p:spPr>
            <a:xfrm>
              <a:off x="3109067" y="2981464"/>
              <a:ext cx="301986" cy="270117"/>
            </a:xfrm>
            <a:custGeom>
              <a:avLst/>
              <a:gdLst/>
              <a:ahLst/>
              <a:cxnLst/>
              <a:rect l="l" t="t" r="r" b="b"/>
              <a:pathLst>
                <a:path w="11513" h="10298" extrusionOk="0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71"/>
            <p:cNvSpPr/>
            <p:nvPr/>
          </p:nvSpPr>
          <p:spPr>
            <a:xfrm>
              <a:off x="3041787" y="2947312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71"/>
            <p:cNvSpPr/>
            <p:nvPr/>
          </p:nvSpPr>
          <p:spPr>
            <a:xfrm>
              <a:off x="3032711" y="2952637"/>
              <a:ext cx="99281" cy="90284"/>
            </a:xfrm>
            <a:custGeom>
              <a:avLst/>
              <a:gdLst/>
              <a:ahLst/>
              <a:cxnLst/>
              <a:rect l="l" t="t" r="r" b="b"/>
              <a:pathLst>
                <a:path w="3785" h="3442" extrusionOk="0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71"/>
            <p:cNvSpPr/>
            <p:nvPr/>
          </p:nvSpPr>
          <p:spPr>
            <a:xfrm>
              <a:off x="3071663" y="2971156"/>
              <a:ext cx="23869" cy="24027"/>
            </a:xfrm>
            <a:custGeom>
              <a:avLst/>
              <a:gdLst/>
              <a:ahLst/>
              <a:cxnLst/>
              <a:rect l="l" t="t" r="r" b="b"/>
              <a:pathLst>
                <a:path w="910" h="916" extrusionOk="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71"/>
            <p:cNvSpPr/>
            <p:nvPr/>
          </p:nvSpPr>
          <p:spPr>
            <a:xfrm>
              <a:off x="3083597" y="2971156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1" name="Google Shape;15031;p71"/>
          <p:cNvGrpSpPr/>
          <p:nvPr/>
        </p:nvGrpSpPr>
        <p:grpSpPr>
          <a:xfrm>
            <a:off x="7417764" y="1513397"/>
            <a:ext cx="373174" cy="367692"/>
            <a:chOff x="7417764" y="1513397"/>
            <a:chExt cx="373174" cy="367692"/>
          </a:xfrm>
        </p:grpSpPr>
        <p:sp>
          <p:nvSpPr>
            <p:cNvPr id="15032" name="Google Shape;15032;p71"/>
            <p:cNvSpPr/>
            <p:nvPr/>
          </p:nvSpPr>
          <p:spPr>
            <a:xfrm>
              <a:off x="7659841" y="1513397"/>
              <a:ext cx="131098" cy="139517"/>
            </a:xfrm>
            <a:custGeom>
              <a:avLst/>
              <a:gdLst/>
              <a:ahLst/>
              <a:cxnLst/>
              <a:rect l="l" t="t" r="r" b="b"/>
              <a:pathLst>
                <a:path w="4998" h="5319" extrusionOk="0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71"/>
            <p:cNvSpPr/>
            <p:nvPr/>
          </p:nvSpPr>
          <p:spPr>
            <a:xfrm>
              <a:off x="7693441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71"/>
            <p:cNvSpPr/>
            <p:nvPr/>
          </p:nvSpPr>
          <p:spPr>
            <a:xfrm>
              <a:off x="7417764" y="1513397"/>
              <a:ext cx="131281" cy="139517"/>
            </a:xfrm>
            <a:custGeom>
              <a:avLst/>
              <a:gdLst/>
              <a:ahLst/>
              <a:cxnLst/>
              <a:rect l="l" t="t" r="r" b="b"/>
              <a:pathLst>
                <a:path w="5005" h="5319" extrusionOk="0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71"/>
            <p:cNvSpPr/>
            <p:nvPr/>
          </p:nvSpPr>
          <p:spPr>
            <a:xfrm>
              <a:off x="7419023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71"/>
            <p:cNvSpPr/>
            <p:nvPr/>
          </p:nvSpPr>
          <p:spPr>
            <a:xfrm>
              <a:off x="7447115" y="1547942"/>
              <a:ext cx="314655" cy="333147"/>
            </a:xfrm>
            <a:custGeom>
              <a:avLst/>
              <a:gdLst/>
              <a:ahLst/>
              <a:cxnLst/>
              <a:rect l="l" t="t" r="r" b="b"/>
              <a:pathLst>
                <a:path w="11996" h="12701" extrusionOk="0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71"/>
            <p:cNvSpPr/>
            <p:nvPr/>
          </p:nvSpPr>
          <p:spPr>
            <a:xfrm>
              <a:off x="7447115" y="1550617"/>
              <a:ext cx="134298" cy="324622"/>
            </a:xfrm>
            <a:custGeom>
              <a:avLst/>
              <a:gdLst/>
              <a:ahLst/>
              <a:cxnLst/>
              <a:rect l="l" t="t" r="r" b="b"/>
              <a:pathLst>
                <a:path w="5120" h="12376" extrusionOk="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71"/>
            <p:cNvSpPr/>
            <p:nvPr/>
          </p:nvSpPr>
          <p:spPr>
            <a:xfrm>
              <a:off x="7518094" y="1665164"/>
              <a:ext cx="37011" cy="43227"/>
            </a:xfrm>
            <a:custGeom>
              <a:avLst/>
              <a:gdLst/>
              <a:ahLst/>
              <a:cxnLst/>
              <a:rect l="l" t="t" r="r" b="b"/>
              <a:pathLst>
                <a:path w="1411" h="1648" extrusionOk="0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71"/>
            <p:cNvSpPr/>
            <p:nvPr/>
          </p:nvSpPr>
          <p:spPr>
            <a:xfrm>
              <a:off x="7536586" y="1665164"/>
              <a:ext cx="18518" cy="30925"/>
            </a:xfrm>
            <a:custGeom>
              <a:avLst/>
              <a:gdLst/>
              <a:ahLst/>
              <a:cxnLst/>
              <a:rect l="l" t="t" r="r" b="b"/>
              <a:pathLst>
                <a:path w="706" h="1179" extrusionOk="0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71"/>
            <p:cNvSpPr/>
            <p:nvPr/>
          </p:nvSpPr>
          <p:spPr>
            <a:xfrm>
              <a:off x="7530343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71"/>
            <p:cNvSpPr/>
            <p:nvPr/>
          </p:nvSpPr>
          <p:spPr>
            <a:xfrm>
              <a:off x="7653781" y="1665164"/>
              <a:ext cx="37037" cy="43227"/>
            </a:xfrm>
            <a:custGeom>
              <a:avLst/>
              <a:gdLst/>
              <a:ahLst/>
              <a:cxnLst/>
              <a:rect l="l" t="t" r="r" b="b"/>
              <a:pathLst>
                <a:path w="1412" h="1648" extrusionOk="0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71"/>
            <p:cNvSpPr/>
            <p:nvPr/>
          </p:nvSpPr>
          <p:spPr>
            <a:xfrm>
              <a:off x="7672274" y="1665164"/>
              <a:ext cx="18545" cy="30925"/>
            </a:xfrm>
            <a:custGeom>
              <a:avLst/>
              <a:gdLst/>
              <a:ahLst/>
              <a:cxnLst/>
              <a:rect l="l" t="t" r="r" b="b"/>
              <a:pathLst>
                <a:path w="707" h="1179" extrusionOk="0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71"/>
            <p:cNvSpPr/>
            <p:nvPr/>
          </p:nvSpPr>
          <p:spPr>
            <a:xfrm>
              <a:off x="7666057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71"/>
            <p:cNvSpPr/>
            <p:nvPr/>
          </p:nvSpPr>
          <p:spPr>
            <a:xfrm>
              <a:off x="7432479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71"/>
            <p:cNvSpPr/>
            <p:nvPr/>
          </p:nvSpPr>
          <p:spPr>
            <a:xfrm>
              <a:off x="7432531" y="1723132"/>
              <a:ext cx="102664" cy="98572"/>
            </a:xfrm>
            <a:custGeom>
              <a:avLst/>
              <a:gdLst/>
              <a:ahLst/>
              <a:cxnLst/>
              <a:rect l="l" t="t" r="r" b="b"/>
              <a:pathLst>
                <a:path w="3914" h="3758" extrusionOk="0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71"/>
            <p:cNvSpPr/>
            <p:nvPr/>
          </p:nvSpPr>
          <p:spPr>
            <a:xfrm>
              <a:off x="7666057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71"/>
            <p:cNvSpPr/>
            <p:nvPr/>
          </p:nvSpPr>
          <p:spPr>
            <a:xfrm>
              <a:off x="7673716" y="1723132"/>
              <a:ext cx="102638" cy="98572"/>
            </a:xfrm>
            <a:custGeom>
              <a:avLst/>
              <a:gdLst/>
              <a:ahLst/>
              <a:cxnLst/>
              <a:rect l="l" t="t" r="r" b="b"/>
              <a:pathLst>
                <a:path w="3913" h="3758" extrusionOk="0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71"/>
            <p:cNvSpPr/>
            <p:nvPr/>
          </p:nvSpPr>
          <p:spPr>
            <a:xfrm>
              <a:off x="7527327" y="1740208"/>
              <a:ext cx="154232" cy="104999"/>
            </a:xfrm>
            <a:custGeom>
              <a:avLst/>
              <a:gdLst/>
              <a:ahLst/>
              <a:cxnLst/>
              <a:rect l="l" t="t" r="r" b="b"/>
              <a:pathLst>
                <a:path w="5880" h="4003" extrusionOk="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71"/>
            <p:cNvSpPr/>
            <p:nvPr/>
          </p:nvSpPr>
          <p:spPr>
            <a:xfrm>
              <a:off x="7561294" y="1788602"/>
              <a:ext cx="31869" cy="33181"/>
            </a:xfrm>
            <a:custGeom>
              <a:avLst/>
              <a:gdLst/>
              <a:ahLst/>
              <a:cxnLst/>
              <a:rect l="l" t="t" r="r" b="b"/>
              <a:pathLst>
                <a:path w="1215" h="1265" extrusionOk="0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71"/>
            <p:cNvSpPr/>
            <p:nvPr/>
          </p:nvSpPr>
          <p:spPr>
            <a:xfrm>
              <a:off x="7615538" y="1788602"/>
              <a:ext cx="32053" cy="33181"/>
            </a:xfrm>
            <a:custGeom>
              <a:avLst/>
              <a:gdLst/>
              <a:ahLst/>
              <a:cxnLst/>
              <a:rect l="l" t="t" r="r" b="b"/>
              <a:pathLst>
                <a:path w="1222" h="1265" extrusionOk="0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1" name="Google Shape;15051;p71"/>
          <p:cNvGrpSpPr/>
          <p:nvPr/>
        </p:nvGrpSpPr>
        <p:grpSpPr>
          <a:xfrm>
            <a:off x="6871944" y="1514368"/>
            <a:ext cx="370132" cy="365672"/>
            <a:chOff x="6871944" y="1514368"/>
            <a:chExt cx="370132" cy="365672"/>
          </a:xfrm>
        </p:grpSpPr>
        <p:sp>
          <p:nvSpPr>
            <p:cNvPr id="15052" name="Google Shape;15052;p71"/>
            <p:cNvSpPr/>
            <p:nvPr/>
          </p:nvSpPr>
          <p:spPr>
            <a:xfrm>
              <a:off x="7098702" y="1514368"/>
              <a:ext cx="119845" cy="138888"/>
            </a:xfrm>
            <a:custGeom>
              <a:avLst/>
              <a:gdLst/>
              <a:ahLst/>
              <a:cxnLst/>
              <a:rect l="l" t="t" r="r" b="b"/>
              <a:pathLst>
                <a:path w="4569" h="5295" extrusionOk="0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71"/>
            <p:cNvSpPr/>
            <p:nvPr/>
          </p:nvSpPr>
          <p:spPr>
            <a:xfrm>
              <a:off x="7133903" y="1535561"/>
              <a:ext cx="73969" cy="122153"/>
            </a:xfrm>
            <a:custGeom>
              <a:avLst/>
              <a:gdLst/>
              <a:ahLst/>
              <a:cxnLst/>
              <a:rect l="l" t="t" r="r" b="b"/>
              <a:pathLst>
                <a:path w="2820" h="4657" extrusionOk="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71"/>
            <p:cNvSpPr/>
            <p:nvPr/>
          </p:nvSpPr>
          <p:spPr>
            <a:xfrm>
              <a:off x="6895656" y="1514368"/>
              <a:ext cx="119661" cy="138888"/>
            </a:xfrm>
            <a:custGeom>
              <a:avLst/>
              <a:gdLst/>
              <a:ahLst/>
              <a:cxnLst/>
              <a:rect l="l" t="t" r="r" b="b"/>
              <a:pathLst>
                <a:path w="4562" h="5295" extrusionOk="0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71"/>
            <p:cNvSpPr/>
            <p:nvPr/>
          </p:nvSpPr>
          <p:spPr>
            <a:xfrm>
              <a:off x="6906174" y="1535561"/>
              <a:ext cx="74100" cy="122153"/>
            </a:xfrm>
            <a:custGeom>
              <a:avLst/>
              <a:gdLst/>
              <a:ahLst/>
              <a:cxnLst/>
              <a:rect l="l" t="t" r="r" b="b"/>
              <a:pathLst>
                <a:path w="2825" h="4657" extrusionOk="0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71"/>
            <p:cNvSpPr/>
            <p:nvPr/>
          </p:nvSpPr>
          <p:spPr>
            <a:xfrm>
              <a:off x="7021140" y="1832354"/>
              <a:ext cx="71713" cy="47686"/>
            </a:xfrm>
            <a:custGeom>
              <a:avLst/>
              <a:gdLst/>
              <a:ahLst/>
              <a:cxnLst/>
              <a:rect l="l" t="t" r="r" b="b"/>
              <a:pathLst>
                <a:path w="2734" h="1818" extrusionOk="0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71"/>
            <p:cNvSpPr/>
            <p:nvPr/>
          </p:nvSpPr>
          <p:spPr>
            <a:xfrm>
              <a:off x="6871944" y="1581569"/>
              <a:ext cx="370132" cy="257028"/>
            </a:xfrm>
            <a:custGeom>
              <a:avLst/>
              <a:gdLst/>
              <a:ahLst/>
              <a:cxnLst/>
              <a:rect l="l" t="t" r="r" b="b"/>
              <a:pathLst>
                <a:path w="14111" h="9799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71"/>
            <p:cNvSpPr/>
            <p:nvPr/>
          </p:nvSpPr>
          <p:spPr>
            <a:xfrm>
              <a:off x="6997323" y="1742700"/>
              <a:ext cx="119373" cy="116540"/>
            </a:xfrm>
            <a:custGeom>
              <a:avLst/>
              <a:gdLst/>
              <a:ahLst/>
              <a:cxnLst/>
              <a:rect l="l" t="t" r="r" b="b"/>
              <a:pathLst>
                <a:path w="4551" h="4443" extrusionOk="0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71"/>
            <p:cNvSpPr/>
            <p:nvPr/>
          </p:nvSpPr>
          <p:spPr>
            <a:xfrm>
              <a:off x="6871944" y="1670541"/>
              <a:ext cx="155282" cy="168056"/>
            </a:xfrm>
            <a:custGeom>
              <a:avLst/>
              <a:gdLst/>
              <a:ahLst/>
              <a:cxnLst/>
              <a:rect l="l" t="t" r="r" b="b"/>
              <a:pathLst>
                <a:path w="5920" h="6407" extrusionOk="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71"/>
            <p:cNvSpPr/>
            <p:nvPr/>
          </p:nvSpPr>
          <p:spPr>
            <a:xfrm>
              <a:off x="7086951" y="1670541"/>
              <a:ext cx="155124" cy="168056"/>
            </a:xfrm>
            <a:custGeom>
              <a:avLst/>
              <a:gdLst/>
              <a:ahLst/>
              <a:cxnLst/>
              <a:rect l="l" t="t" r="r" b="b"/>
              <a:pathLst>
                <a:path w="5914" h="6407" extrusionOk="0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71"/>
            <p:cNvSpPr/>
            <p:nvPr/>
          </p:nvSpPr>
          <p:spPr>
            <a:xfrm>
              <a:off x="6961572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71"/>
            <p:cNvSpPr/>
            <p:nvPr/>
          </p:nvSpPr>
          <p:spPr>
            <a:xfrm>
              <a:off x="6979356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71"/>
            <p:cNvSpPr/>
            <p:nvPr/>
          </p:nvSpPr>
          <p:spPr>
            <a:xfrm>
              <a:off x="6973480" y="1700915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71"/>
            <p:cNvSpPr/>
            <p:nvPr/>
          </p:nvSpPr>
          <p:spPr>
            <a:xfrm>
              <a:off x="7110794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71"/>
            <p:cNvSpPr/>
            <p:nvPr/>
          </p:nvSpPr>
          <p:spPr>
            <a:xfrm>
              <a:off x="7128578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71"/>
            <p:cNvSpPr/>
            <p:nvPr/>
          </p:nvSpPr>
          <p:spPr>
            <a:xfrm>
              <a:off x="7122703" y="1700915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71"/>
            <p:cNvSpPr/>
            <p:nvPr/>
          </p:nvSpPr>
          <p:spPr>
            <a:xfrm>
              <a:off x="7026491" y="1796602"/>
              <a:ext cx="60486" cy="59411"/>
            </a:xfrm>
            <a:custGeom>
              <a:avLst/>
              <a:gdLst/>
              <a:ahLst/>
              <a:cxnLst/>
              <a:rect l="l" t="t" r="r" b="b"/>
              <a:pathLst>
                <a:path w="2306" h="2265" extrusionOk="0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71"/>
            <p:cNvSpPr/>
            <p:nvPr/>
          </p:nvSpPr>
          <p:spPr>
            <a:xfrm>
              <a:off x="6871944" y="1581569"/>
              <a:ext cx="185158" cy="232660"/>
            </a:xfrm>
            <a:custGeom>
              <a:avLst/>
              <a:gdLst/>
              <a:ahLst/>
              <a:cxnLst/>
              <a:rect l="l" t="t" r="r" b="b"/>
              <a:pathLst>
                <a:path w="7059" h="8870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71"/>
            <p:cNvSpPr/>
            <p:nvPr/>
          </p:nvSpPr>
          <p:spPr>
            <a:xfrm>
              <a:off x="6871944" y="1675289"/>
              <a:ext cx="84670" cy="138940"/>
            </a:xfrm>
            <a:custGeom>
              <a:avLst/>
              <a:gdLst/>
              <a:ahLst/>
              <a:cxnLst/>
              <a:rect l="l" t="t" r="r" b="b"/>
              <a:pathLst>
                <a:path w="3228" h="5297" extrusionOk="0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0" name="Google Shape;15070;p71"/>
          <p:cNvGrpSpPr/>
          <p:nvPr/>
        </p:nvGrpSpPr>
        <p:grpSpPr>
          <a:xfrm>
            <a:off x="6561931" y="3365261"/>
            <a:ext cx="400375" cy="370184"/>
            <a:chOff x="6561931" y="3365261"/>
            <a:chExt cx="400375" cy="370184"/>
          </a:xfrm>
        </p:grpSpPr>
        <p:sp>
          <p:nvSpPr>
            <p:cNvPr id="15071" name="Google Shape;15071;p71"/>
            <p:cNvSpPr/>
            <p:nvPr/>
          </p:nvSpPr>
          <p:spPr>
            <a:xfrm>
              <a:off x="6592332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71"/>
            <p:cNvSpPr/>
            <p:nvPr/>
          </p:nvSpPr>
          <p:spPr>
            <a:xfrm>
              <a:off x="6561931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71"/>
            <p:cNvSpPr/>
            <p:nvPr/>
          </p:nvSpPr>
          <p:spPr>
            <a:xfrm>
              <a:off x="6756506" y="3585882"/>
              <a:ext cx="52539" cy="31083"/>
            </a:xfrm>
            <a:custGeom>
              <a:avLst/>
              <a:gdLst/>
              <a:ahLst/>
              <a:cxnLst/>
              <a:rect l="l" t="t" r="r" b="b"/>
              <a:pathLst>
                <a:path w="2003" h="1185" extrusionOk="0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71"/>
            <p:cNvSpPr/>
            <p:nvPr/>
          </p:nvSpPr>
          <p:spPr>
            <a:xfrm>
              <a:off x="6853609" y="3448830"/>
              <a:ext cx="27882" cy="35096"/>
            </a:xfrm>
            <a:custGeom>
              <a:avLst/>
              <a:gdLst/>
              <a:ahLst/>
              <a:cxnLst/>
              <a:rect l="l" t="t" r="r" b="b"/>
              <a:pathLst>
                <a:path w="1063" h="1338" extrusionOk="0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71"/>
            <p:cNvSpPr/>
            <p:nvPr/>
          </p:nvSpPr>
          <p:spPr>
            <a:xfrm>
              <a:off x="6816441" y="3525920"/>
              <a:ext cx="19777" cy="30925"/>
            </a:xfrm>
            <a:custGeom>
              <a:avLst/>
              <a:gdLst/>
              <a:ahLst/>
              <a:cxnLst/>
              <a:rect l="l" t="t" r="r" b="b"/>
              <a:pathLst>
                <a:path w="754" h="1179" extrusionOk="0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71"/>
            <p:cNvSpPr/>
            <p:nvPr/>
          </p:nvSpPr>
          <p:spPr>
            <a:xfrm>
              <a:off x="6787457" y="3566891"/>
              <a:ext cx="34519" cy="25548"/>
            </a:xfrm>
            <a:custGeom>
              <a:avLst/>
              <a:gdLst/>
              <a:ahLst/>
              <a:cxnLst/>
              <a:rect l="l" t="t" r="r" b="b"/>
              <a:pathLst>
                <a:path w="1316" h="974" extrusionOk="0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71"/>
            <p:cNvSpPr/>
            <p:nvPr/>
          </p:nvSpPr>
          <p:spPr>
            <a:xfrm>
              <a:off x="6844376" y="3570249"/>
              <a:ext cx="40027" cy="23450"/>
            </a:xfrm>
            <a:custGeom>
              <a:avLst/>
              <a:gdLst/>
              <a:ahLst/>
              <a:cxnLst/>
              <a:rect l="l" t="t" r="r" b="b"/>
              <a:pathLst>
                <a:path w="1526" h="894" extrusionOk="0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71"/>
            <p:cNvSpPr/>
            <p:nvPr/>
          </p:nvSpPr>
          <p:spPr>
            <a:xfrm>
              <a:off x="6789791" y="3610381"/>
              <a:ext cx="97287" cy="68854"/>
            </a:xfrm>
            <a:custGeom>
              <a:avLst/>
              <a:gdLst/>
              <a:ahLst/>
              <a:cxnLst/>
              <a:rect l="l" t="t" r="r" b="b"/>
              <a:pathLst>
                <a:path w="3709" h="2625" extrusionOk="0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71"/>
            <p:cNvSpPr/>
            <p:nvPr/>
          </p:nvSpPr>
          <p:spPr>
            <a:xfrm>
              <a:off x="6587716" y="3526576"/>
              <a:ext cx="38978" cy="131124"/>
            </a:xfrm>
            <a:custGeom>
              <a:avLst/>
              <a:gdLst/>
              <a:ahLst/>
              <a:cxnLst/>
              <a:rect l="l" t="t" r="r" b="b"/>
              <a:pathLst>
                <a:path w="1486" h="4999" extrusionOk="0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71"/>
            <p:cNvSpPr/>
            <p:nvPr/>
          </p:nvSpPr>
          <p:spPr>
            <a:xfrm>
              <a:off x="6596975" y="3365314"/>
              <a:ext cx="283520" cy="210207"/>
            </a:xfrm>
            <a:custGeom>
              <a:avLst/>
              <a:gdLst/>
              <a:ahLst/>
              <a:cxnLst/>
              <a:rect l="l" t="t" r="r" b="b"/>
              <a:pathLst>
                <a:path w="10809" h="8014" extrusionOk="0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71"/>
            <p:cNvSpPr/>
            <p:nvPr/>
          </p:nvSpPr>
          <p:spPr>
            <a:xfrm>
              <a:off x="6596791" y="3393013"/>
              <a:ext cx="83438" cy="136081"/>
            </a:xfrm>
            <a:custGeom>
              <a:avLst/>
              <a:gdLst/>
              <a:ahLst/>
              <a:cxnLst/>
              <a:rect l="l" t="t" r="r" b="b"/>
              <a:pathLst>
                <a:path w="3181" h="5188" extrusionOk="0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71"/>
            <p:cNvSpPr/>
            <p:nvPr/>
          </p:nvSpPr>
          <p:spPr>
            <a:xfrm>
              <a:off x="6852376" y="3672257"/>
              <a:ext cx="14951" cy="7082"/>
            </a:xfrm>
            <a:custGeom>
              <a:avLst/>
              <a:gdLst/>
              <a:ahLst/>
              <a:cxnLst/>
              <a:rect l="l" t="t" r="r" b="b"/>
              <a:pathLst>
                <a:path w="570" h="270" extrusionOk="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3" name="Google Shape;15083;p71"/>
          <p:cNvGrpSpPr/>
          <p:nvPr/>
        </p:nvGrpSpPr>
        <p:grpSpPr>
          <a:xfrm>
            <a:off x="1942120" y="1985852"/>
            <a:ext cx="378315" cy="358695"/>
            <a:chOff x="1942120" y="1985852"/>
            <a:chExt cx="378315" cy="358695"/>
          </a:xfrm>
        </p:grpSpPr>
        <p:sp>
          <p:nvSpPr>
            <p:cNvPr id="15084" name="Google Shape;15084;p71"/>
            <p:cNvSpPr/>
            <p:nvPr/>
          </p:nvSpPr>
          <p:spPr>
            <a:xfrm>
              <a:off x="2161928" y="1985852"/>
              <a:ext cx="158508" cy="158901"/>
            </a:xfrm>
            <a:custGeom>
              <a:avLst/>
              <a:gdLst/>
              <a:ahLst/>
              <a:cxnLst/>
              <a:rect l="l" t="t" r="r" b="b"/>
              <a:pathLst>
                <a:path w="6043" h="6058" extrusionOk="0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71"/>
            <p:cNvSpPr/>
            <p:nvPr/>
          </p:nvSpPr>
          <p:spPr>
            <a:xfrm>
              <a:off x="2190571" y="2006888"/>
              <a:ext cx="115648" cy="123570"/>
            </a:xfrm>
            <a:custGeom>
              <a:avLst/>
              <a:gdLst/>
              <a:ahLst/>
              <a:cxnLst/>
              <a:rect l="l" t="t" r="r" b="b"/>
              <a:pathLst>
                <a:path w="4409" h="4711" extrusionOk="0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71"/>
            <p:cNvSpPr/>
            <p:nvPr/>
          </p:nvSpPr>
          <p:spPr>
            <a:xfrm>
              <a:off x="1942120" y="1986009"/>
              <a:ext cx="158665" cy="158928"/>
            </a:xfrm>
            <a:custGeom>
              <a:avLst/>
              <a:gdLst/>
              <a:ahLst/>
              <a:cxnLst/>
              <a:rect l="l" t="t" r="r" b="b"/>
              <a:pathLst>
                <a:path w="6049" h="6059" extrusionOk="0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71"/>
            <p:cNvSpPr/>
            <p:nvPr/>
          </p:nvSpPr>
          <p:spPr>
            <a:xfrm>
              <a:off x="1956520" y="2007072"/>
              <a:ext cx="115438" cy="123491"/>
            </a:xfrm>
            <a:custGeom>
              <a:avLst/>
              <a:gdLst/>
              <a:ahLst/>
              <a:cxnLst/>
              <a:rect l="l" t="t" r="r" b="b"/>
              <a:pathLst>
                <a:path w="4401" h="4708" extrusionOk="0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71"/>
            <p:cNvSpPr/>
            <p:nvPr/>
          </p:nvSpPr>
          <p:spPr>
            <a:xfrm>
              <a:off x="1986921" y="2043820"/>
              <a:ext cx="289055" cy="300727"/>
            </a:xfrm>
            <a:custGeom>
              <a:avLst/>
              <a:gdLst/>
              <a:ahLst/>
              <a:cxnLst/>
              <a:rect l="l" t="t" r="r" b="b"/>
              <a:pathLst>
                <a:path w="11020" h="11465" extrusionOk="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71"/>
            <p:cNvSpPr/>
            <p:nvPr/>
          </p:nvSpPr>
          <p:spPr>
            <a:xfrm>
              <a:off x="1986737" y="2047178"/>
              <a:ext cx="119215" cy="280687"/>
            </a:xfrm>
            <a:custGeom>
              <a:avLst/>
              <a:gdLst/>
              <a:ahLst/>
              <a:cxnLst/>
              <a:rect l="l" t="t" r="r" b="b"/>
              <a:pathLst>
                <a:path w="4545" h="10701" extrusionOk="0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71"/>
            <p:cNvSpPr/>
            <p:nvPr/>
          </p:nvSpPr>
          <p:spPr>
            <a:xfrm>
              <a:off x="2084916" y="2316822"/>
              <a:ext cx="92697" cy="27725"/>
            </a:xfrm>
            <a:custGeom>
              <a:avLst/>
              <a:gdLst/>
              <a:ahLst/>
              <a:cxnLst/>
              <a:rect l="l" t="t" r="r" b="b"/>
              <a:pathLst>
                <a:path w="3534" h="1057" extrusionOk="0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71"/>
            <p:cNvSpPr/>
            <p:nvPr/>
          </p:nvSpPr>
          <p:spPr>
            <a:xfrm>
              <a:off x="2102359" y="2257778"/>
              <a:ext cx="57995" cy="48762"/>
            </a:xfrm>
            <a:custGeom>
              <a:avLst/>
              <a:gdLst/>
              <a:ahLst/>
              <a:cxnLst/>
              <a:rect l="l" t="t" r="r" b="b"/>
              <a:pathLst>
                <a:path w="2211" h="1859" extrusionOk="0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71"/>
            <p:cNvSpPr/>
            <p:nvPr/>
          </p:nvSpPr>
          <p:spPr>
            <a:xfrm>
              <a:off x="2081611" y="2309714"/>
              <a:ext cx="99202" cy="23135"/>
            </a:xfrm>
            <a:custGeom>
              <a:avLst/>
              <a:gdLst/>
              <a:ahLst/>
              <a:cxnLst/>
              <a:rect l="l" t="t" r="r" b="b"/>
              <a:pathLst>
                <a:path w="3782" h="882" extrusionOk="0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71"/>
            <p:cNvSpPr/>
            <p:nvPr/>
          </p:nvSpPr>
          <p:spPr>
            <a:xfrm>
              <a:off x="2180892" y="2280756"/>
              <a:ext cx="114809" cy="40709"/>
            </a:xfrm>
            <a:custGeom>
              <a:avLst/>
              <a:gdLst/>
              <a:ahLst/>
              <a:cxnLst/>
              <a:rect l="l" t="t" r="r" b="b"/>
              <a:pathLst>
                <a:path w="4377" h="1552" extrusionOk="0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71"/>
            <p:cNvSpPr/>
            <p:nvPr/>
          </p:nvSpPr>
          <p:spPr>
            <a:xfrm>
              <a:off x="2194846" y="2262841"/>
              <a:ext cx="123806" cy="18072"/>
            </a:xfrm>
            <a:custGeom>
              <a:avLst/>
              <a:gdLst/>
              <a:ahLst/>
              <a:cxnLst/>
              <a:rect l="l" t="t" r="r" b="b"/>
              <a:pathLst>
                <a:path w="4720" h="689" extrusionOk="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71"/>
            <p:cNvSpPr/>
            <p:nvPr/>
          </p:nvSpPr>
          <p:spPr>
            <a:xfrm>
              <a:off x="1967065" y="2280756"/>
              <a:ext cx="114599" cy="40525"/>
            </a:xfrm>
            <a:custGeom>
              <a:avLst/>
              <a:gdLst/>
              <a:ahLst/>
              <a:cxnLst/>
              <a:rect l="l" t="t" r="r" b="b"/>
              <a:pathLst>
                <a:path w="4369" h="1545" extrusionOk="0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71"/>
            <p:cNvSpPr/>
            <p:nvPr/>
          </p:nvSpPr>
          <p:spPr>
            <a:xfrm>
              <a:off x="1943878" y="2262841"/>
              <a:ext cx="125852" cy="18072"/>
            </a:xfrm>
            <a:custGeom>
              <a:avLst/>
              <a:gdLst/>
              <a:ahLst/>
              <a:cxnLst/>
              <a:rect l="l" t="t" r="r" b="b"/>
              <a:pathLst>
                <a:path w="4798" h="689" extrusionOk="0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71"/>
            <p:cNvSpPr/>
            <p:nvPr/>
          </p:nvSpPr>
          <p:spPr>
            <a:xfrm>
              <a:off x="2050424" y="2182524"/>
              <a:ext cx="40394" cy="52145"/>
            </a:xfrm>
            <a:custGeom>
              <a:avLst/>
              <a:gdLst/>
              <a:ahLst/>
              <a:cxnLst/>
              <a:rect l="l" t="t" r="r" b="b"/>
              <a:pathLst>
                <a:path w="1540" h="1988" extrusionOk="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71"/>
            <p:cNvSpPr/>
            <p:nvPr/>
          </p:nvSpPr>
          <p:spPr>
            <a:xfrm>
              <a:off x="2067683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71"/>
            <p:cNvSpPr/>
            <p:nvPr/>
          </p:nvSpPr>
          <p:spPr>
            <a:xfrm>
              <a:off x="2061991" y="2188216"/>
              <a:ext cx="17259" cy="17469"/>
            </a:xfrm>
            <a:custGeom>
              <a:avLst/>
              <a:gdLst/>
              <a:ahLst/>
              <a:cxnLst/>
              <a:rect l="l" t="t" r="r" b="b"/>
              <a:pathLst>
                <a:path w="658" h="666" extrusionOk="0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71"/>
            <p:cNvSpPr/>
            <p:nvPr/>
          </p:nvSpPr>
          <p:spPr>
            <a:xfrm>
              <a:off x="2171711" y="2182524"/>
              <a:ext cx="40578" cy="52145"/>
            </a:xfrm>
            <a:custGeom>
              <a:avLst/>
              <a:gdLst/>
              <a:ahLst/>
              <a:cxnLst/>
              <a:rect l="l" t="t" r="r" b="b"/>
              <a:pathLst>
                <a:path w="1547" h="1988" extrusionOk="0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71"/>
            <p:cNvSpPr/>
            <p:nvPr/>
          </p:nvSpPr>
          <p:spPr>
            <a:xfrm>
              <a:off x="2189154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71"/>
            <p:cNvSpPr/>
            <p:nvPr/>
          </p:nvSpPr>
          <p:spPr>
            <a:xfrm>
              <a:off x="2183279" y="2188216"/>
              <a:ext cx="17469" cy="17469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71"/>
            <p:cNvSpPr/>
            <p:nvPr/>
          </p:nvSpPr>
          <p:spPr>
            <a:xfrm>
              <a:off x="2102359" y="2258303"/>
              <a:ext cx="38086" cy="48237"/>
            </a:xfrm>
            <a:custGeom>
              <a:avLst/>
              <a:gdLst/>
              <a:ahLst/>
              <a:cxnLst/>
              <a:rect l="l" t="t" r="r" b="b"/>
              <a:pathLst>
                <a:path w="1452" h="183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4" name="Google Shape;15104;p71"/>
          <p:cNvGrpSpPr/>
          <p:nvPr/>
        </p:nvGrpSpPr>
        <p:grpSpPr>
          <a:xfrm>
            <a:off x="1401415" y="2429218"/>
            <a:ext cx="364282" cy="374197"/>
            <a:chOff x="1401415" y="2429218"/>
            <a:chExt cx="364282" cy="374197"/>
          </a:xfrm>
        </p:grpSpPr>
        <p:sp>
          <p:nvSpPr>
            <p:cNvPr id="15105" name="Google Shape;15105;p71"/>
            <p:cNvSpPr/>
            <p:nvPr/>
          </p:nvSpPr>
          <p:spPr>
            <a:xfrm>
              <a:off x="1458596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71"/>
            <p:cNvSpPr/>
            <p:nvPr/>
          </p:nvSpPr>
          <p:spPr>
            <a:xfrm>
              <a:off x="1618757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71"/>
            <p:cNvSpPr/>
            <p:nvPr/>
          </p:nvSpPr>
          <p:spPr>
            <a:xfrm>
              <a:off x="1442517" y="2491645"/>
              <a:ext cx="282104" cy="287979"/>
            </a:xfrm>
            <a:custGeom>
              <a:avLst/>
              <a:gdLst/>
              <a:ahLst/>
              <a:cxnLst/>
              <a:rect l="l" t="t" r="r" b="b"/>
              <a:pathLst>
                <a:path w="10755" h="10979" extrusionOk="0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71"/>
            <p:cNvSpPr/>
            <p:nvPr/>
          </p:nvSpPr>
          <p:spPr>
            <a:xfrm>
              <a:off x="1489653" y="2515121"/>
              <a:ext cx="187833" cy="252752"/>
            </a:xfrm>
            <a:custGeom>
              <a:avLst/>
              <a:gdLst/>
              <a:ahLst/>
              <a:cxnLst/>
              <a:rect l="l" t="t" r="r" b="b"/>
              <a:pathLst>
                <a:path w="7161" h="9636" extrusionOk="0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71"/>
            <p:cNvSpPr/>
            <p:nvPr/>
          </p:nvSpPr>
          <p:spPr>
            <a:xfrm>
              <a:off x="1401415" y="2432968"/>
              <a:ext cx="364282" cy="212384"/>
            </a:xfrm>
            <a:custGeom>
              <a:avLst/>
              <a:gdLst/>
              <a:ahLst/>
              <a:cxnLst/>
              <a:rect l="l" t="t" r="r" b="b"/>
              <a:pathLst>
                <a:path w="13888" h="8097" extrusionOk="0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71"/>
            <p:cNvSpPr/>
            <p:nvPr/>
          </p:nvSpPr>
          <p:spPr>
            <a:xfrm>
              <a:off x="1407291" y="2429218"/>
              <a:ext cx="352531" cy="209368"/>
            </a:xfrm>
            <a:custGeom>
              <a:avLst/>
              <a:gdLst/>
              <a:ahLst/>
              <a:cxnLst/>
              <a:rect l="l" t="t" r="r" b="b"/>
              <a:pathLst>
                <a:path w="13440" h="7982" extrusionOk="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71"/>
            <p:cNvSpPr/>
            <p:nvPr/>
          </p:nvSpPr>
          <p:spPr>
            <a:xfrm>
              <a:off x="1448550" y="2491645"/>
              <a:ext cx="117405" cy="117589"/>
            </a:xfrm>
            <a:custGeom>
              <a:avLst/>
              <a:gdLst/>
              <a:ahLst/>
              <a:cxnLst/>
              <a:rect l="l" t="t" r="r" b="b"/>
              <a:pathLst>
                <a:path w="4476" h="4483" extrusionOk="0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71"/>
            <p:cNvSpPr/>
            <p:nvPr/>
          </p:nvSpPr>
          <p:spPr>
            <a:xfrm>
              <a:off x="1466177" y="2509245"/>
              <a:ext cx="82179" cy="82388"/>
            </a:xfrm>
            <a:custGeom>
              <a:avLst/>
              <a:gdLst/>
              <a:ahLst/>
              <a:cxnLst/>
              <a:rect l="l" t="t" r="r" b="b"/>
              <a:pathLst>
                <a:path w="3133" h="3141" extrusionOk="0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71"/>
            <p:cNvSpPr/>
            <p:nvPr/>
          </p:nvSpPr>
          <p:spPr>
            <a:xfrm>
              <a:off x="1566664" y="2590453"/>
              <a:ext cx="33627" cy="52486"/>
            </a:xfrm>
            <a:custGeom>
              <a:avLst/>
              <a:gdLst/>
              <a:ahLst/>
              <a:cxnLst/>
              <a:rect l="l" t="t" r="r" b="b"/>
              <a:pathLst>
                <a:path w="1282" h="2001" extrusionOk="0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71"/>
            <p:cNvSpPr/>
            <p:nvPr/>
          </p:nvSpPr>
          <p:spPr>
            <a:xfrm>
              <a:off x="1483777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71"/>
            <p:cNvSpPr/>
            <p:nvPr/>
          </p:nvSpPr>
          <p:spPr>
            <a:xfrm>
              <a:off x="1501378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71"/>
            <p:cNvSpPr/>
            <p:nvPr/>
          </p:nvSpPr>
          <p:spPr>
            <a:xfrm>
              <a:off x="1601156" y="2491645"/>
              <a:ext cx="117589" cy="117589"/>
            </a:xfrm>
            <a:custGeom>
              <a:avLst/>
              <a:gdLst/>
              <a:ahLst/>
              <a:cxnLst/>
              <a:rect l="l" t="t" r="r" b="b"/>
              <a:pathLst>
                <a:path w="4483" h="4483" extrusionOk="0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71"/>
            <p:cNvSpPr/>
            <p:nvPr/>
          </p:nvSpPr>
          <p:spPr>
            <a:xfrm>
              <a:off x="1618757" y="2509245"/>
              <a:ext cx="82388" cy="82388"/>
            </a:xfrm>
            <a:custGeom>
              <a:avLst/>
              <a:gdLst/>
              <a:ahLst/>
              <a:cxnLst/>
              <a:rect l="l" t="t" r="r" b="b"/>
              <a:pathLst>
                <a:path w="3141" h="3141" extrusionOk="0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71"/>
            <p:cNvSpPr/>
            <p:nvPr/>
          </p:nvSpPr>
          <p:spPr>
            <a:xfrm>
              <a:off x="1636541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71"/>
            <p:cNvSpPr/>
            <p:nvPr/>
          </p:nvSpPr>
          <p:spPr>
            <a:xfrm>
              <a:off x="1653984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20" name="Google Shape;15120;p71"/>
          <p:cNvGrpSpPr/>
          <p:nvPr/>
        </p:nvGrpSpPr>
        <p:grpSpPr>
          <a:xfrm>
            <a:off x="7110427" y="3365261"/>
            <a:ext cx="400401" cy="370184"/>
            <a:chOff x="7110427" y="3365261"/>
            <a:chExt cx="400401" cy="370184"/>
          </a:xfrm>
        </p:grpSpPr>
        <p:sp>
          <p:nvSpPr>
            <p:cNvPr id="15121" name="Google Shape;15121;p71"/>
            <p:cNvSpPr/>
            <p:nvPr/>
          </p:nvSpPr>
          <p:spPr>
            <a:xfrm>
              <a:off x="7140854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71"/>
            <p:cNvSpPr/>
            <p:nvPr/>
          </p:nvSpPr>
          <p:spPr>
            <a:xfrm>
              <a:off x="7216081" y="3366704"/>
              <a:ext cx="294747" cy="295901"/>
            </a:xfrm>
            <a:custGeom>
              <a:avLst/>
              <a:gdLst/>
              <a:ahLst/>
              <a:cxnLst/>
              <a:rect l="l" t="t" r="r" b="b"/>
              <a:pathLst>
                <a:path w="11237" h="11281" extrusionOk="0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71"/>
            <p:cNvSpPr/>
            <p:nvPr/>
          </p:nvSpPr>
          <p:spPr>
            <a:xfrm>
              <a:off x="7110427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71"/>
            <p:cNvSpPr/>
            <p:nvPr/>
          </p:nvSpPr>
          <p:spPr>
            <a:xfrm>
              <a:off x="7398563" y="3617646"/>
              <a:ext cx="31424" cy="30427"/>
            </a:xfrm>
            <a:custGeom>
              <a:avLst/>
              <a:gdLst/>
              <a:ahLst/>
              <a:cxnLst/>
              <a:rect l="l" t="t" r="r" b="b"/>
              <a:pathLst>
                <a:path w="1198" h="1160" extrusionOk="0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71"/>
            <p:cNvSpPr/>
            <p:nvPr/>
          </p:nvSpPr>
          <p:spPr>
            <a:xfrm>
              <a:off x="7268410" y="3369012"/>
              <a:ext cx="20276" cy="26886"/>
            </a:xfrm>
            <a:custGeom>
              <a:avLst/>
              <a:gdLst/>
              <a:ahLst/>
              <a:cxnLst/>
              <a:rect l="l" t="t" r="r" b="b"/>
              <a:pathLst>
                <a:path w="773" h="1025" extrusionOk="0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71"/>
            <p:cNvSpPr/>
            <p:nvPr/>
          </p:nvSpPr>
          <p:spPr>
            <a:xfrm>
              <a:off x="7141562" y="3566236"/>
              <a:ext cx="35778" cy="86638"/>
            </a:xfrm>
            <a:custGeom>
              <a:avLst/>
              <a:gdLst/>
              <a:ahLst/>
              <a:cxnLst/>
              <a:rect l="l" t="t" r="r" b="b"/>
              <a:pathLst>
                <a:path w="1364" h="3303" extrusionOk="0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71"/>
            <p:cNvSpPr/>
            <p:nvPr/>
          </p:nvSpPr>
          <p:spPr>
            <a:xfrm>
              <a:off x="7303060" y="3365261"/>
              <a:ext cx="26178" cy="27043"/>
            </a:xfrm>
            <a:custGeom>
              <a:avLst/>
              <a:gdLst/>
              <a:ahLst/>
              <a:cxnLst/>
              <a:rect l="l" t="t" r="r" b="b"/>
              <a:pathLst>
                <a:path w="998" h="1031" extrusionOk="0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28" name="Google Shape;15128;p71"/>
          <p:cNvGrpSpPr/>
          <p:nvPr/>
        </p:nvGrpSpPr>
        <p:grpSpPr>
          <a:xfrm>
            <a:off x="7658949" y="3363137"/>
            <a:ext cx="400375" cy="370132"/>
            <a:chOff x="7658949" y="3363137"/>
            <a:chExt cx="400375" cy="370132"/>
          </a:xfrm>
        </p:grpSpPr>
        <p:sp>
          <p:nvSpPr>
            <p:cNvPr id="15129" name="Google Shape;15129;p71"/>
            <p:cNvSpPr/>
            <p:nvPr/>
          </p:nvSpPr>
          <p:spPr>
            <a:xfrm>
              <a:off x="7689192" y="3363137"/>
              <a:ext cx="370132" cy="370132"/>
            </a:xfrm>
            <a:custGeom>
              <a:avLst/>
              <a:gdLst/>
              <a:ahLst/>
              <a:cxnLst/>
              <a:rect l="l" t="t" r="r" b="b"/>
              <a:pathLst>
                <a:path w="14111" h="14111" extrusionOk="0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71"/>
            <p:cNvSpPr/>
            <p:nvPr/>
          </p:nvSpPr>
          <p:spPr>
            <a:xfrm>
              <a:off x="7658949" y="3390521"/>
              <a:ext cx="372991" cy="342695"/>
            </a:xfrm>
            <a:custGeom>
              <a:avLst/>
              <a:gdLst/>
              <a:ahLst/>
              <a:cxnLst/>
              <a:rect l="l" t="t" r="r" b="b"/>
              <a:pathLst>
                <a:path w="14220" h="13065" extrusionOk="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71"/>
            <p:cNvSpPr/>
            <p:nvPr/>
          </p:nvSpPr>
          <p:spPr>
            <a:xfrm>
              <a:off x="7754111" y="3380029"/>
              <a:ext cx="244569" cy="330000"/>
            </a:xfrm>
            <a:custGeom>
              <a:avLst/>
              <a:gdLst/>
              <a:ahLst/>
              <a:cxnLst/>
              <a:rect l="l" t="t" r="r" b="b"/>
              <a:pathLst>
                <a:path w="9324" h="12581" extrusionOk="0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71"/>
            <p:cNvSpPr/>
            <p:nvPr/>
          </p:nvSpPr>
          <p:spPr>
            <a:xfrm>
              <a:off x="7754111" y="3390704"/>
              <a:ext cx="23135" cy="30086"/>
            </a:xfrm>
            <a:custGeom>
              <a:avLst/>
              <a:gdLst/>
              <a:ahLst/>
              <a:cxnLst/>
              <a:rect l="l" t="t" r="r" b="b"/>
              <a:pathLst>
                <a:path w="882" h="1147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71"/>
            <p:cNvSpPr/>
            <p:nvPr/>
          </p:nvSpPr>
          <p:spPr>
            <a:xfrm>
              <a:off x="7891766" y="3668690"/>
              <a:ext cx="47162" cy="41470"/>
            </a:xfrm>
            <a:custGeom>
              <a:avLst/>
              <a:gdLst/>
              <a:ahLst/>
              <a:cxnLst/>
              <a:rect l="l" t="t" r="r" b="b"/>
              <a:pathLst>
                <a:path w="1798" h="1581" extrusionOk="0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4" name="Google Shape;15134;p71"/>
          <p:cNvGrpSpPr/>
          <p:nvPr/>
        </p:nvGrpSpPr>
        <p:grpSpPr>
          <a:xfrm>
            <a:off x="3304481" y="3379389"/>
            <a:ext cx="356623" cy="370105"/>
            <a:chOff x="3307156" y="3365314"/>
            <a:chExt cx="356623" cy="370105"/>
          </a:xfrm>
        </p:grpSpPr>
        <p:sp>
          <p:nvSpPr>
            <p:cNvPr id="15135" name="Google Shape;15135;p71"/>
            <p:cNvSpPr/>
            <p:nvPr/>
          </p:nvSpPr>
          <p:spPr>
            <a:xfrm>
              <a:off x="3534465" y="3485683"/>
              <a:ext cx="129314" cy="71346"/>
            </a:xfrm>
            <a:custGeom>
              <a:avLst/>
              <a:gdLst/>
              <a:ahLst/>
              <a:cxnLst/>
              <a:rect l="l" t="t" r="r" b="b"/>
              <a:pathLst>
                <a:path w="4930" h="2720" extrusionOk="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71"/>
            <p:cNvSpPr/>
            <p:nvPr/>
          </p:nvSpPr>
          <p:spPr>
            <a:xfrm>
              <a:off x="3545481" y="3518235"/>
              <a:ext cx="117956" cy="38794"/>
            </a:xfrm>
            <a:custGeom>
              <a:avLst/>
              <a:gdLst/>
              <a:ahLst/>
              <a:cxnLst/>
              <a:rect l="l" t="t" r="r" b="b"/>
              <a:pathLst>
                <a:path w="4497" h="1479" extrusionOk="0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71"/>
            <p:cNvSpPr/>
            <p:nvPr/>
          </p:nvSpPr>
          <p:spPr>
            <a:xfrm>
              <a:off x="3356075" y="3631522"/>
              <a:ext cx="96762" cy="103897"/>
            </a:xfrm>
            <a:custGeom>
              <a:avLst/>
              <a:gdLst/>
              <a:ahLst/>
              <a:cxnLst/>
              <a:rect l="l" t="t" r="r" b="b"/>
              <a:pathLst>
                <a:path w="3689" h="3961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71"/>
            <p:cNvSpPr/>
            <p:nvPr/>
          </p:nvSpPr>
          <p:spPr>
            <a:xfrm>
              <a:off x="3356075" y="3631522"/>
              <a:ext cx="59778" cy="102638"/>
            </a:xfrm>
            <a:custGeom>
              <a:avLst/>
              <a:gdLst/>
              <a:ahLst/>
              <a:cxnLst/>
              <a:rect l="l" t="t" r="r" b="b"/>
              <a:pathLst>
                <a:path w="2279" h="3913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71"/>
            <p:cNvSpPr/>
            <p:nvPr/>
          </p:nvSpPr>
          <p:spPr>
            <a:xfrm>
              <a:off x="3478962" y="3563403"/>
              <a:ext cx="101222" cy="161236"/>
            </a:xfrm>
            <a:custGeom>
              <a:avLst/>
              <a:gdLst/>
              <a:ahLst/>
              <a:cxnLst/>
              <a:rect l="l" t="t" r="r" b="b"/>
              <a:pathLst>
                <a:path w="3859" h="6147" extrusionOk="0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71"/>
            <p:cNvSpPr/>
            <p:nvPr/>
          </p:nvSpPr>
          <p:spPr>
            <a:xfrm>
              <a:off x="3478962" y="3573711"/>
              <a:ext cx="68146" cy="150324"/>
            </a:xfrm>
            <a:custGeom>
              <a:avLst/>
              <a:gdLst/>
              <a:ahLst/>
              <a:cxnLst/>
              <a:rect l="l" t="t" r="r" b="b"/>
              <a:pathLst>
                <a:path w="2598" h="5731" extrusionOk="0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71"/>
            <p:cNvSpPr/>
            <p:nvPr/>
          </p:nvSpPr>
          <p:spPr>
            <a:xfrm>
              <a:off x="3382383" y="3674749"/>
              <a:ext cx="32368" cy="34151"/>
            </a:xfrm>
            <a:custGeom>
              <a:avLst/>
              <a:gdLst/>
              <a:ahLst/>
              <a:cxnLst/>
              <a:rect l="l" t="t" r="r" b="b"/>
              <a:pathLst>
                <a:path w="1234" h="1302" extrusionOk="0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71"/>
            <p:cNvSpPr/>
            <p:nvPr/>
          </p:nvSpPr>
          <p:spPr>
            <a:xfrm>
              <a:off x="3551698" y="3514484"/>
              <a:ext cx="80972" cy="19069"/>
            </a:xfrm>
            <a:custGeom>
              <a:avLst/>
              <a:gdLst/>
              <a:ahLst/>
              <a:cxnLst/>
              <a:rect l="l" t="t" r="r" b="b"/>
              <a:pathLst>
                <a:path w="3087" h="727" extrusionOk="0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71"/>
            <p:cNvSpPr/>
            <p:nvPr/>
          </p:nvSpPr>
          <p:spPr>
            <a:xfrm>
              <a:off x="3490241" y="3574787"/>
              <a:ext cx="49575" cy="107254"/>
            </a:xfrm>
            <a:custGeom>
              <a:avLst/>
              <a:gdLst/>
              <a:ahLst/>
              <a:cxnLst/>
              <a:rect l="l" t="t" r="r" b="b"/>
              <a:pathLst>
                <a:path w="1890" h="4089" extrusionOk="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71"/>
            <p:cNvSpPr/>
            <p:nvPr/>
          </p:nvSpPr>
          <p:spPr>
            <a:xfrm>
              <a:off x="3307156" y="3365314"/>
              <a:ext cx="345239" cy="335508"/>
            </a:xfrm>
            <a:custGeom>
              <a:avLst/>
              <a:gdLst/>
              <a:ahLst/>
              <a:cxnLst/>
              <a:rect l="l" t="t" r="r" b="b"/>
              <a:pathLst>
                <a:path w="13162" h="12791" extrusionOk="0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71"/>
            <p:cNvSpPr/>
            <p:nvPr/>
          </p:nvSpPr>
          <p:spPr>
            <a:xfrm>
              <a:off x="3376167" y="3431859"/>
              <a:ext cx="199453" cy="203623"/>
            </a:xfrm>
            <a:custGeom>
              <a:avLst/>
              <a:gdLst/>
              <a:ahLst/>
              <a:cxnLst/>
              <a:rect l="l" t="t" r="r" b="b"/>
              <a:pathLst>
                <a:path w="7604" h="7763" extrusionOk="0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71"/>
            <p:cNvSpPr/>
            <p:nvPr/>
          </p:nvSpPr>
          <p:spPr>
            <a:xfrm>
              <a:off x="3390803" y="3461499"/>
              <a:ext cx="99228" cy="74887"/>
            </a:xfrm>
            <a:custGeom>
              <a:avLst/>
              <a:gdLst/>
              <a:ahLst/>
              <a:cxnLst/>
              <a:rect l="l" t="t" r="r" b="b"/>
              <a:pathLst>
                <a:path w="3783" h="2855" extrusionOk="0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71"/>
            <p:cNvSpPr/>
            <p:nvPr/>
          </p:nvSpPr>
          <p:spPr>
            <a:xfrm>
              <a:off x="3369058" y="3464516"/>
              <a:ext cx="29902" cy="29719"/>
            </a:xfrm>
            <a:custGeom>
              <a:avLst/>
              <a:gdLst/>
              <a:ahLst/>
              <a:cxnLst/>
              <a:rect l="l" t="t" r="r" b="b"/>
              <a:pathLst>
                <a:path w="1140" h="1133" extrusionOk="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71"/>
            <p:cNvSpPr/>
            <p:nvPr/>
          </p:nvSpPr>
          <p:spPr>
            <a:xfrm>
              <a:off x="3386475" y="3446732"/>
              <a:ext cx="29902" cy="29902"/>
            </a:xfrm>
            <a:custGeom>
              <a:avLst/>
              <a:gdLst/>
              <a:ahLst/>
              <a:cxnLst/>
              <a:rect l="l" t="t" r="r" b="b"/>
              <a:pathLst>
                <a:path w="1140" h="1140" extrusionOk="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71"/>
            <p:cNvSpPr/>
            <p:nvPr/>
          </p:nvSpPr>
          <p:spPr>
            <a:xfrm>
              <a:off x="3390042" y="3471099"/>
              <a:ext cx="29719" cy="2971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0" name="Google Shape;15150;p71"/>
          <p:cNvGrpSpPr/>
          <p:nvPr/>
        </p:nvGrpSpPr>
        <p:grpSpPr>
          <a:xfrm>
            <a:off x="7422407" y="1980107"/>
            <a:ext cx="372807" cy="370079"/>
            <a:chOff x="7422407" y="1980107"/>
            <a:chExt cx="372807" cy="370079"/>
          </a:xfrm>
        </p:grpSpPr>
        <p:sp>
          <p:nvSpPr>
            <p:cNvPr id="15151" name="Google Shape;15151;p71"/>
            <p:cNvSpPr/>
            <p:nvPr/>
          </p:nvSpPr>
          <p:spPr>
            <a:xfrm>
              <a:off x="7422407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71"/>
            <p:cNvSpPr/>
            <p:nvPr/>
          </p:nvSpPr>
          <p:spPr>
            <a:xfrm>
              <a:off x="7704668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71"/>
            <p:cNvSpPr/>
            <p:nvPr/>
          </p:nvSpPr>
          <p:spPr>
            <a:xfrm>
              <a:off x="7469175" y="1981340"/>
              <a:ext cx="278720" cy="350984"/>
            </a:xfrm>
            <a:custGeom>
              <a:avLst/>
              <a:gdLst/>
              <a:ahLst/>
              <a:cxnLst/>
              <a:rect l="l" t="t" r="r" b="b"/>
              <a:pathLst>
                <a:path w="10626" h="13381" extrusionOk="0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71"/>
            <p:cNvSpPr/>
            <p:nvPr/>
          </p:nvSpPr>
          <p:spPr>
            <a:xfrm>
              <a:off x="7443207" y="1980107"/>
              <a:ext cx="189276" cy="352295"/>
            </a:xfrm>
            <a:custGeom>
              <a:avLst/>
              <a:gdLst/>
              <a:ahLst/>
              <a:cxnLst/>
              <a:rect l="l" t="t" r="r" b="b"/>
              <a:pathLst>
                <a:path w="7216" h="13431" extrusionOk="0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71"/>
            <p:cNvSpPr/>
            <p:nvPr/>
          </p:nvSpPr>
          <p:spPr>
            <a:xfrm>
              <a:off x="7456007" y="2181790"/>
              <a:ext cx="302038" cy="168370"/>
            </a:xfrm>
            <a:custGeom>
              <a:avLst/>
              <a:gdLst/>
              <a:ahLst/>
              <a:cxnLst/>
              <a:rect l="l" t="t" r="r" b="b"/>
              <a:pathLst>
                <a:path w="11515" h="6419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71"/>
            <p:cNvSpPr/>
            <p:nvPr/>
          </p:nvSpPr>
          <p:spPr>
            <a:xfrm>
              <a:off x="7757469" y="218910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71"/>
            <p:cNvSpPr/>
            <p:nvPr/>
          </p:nvSpPr>
          <p:spPr>
            <a:xfrm>
              <a:off x="7578554" y="2076896"/>
              <a:ext cx="59778" cy="57286"/>
            </a:xfrm>
            <a:custGeom>
              <a:avLst/>
              <a:gdLst/>
              <a:ahLst/>
              <a:cxnLst/>
              <a:rect l="l" t="t" r="r" b="b"/>
              <a:pathLst>
                <a:path w="2279" h="2184" extrusionOk="0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71"/>
            <p:cNvSpPr/>
            <p:nvPr/>
          </p:nvSpPr>
          <p:spPr>
            <a:xfrm>
              <a:off x="7542802" y="2051820"/>
              <a:ext cx="23869" cy="29902"/>
            </a:xfrm>
            <a:custGeom>
              <a:avLst/>
              <a:gdLst/>
              <a:ahLst/>
              <a:cxnLst/>
              <a:rect l="l" t="t" r="r" b="b"/>
              <a:pathLst>
                <a:path w="910" h="114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71"/>
            <p:cNvSpPr/>
            <p:nvPr/>
          </p:nvSpPr>
          <p:spPr>
            <a:xfrm>
              <a:off x="7650240" y="2051820"/>
              <a:ext cx="23843" cy="29902"/>
            </a:xfrm>
            <a:custGeom>
              <a:avLst/>
              <a:gdLst/>
              <a:ahLst/>
              <a:cxnLst/>
              <a:rect l="l" t="t" r="r" b="b"/>
              <a:pathLst>
                <a:path w="909" h="114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71"/>
            <p:cNvSpPr/>
            <p:nvPr/>
          </p:nvSpPr>
          <p:spPr>
            <a:xfrm>
              <a:off x="7582462" y="2100582"/>
              <a:ext cx="51778" cy="22768"/>
            </a:xfrm>
            <a:custGeom>
              <a:avLst/>
              <a:gdLst/>
              <a:ahLst/>
              <a:cxnLst/>
              <a:rect l="l" t="t" r="r" b="b"/>
              <a:pathLst>
                <a:path w="1974" h="868" extrusionOk="0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71"/>
            <p:cNvSpPr/>
            <p:nvPr/>
          </p:nvSpPr>
          <p:spPr>
            <a:xfrm>
              <a:off x="7548678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71"/>
            <p:cNvSpPr/>
            <p:nvPr/>
          </p:nvSpPr>
          <p:spPr>
            <a:xfrm>
              <a:off x="7656273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71"/>
            <p:cNvSpPr/>
            <p:nvPr/>
          </p:nvSpPr>
          <p:spPr>
            <a:xfrm>
              <a:off x="7455824" y="2181974"/>
              <a:ext cx="194784" cy="168213"/>
            </a:xfrm>
            <a:custGeom>
              <a:avLst/>
              <a:gdLst/>
              <a:ahLst/>
              <a:cxnLst/>
              <a:rect l="l" t="t" r="r" b="b"/>
              <a:pathLst>
                <a:path w="7426" h="6413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4" name="Google Shape;15164;p71"/>
          <p:cNvGrpSpPr/>
          <p:nvPr/>
        </p:nvGrpSpPr>
        <p:grpSpPr>
          <a:xfrm>
            <a:off x="6916141" y="2906184"/>
            <a:ext cx="289737" cy="370394"/>
            <a:chOff x="6916141" y="2906184"/>
            <a:chExt cx="289737" cy="370394"/>
          </a:xfrm>
        </p:grpSpPr>
        <p:sp>
          <p:nvSpPr>
            <p:cNvPr id="15165" name="Google Shape;15165;p71"/>
            <p:cNvSpPr/>
            <p:nvPr/>
          </p:nvSpPr>
          <p:spPr>
            <a:xfrm>
              <a:off x="7003199" y="2916073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71"/>
            <p:cNvSpPr/>
            <p:nvPr/>
          </p:nvSpPr>
          <p:spPr>
            <a:xfrm>
              <a:off x="7073967" y="3099551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71"/>
            <p:cNvSpPr/>
            <p:nvPr/>
          </p:nvSpPr>
          <p:spPr>
            <a:xfrm>
              <a:off x="7120762" y="2985530"/>
              <a:ext cx="64945" cy="41496"/>
            </a:xfrm>
            <a:custGeom>
              <a:avLst/>
              <a:gdLst/>
              <a:ahLst/>
              <a:cxnLst/>
              <a:rect l="l" t="t" r="r" b="b"/>
              <a:pathLst>
                <a:path w="2476" h="1582" extrusionOk="0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71"/>
            <p:cNvSpPr/>
            <p:nvPr/>
          </p:nvSpPr>
          <p:spPr>
            <a:xfrm>
              <a:off x="6936312" y="3052967"/>
              <a:ext cx="65129" cy="41470"/>
            </a:xfrm>
            <a:custGeom>
              <a:avLst/>
              <a:gdLst/>
              <a:ahLst/>
              <a:cxnLst/>
              <a:rect l="l" t="t" r="r" b="b"/>
              <a:pathLst>
                <a:path w="2483" h="1581" extrusionOk="0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71"/>
            <p:cNvSpPr/>
            <p:nvPr/>
          </p:nvSpPr>
          <p:spPr>
            <a:xfrm>
              <a:off x="7073967" y="2916073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71"/>
            <p:cNvSpPr/>
            <p:nvPr/>
          </p:nvSpPr>
          <p:spPr>
            <a:xfrm>
              <a:off x="7003199" y="3099551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71"/>
            <p:cNvSpPr/>
            <p:nvPr/>
          </p:nvSpPr>
          <p:spPr>
            <a:xfrm>
              <a:off x="7120762" y="3052967"/>
              <a:ext cx="64945" cy="41338"/>
            </a:xfrm>
            <a:custGeom>
              <a:avLst/>
              <a:gdLst/>
              <a:ahLst/>
              <a:cxnLst/>
              <a:rect l="l" t="t" r="r" b="b"/>
              <a:pathLst>
                <a:path w="2476" h="1576" extrusionOk="0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71"/>
            <p:cNvSpPr/>
            <p:nvPr/>
          </p:nvSpPr>
          <p:spPr>
            <a:xfrm>
              <a:off x="6936496" y="2985477"/>
              <a:ext cx="64945" cy="41548"/>
            </a:xfrm>
            <a:custGeom>
              <a:avLst/>
              <a:gdLst/>
              <a:ahLst/>
              <a:cxnLst/>
              <a:rect l="l" t="t" r="r" b="b"/>
              <a:pathLst>
                <a:path w="2476" h="1584" extrusionOk="0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71"/>
            <p:cNvSpPr/>
            <p:nvPr/>
          </p:nvSpPr>
          <p:spPr>
            <a:xfrm>
              <a:off x="7022032" y="3104902"/>
              <a:ext cx="77929" cy="171675"/>
            </a:xfrm>
            <a:custGeom>
              <a:avLst/>
              <a:gdLst/>
              <a:ahLst/>
              <a:cxnLst/>
              <a:rect l="l" t="t" r="r" b="b"/>
              <a:pathLst>
                <a:path w="2971" h="6545" extrusionOk="0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71"/>
            <p:cNvSpPr/>
            <p:nvPr/>
          </p:nvSpPr>
          <p:spPr>
            <a:xfrm>
              <a:off x="6916141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71"/>
            <p:cNvSpPr/>
            <p:nvPr/>
          </p:nvSpPr>
          <p:spPr>
            <a:xfrm>
              <a:off x="7084407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71"/>
            <p:cNvSpPr/>
            <p:nvPr/>
          </p:nvSpPr>
          <p:spPr>
            <a:xfrm>
              <a:off x="7037508" y="2906184"/>
              <a:ext cx="46978" cy="62847"/>
            </a:xfrm>
            <a:custGeom>
              <a:avLst/>
              <a:gdLst/>
              <a:ahLst/>
              <a:cxnLst/>
              <a:rect l="l" t="t" r="r" b="b"/>
              <a:pathLst>
                <a:path w="1791" h="2396" extrusionOk="0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71"/>
            <p:cNvSpPr/>
            <p:nvPr/>
          </p:nvSpPr>
          <p:spPr>
            <a:xfrm>
              <a:off x="7037508" y="3110752"/>
              <a:ext cx="47162" cy="62900"/>
            </a:xfrm>
            <a:custGeom>
              <a:avLst/>
              <a:gdLst/>
              <a:ahLst/>
              <a:cxnLst/>
              <a:rect l="l" t="t" r="r" b="b"/>
              <a:pathLst>
                <a:path w="1798" h="2398" extrusionOk="0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71"/>
            <p:cNvSpPr/>
            <p:nvPr/>
          </p:nvSpPr>
          <p:spPr>
            <a:xfrm>
              <a:off x="7131962" y="3022225"/>
              <a:ext cx="63345" cy="35463"/>
            </a:xfrm>
            <a:custGeom>
              <a:avLst/>
              <a:gdLst/>
              <a:ahLst/>
              <a:cxnLst/>
              <a:rect l="l" t="t" r="r" b="b"/>
              <a:pathLst>
                <a:path w="2415" h="1352" extrusionOk="0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71"/>
            <p:cNvSpPr/>
            <p:nvPr/>
          </p:nvSpPr>
          <p:spPr>
            <a:xfrm>
              <a:off x="6926896" y="3022199"/>
              <a:ext cx="63345" cy="35489"/>
            </a:xfrm>
            <a:custGeom>
              <a:avLst/>
              <a:gdLst/>
              <a:ahLst/>
              <a:cxnLst/>
              <a:rect l="l" t="t" r="r" b="b"/>
              <a:pathLst>
                <a:path w="2415" h="1353" extrusionOk="0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71"/>
            <p:cNvSpPr/>
            <p:nvPr/>
          </p:nvSpPr>
          <p:spPr>
            <a:xfrm>
              <a:off x="7100302" y="2944558"/>
              <a:ext cx="56526" cy="56132"/>
            </a:xfrm>
            <a:custGeom>
              <a:avLst/>
              <a:gdLst/>
              <a:ahLst/>
              <a:cxnLst/>
              <a:rect l="l" t="t" r="r" b="b"/>
              <a:pathLst>
                <a:path w="2155" h="2140" extrusionOk="0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71"/>
            <p:cNvSpPr/>
            <p:nvPr/>
          </p:nvSpPr>
          <p:spPr>
            <a:xfrm>
              <a:off x="6965218" y="3079092"/>
              <a:ext cx="56499" cy="56158"/>
            </a:xfrm>
            <a:custGeom>
              <a:avLst/>
              <a:gdLst/>
              <a:ahLst/>
              <a:cxnLst/>
              <a:rect l="l" t="t" r="r" b="b"/>
              <a:pathLst>
                <a:path w="2154" h="2141" extrusionOk="0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71"/>
            <p:cNvSpPr/>
            <p:nvPr/>
          </p:nvSpPr>
          <p:spPr>
            <a:xfrm>
              <a:off x="7100302" y="3079276"/>
              <a:ext cx="56499" cy="56027"/>
            </a:xfrm>
            <a:custGeom>
              <a:avLst/>
              <a:gdLst/>
              <a:ahLst/>
              <a:cxnLst/>
              <a:rect l="l" t="t" r="r" b="b"/>
              <a:pathLst>
                <a:path w="2154" h="2136" extrusionOk="0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71"/>
            <p:cNvSpPr/>
            <p:nvPr/>
          </p:nvSpPr>
          <p:spPr>
            <a:xfrm>
              <a:off x="6965218" y="2944558"/>
              <a:ext cx="56499" cy="56132"/>
            </a:xfrm>
            <a:custGeom>
              <a:avLst/>
              <a:gdLst/>
              <a:ahLst/>
              <a:cxnLst/>
              <a:rect l="l" t="t" r="r" b="b"/>
              <a:pathLst>
                <a:path w="2154" h="2140" extrusionOk="0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71"/>
            <p:cNvSpPr/>
            <p:nvPr/>
          </p:nvSpPr>
          <p:spPr>
            <a:xfrm>
              <a:off x="6984156" y="2963129"/>
              <a:ext cx="153708" cy="153524"/>
            </a:xfrm>
            <a:custGeom>
              <a:avLst/>
              <a:gdLst/>
              <a:ahLst/>
              <a:cxnLst/>
              <a:rect l="l" t="t" r="r" b="b"/>
              <a:pathLst>
                <a:path w="5860" h="5853" extrusionOk="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71"/>
            <p:cNvSpPr/>
            <p:nvPr/>
          </p:nvSpPr>
          <p:spPr>
            <a:xfrm>
              <a:off x="7001940" y="2980756"/>
              <a:ext cx="118114" cy="118297"/>
            </a:xfrm>
            <a:custGeom>
              <a:avLst/>
              <a:gdLst/>
              <a:ahLst/>
              <a:cxnLst/>
              <a:rect l="l" t="t" r="r" b="b"/>
              <a:pathLst>
                <a:path w="4503" h="4510" extrusionOk="0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6" name="Google Shape;15186;p71"/>
          <p:cNvGrpSpPr/>
          <p:nvPr/>
        </p:nvGrpSpPr>
        <p:grpSpPr>
          <a:xfrm>
            <a:off x="7970194" y="2013577"/>
            <a:ext cx="372676" cy="331731"/>
            <a:chOff x="7970194" y="2013577"/>
            <a:chExt cx="372676" cy="331731"/>
          </a:xfrm>
        </p:grpSpPr>
        <p:sp>
          <p:nvSpPr>
            <p:cNvPr id="15187" name="Google Shape;15187;p71"/>
            <p:cNvSpPr/>
            <p:nvPr/>
          </p:nvSpPr>
          <p:spPr>
            <a:xfrm>
              <a:off x="8092032" y="2284533"/>
              <a:ext cx="102454" cy="60775"/>
            </a:xfrm>
            <a:custGeom>
              <a:avLst/>
              <a:gdLst/>
              <a:ahLst/>
              <a:cxnLst/>
              <a:rect l="l" t="t" r="r" b="b"/>
              <a:pathLst>
                <a:path w="3906" h="2317" extrusionOk="0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71"/>
            <p:cNvSpPr/>
            <p:nvPr/>
          </p:nvSpPr>
          <p:spPr>
            <a:xfrm>
              <a:off x="8116741" y="2284533"/>
              <a:ext cx="77746" cy="60775"/>
            </a:xfrm>
            <a:custGeom>
              <a:avLst/>
              <a:gdLst/>
              <a:ahLst/>
              <a:cxnLst/>
              <a:rect l="l" t="t" r="r" b="b"/>
              <a:pathLst>
                <a:path w="2964" h="2317" extrusionOk="0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71"/>
            <p:cNvSpPr/>
            <p:nvPr/>
          </p:nvSpPr>
          <p:spPr>
            <a:xfrm>
              <a:off x="7970194" y="2104805"/>
              <a:ext cx="38086" cy="48578"/>
            </a:xfrm>
            <a:custGeom>
              <a:avLst/>
              <a:gdLst/>
              <a:ahLst/>
              <a:cxnLst/>
              <a:rect l="l" t="t" r="r" b="b"/>
              <a:pathLst>
                <a:path w="1452" h="1852" extrusionOk="0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71"/>
            <p:cNvSpPr/>
            <p:nvPr/>
          </p:nvSpPr>
          <p:spPr>
            <a:xfrm>
              <a:off x="7984961" y="2013577"/>
              <a:ext cx="357908" cy="288687"/>
            </a:xfrm>
            <a:custGeom>
              <a:avLst/>
              <a:gdLst/>
              <a:ahLst/>
              <a:cxnLst/>
              <a:rect l="l" t="t" r="r" b="b"/>
              <a:pathLst>
                <a:path w="13645" h="11006" extrusionOk="0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71"/>
            <p:cNvSpPr/>
            <p:nvPr/>
          </p:nvSpPr>
          <p:spPr>
            <a:xfrm>
              <a:off x="7984961" y="2013577"/>
              <a:ext cx="244385" cy="288687"/>
            </a:xfrm>
            <a:custGeom>
              <a:avLst/>
              <a:gdLst/>
              <a:ahLst/>
              <a:cxnLst/>
              <a:rect l="l" t="t" r="r" b="b"/>
              <a:pathLst>
                <a:path w="9317" h="11006" extrusionOk="0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71"/>
            <p:cNvSpPr/>
            <p:nvPr/>
          </p:nvSpPr>
          <p:spPr>
            <a:xfrm>
              <a:off x="8083875" y="2093447"/>
              <a:ext cx="208974" cy="129786"/>
            </a:xfrm>
            <a:custGeom>
              <a:avLst/>
              <a:gdLst/>
              <a:ahLst/>
              <a:cxnLst/>
              <a:rect l="l" t="t" r="r" b="b"/>
              <a:pathLst>
                <a:path w="7967" h="4948" extrusionOk="0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71"/>
            <p:cNvSpPr/>
            <p:nvPr/>
          </p:nvSpPr>
          <p:spPr>
            <a:xfrm>
              <a:off x="8108505" y="2142707"/>
              <a:ext cx="184292" cy="80552"/>
            </a:xfrm>
            <a:custGeom>
              <a:avLst/>
              <a:gdLst/>
              <a:ahLst/>
              <a:cxnLst/>
              <a:rect l="l" t="t" r="r" b="b"/>
              <a:pathLst>
                <a:path w="7026" h="3071" extrusionOk="0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71"/>
            <p:cNvSpPr/>
            <p:nvPr/>
          </p:nvSpPr>
          <p:spPr>
            <a:xfrm>
              <a:off x="8032805" y="2087388"/>
              <a:ext cx="36827" cy="42886"/>
            </a:xfrm>
            <a:custGeom>
              <a:avLst/>
              <a:gdLst/>
              <a:ahLst/>
              <a:cxnLst/>
              <a:rect l="l" t="t" r="r" b="b"/>
              <a:pathLst>
                <a:path w="1404" h="1635" extrusionOk="0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71"/>
            <p:cNvSpPr/>
            <p:nvPr/>
          </p:nvSpPr>
          <p:spPr>
            <a:xfrm>
              <a:off x="8051297" y="2087388"/>
              <a:ext cx="18518" cy="30742"/>
            </a:xfrm>
            <a:custGeom>
              <a:avLst/>
              <a:gdLst/>
              <a:ahLst/>
              <a:cxnLst/>
              <a:rect l="l" t="t" r="r" b="b"/>
              <a:pathLst>
                <a:path w="706" h="1172" extrusionOk="0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71"/>
            <p:cNvSpPr/>
            <p:nvPr/>
          </p:nvSpPr>
          <p:spPr>
            <a:xfrm>
              <a:off x="8045081" y="2093421"/>
              <a:ext cx="12276" cy="12302"/>
            </a:xfrm>
            <a:custGeom>
              <a:avLst/>
              <a:gdLst/>
              <a:ahLst/>
              <a:cxnLst/>
              <a:rect l="l" t="t" r="r" b="b"/>
              <a:pathLst>
                <a:path w="468" h="469" extrusionOk="0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97" name="Google Shape;15197;p71"/>
          <p:cNvGrpSpPr/>
          <p:nvPr/>
        </p:nvGrpSpPr>
        <p:grpSpPr>
          <a:xfrm>
            <a:off x="1416733" y="1512190"/>
            <a:ext cx="332964" cy="370158"/>
            <a:chOff x="1416733" y="1512190"/>
            <a:chExt cx="332964" cy="370158"/>
          </a:xfrm>
        </p:grpSpPr>
        <p:sp>
          <p:nvSpPr>
            <p:cNvPr id="15198" name="Google Shape;15198;p71"/>
            <p:cNvSpPr/>
            <p:nvPr/>
          </p:nvSpPr>
          <p:spPr>
            <a:xfrm>
              <a:off x="1416733" y="1637596"/>
              <a:ext cx="106913" cy="144134"/>
            </a:xfrm>
            <a:custGeom>
              <a:avLst/>
              <a:gdLst/>
              <a:ahLst/>
              <a:cxnLst/>
              <a:rect l="l" t="t" r="r" b="b"/>
              <a:pathLst>
                <a:path w="4076" h="5495" extrusionOk="0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71"/>
            <p:cNvSpPr/>
            <p:nvPr/>
          </p:nvSpPr>
          <p:spPr>
            <a:xfrm>
              <a:off x="1642967" y="1637596"/>
              <a:ext cx="106730" cy="144134"/>
            </a:xfrm>
            <a:custGeom>
              <a:avLst/>
              <a:gdLst/>
              <a:ahLst/>
              <a:cxnLst/>
              <a:rect l="l" t="t" r="r" b="b"/>
              <a:pathLst>
                <a:path w="4069" h="5495" extrusionOk="0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71"/>
            <p:cNvSpPr/>
            <p:nvPr/>
          </p:nvSpPr>
          <p:spPr>
            <a:xfrm>
              <a:off x="1463685" y="1643472"/>
              <a:ext cx="238877" cy="238877"/>
            </a:xfrm>
            <a:custGeom>
              <a:avLst/>
              <a:gdLst/>
              <a:ahLst/>
              <a:cxnLst/>
              <a:rect l="l" t="t" r="r" b="b"/>
              <a:pathLst>
                <a:path w="9107" h="9107" extrusionOk="0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71"/>
            <p:cNvSpPr/>
            <p:nvPr/>
          </p:nvSpPr>
          <p:spPr>
            <a:xfrm>
              <a:off x="1506178" y="1643472"/>
              <a:ext cx="154049" cy="47765"/>
            </a:xfrm>
            <a:custGeom>
              <a:avLst/>
              <a:gdLst/>
              <a:ahLst/>
              <a:cxnLst/>
              <a:rect l="l" t="t" r="r" b="b"/>
              <a:pathLst>
                <a:path w="5873" h="1821" extrusionOk="0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71"/>
            <p:cNvSpPr/>
            <p:nvPr/>
          </p:nvSpPr>
          <p:spPr>
            <a:xfrm>
              <a:off x="1499594" y="1643472"/>
              <a:ext cx="167216" cy="196909"/>
            </a:xfrm>
            <a:custGeom>
              <a:avLst/>
              <a:gdLst/>
              <a:ahLst/>
              <a:cxnLst/>
              <a:rect l="l" t="t" r="r" b="b"/>
              <a:pathLst>
                <a:path w="6375" h="7507" extrusionOk="0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71"/>
            <p:cNvSpPr/>
            <p:nvPr/>
          </p:nvSpPr>
          <p:spPr>
            <a:xfrm>
              <a:off x="1518637" y="1643472"/>
              <a:ext cx="129157" cy="47765"/>
            </a:xfrm>
            <a:custGeom>
              <a:avLst/>
              <a:gdLst/>
              <a:ahLst/>
              <a:cxnLst/>
              <a:rect l="l" t="t" r="r" b="b"/>
              <a:pathLst>
                <a:path w="4924" h="1821" extrusionOk="0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71"/>
            <p:cNvSpPr/>
            <p:nvPr/>
          </p:nvSpPr>
          <p:spPr>
            <a:xfrm>
              <a:off x="1493745" y="1858295"/>
              <a:ext cx="71687" cy="23869"/>
            </a:xfrm>
            <a:custGeom>
              <a:avLst/>
              <a:gdLst/>
              <a:ahLst/>
              <a:cxnLst/>
              <a:rect l="l" t="t" r="r" b="b"/>
              <a:pathLst>
                <a:path w="2733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71"/>
            <p:cNvSpPr/>
            <p:nvPr/>
          </p:nvSpPr>
          <p:spPr>
            <a:xfrm>
              <a:off x="1493745" y="1858295"/>
              <a:ext cx="47686" cy="23869"/>
            </a:xfrm>
            <a:custGeom>
              <a:avLst/>
              <a:gdLst/>
              <a:ahLst/>
              <a:cxnLst/>
              <a:rect l="l" t="t" r="r" b="b"/>
              <a:pathLst>
                <a:path w="1818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71"/>
            <p:cNvSpPr/>
            <p:nvPr/>
          </p:nvSpPr>
          <p:spPr>
            <a:xfrm>
              <a:off x="1601156" y="1858295"/>
              <a:ext cx="71713" cy="23869"/>
            </a:xfrm>
            <a:custGeom>
              <a:avLst/>
              <a:gdLst/>
              <a:ahLst/>
              <a:cxnLst/>
              <a:rect l="l" t="t" r="r" b="b"/>
              <a:pathLst>
                <a:path w="2734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71"/>
            <p:cNvSpPr/>
            <p:nvPr/>
          </p:nvSpPr>
          <p:spPr>
            <a:xfrm>
              <a:off x="1601156" y="1858295"/>
              <a:ext cx="47870" cy="23869"/>
            </a:xfrm>
            <a:custGeom>
              <a:avLst/>
              <a:gdLst/>
              <a:ahLst/>
              <a:cxnLst/>
              <a:rect l="l" t="t" r="r" b="b"/>
              <a:pathLst>
                <a:path w="1825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71"/>
            <p:cNvSpPr/>
            <p:nvPr/>
          </p:nvSpPr>
          <p:spPr>
            <a:xfrm>
              <a:off x="1499594" y="1512217"/>
              <a:ext cx="167216" cy="167190"/>
            </a:xfrm>
            <a:custGeom>
              <a:avLst/>
              <a:gdLst/>
              <a:ahLst/>
              <a:cxnLst/>
              <a:rect l="l" t="t" r="r" b="b"/>
              <a:pathLst>
                <a:path w="6375" h="6374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71"/>
            <p:cNvSpPr/>
            <p:nvPr/>
          </p:nvSpPr>
          <p:spPr>
            <a:xfrm>
              <a:off x="1566480" y="1620415"/>
              <a:ext cx="33286" cy="32263"/>
            </a:xfrm>
            <a:custGeom>
              <a:avLst/>
              <a:gdLst/>
              <a:ahLst/>
              <a:cxnLst/>
              <a:rect l="l" t="t" r="r" b="b"/>
              <a:pathLst>
                <a:path w="1269" h="1230" extrusionOk="0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71"/>
            <p:cNvSpPr/>
            <p:nvPr/>
          </p:nvSpPr>
          <p:spPr>
            <a:xfrm>
              <a:off x="1499253" y="1512190"/>
              <a:ext cx="98913" cy="167190"/>
            </a:xfrm>
            <a:custGeom>
              <a:avLst/>
              <a:gdLst/>
              <a:ahLst/>
              <a:cxnLst/>
              <a:rect l="l" t="t" r="r" b="b"/>
              <a:pathLst>
                <a:path w="3771" h="6374" extrusionOk="0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71"/>
            <p:cNvSpPr/>
            <p:nvPr/>
          </p:nvSpPr>
          <p:spPr>
            <a:xfrm>
              <a:off x="1499594" y="1512217"/>
              <a:ext cx="167216" cy="86638"/>
            </a:xfrm>
            <a:custGeom>
              <a:avLst/>
              <a:gdLst/>
              <a:ahLst/>
              <a:cxnLst/>
              <a:rect l="l" t="t" r="r" b="b"/>
              <a:pathLst>
                <a:path w="6375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71"/>
            <p:cNvSpPr/>
            <p:nvPr/>
          </p:nvSpPr>
          <p:spPr>
            <a:xfrm>
              <a:off x="1499594" y="1512217"/>
              <a:ext cx="98572" cy="86638"/>
            </a:xfrm>
            <a:custGeom>
              <a:avLst/>
              <a:gdLst/>
              <a:ahLst/>
              <a:cxnLst/>
              <a:rect l="l" t="t" r="r" b="b"/>
              <a:pathLst>
                <a:path w="3758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71"/>
            <p:cNvSpPr/>
            <p:nvPr/>
          </p:nvSpPr>
          <p:spPr>
            <a:xfrm>
              <a:off x="1535529" y="1583877"/>
              <a:ext cx="23869" cy="29745"/>
            </a:xfrm>
            <a:custGeom>
              <a:avLst/>
              <a:gdLst/>
              <a:ahLst/>
              <a:cxnLst/>
              <a:rect l="l" t="t" r="r" b="b"/>
              <a:pathLst>
                <a:path w="910" h="1134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71"/>
            <p:cNvSpPr/>
            <p:nvPr/>
          </p:nvSpPr>
          <p:spPr>
            <a:xfrm>
              <a:off x="1541404" y="1589753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71"/>
            <p:cNvSpPr/>
            <p:nvPr/>
          </p:nvSpPr>
          <p:spPr>
            <a:xfrm>
              <a:off x="1607032" y="1583877"/>
              <a:ext cx="23843" cy="29719"/>
            </a:xfrm>
            <a:custGeom>
              <a:avLst/>
              <a:gdLst/>
              <a:ahLst/>
              <a:cxnLst/>
              <a:rect l="l" t="t" r="r" b="b"/>
              <a:pathLst>
                <a:path w="909" h="1133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71"/>
            <p:cNvSpPr/>
            <p:nvPr/>
          </p:nvSpPr>
          <p:spPr>
            <a:xfrm>
              <a:off x="1613065" y="1589753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7" name="Google Shape;15217;p71"/>
          <p:cNvGrpSpPr/>
          <p:nvPr/>
        </p:nvGrpSpPr>
        <p:grpSpPr>
          <a:xfrm>
            <a:off x="5246366" y="2906105"/>
            <a:ext cx="342852" cy="370079"/>
            <a:chOff x="5246366" y="2906105"/>
            <a:chExt cx="342852" cy="370079"/>
          </a:xfrm>
        </p:grpSpPr>
        <p:sp>
          <p:nvSpPr>
            <p:cNvPr id="15218" name="Google Shape;15218;p71"/>
            <p:cNvSpPr/>
            <p:nvPr/>
          </p:nvSpPr>
          <p:spPr>
            <a:xfrm>
              <a:off x="5410172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71"/>
            <p:cNvSpPr/>
            <p:nvPr/>
          </p:nvSpPr>
          <p:spPr>
            <a:xfrm>
              <a:off x="5405687" y="3137611"/>
              <a:ext cx="24210" cy="138573"/>
            </a:xfrm>
            <a:custGeom>
              <a:avLst/>
              <a:gdLst/>
              <a:ahLst/>
              <a:cxnLst/>
              <a:rect l="l" t="t" r="r" b="b"/>
              <a:pathLst>
                <a:path w="923" h="5283" extrusionOk="0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71"/>
            <p:cNvSpPr/>
            <p:nvPr/>
          </p:nvSpPr>
          <p:spPr>
            <a:xfrm>
              <a:off x="5381660" y="2906105"/>
              <a:ext cx="72237" cy="87110"/>
            </a:xfrm>
            <a:custGeom>
              <a:avLst/>
              <a:gdLst/>
              <a:ahLst/>
              <a:cxnLst/>
              <a:rect l="l" t="t" r="r" b="b"/>
              <a:pathLst>
                <a:path w="2754" h="3321" extrusionOk="0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71"/>
            <p:cNvSpPr/>
            <p:nvPr/>
          </p:nvSpPr>
          <p:spPr>
            <a:xfrm>
              <a:off x="5343076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71"/>
            <p:cNvSpPr/>
            <p:nvPr/>
          </p:nvSpPr>
          <p:spPr>
            <a:xfrm>
              <a:off x="5324584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71"/>
            <p:cNvSpPr/>
            <p:nvPr/>
          </p:nvSpPr>
          <p:spPr>
            <a:xfrm>
              <a:off x="5246366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24" name="Google Shape;15224;p71"/>
          <p:cNvGrpSpPr/>
          <p:nvPr/>
        </p:nvGrpSpPr>
        <p:grpSpPr>
          <a:xfrm>
            <a:off x="849667" y="2434883"/>
            <a:ext cx="371259" cy="366249"/>
            <a:chOff x="849667" y="2434883"/>
            <a:chExt cx="371259" cy="366249"/>
          </a:xfrm>
        </p:grpSpPr>
        <p:sp>
          <p:nvSpPr>
            <p:cNvPr id="15225" name="Google Shape;15225;p71"/>
            <p:cNvSpPr/>
            <p:nvPr/>
          </p:nvSpPr>
          <p:spPr>
            <a:xfrm>
              <a:off x="956607" y="2434883"/>
              <a:ext cx="258628" cy="145367"/>
            </a:xfrm>
            <a:custGeom>
              <a:avLst/>
              <a:gdLst/>
              <a:ahLst/>
              <a:cxnLst/>
              <a:rect l="l" t="t" r="r" b="b"/>
              <a:pathLst>
                <a:path w="9860" h="5542" extrusionOk="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71"/>
            <p:cNvSpPr/>
            <p:nvPr/>
          </p:nvSpPr>
          <p:spPr>
            <a:xfrm>
              <a:off x="1078078" y="2454661"/>
              <a:ext cx="393" cy="210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71"/>
            <p:cNvSpPr/>
            <p:nvPr/>
          </p:nvSpPr>
          <p:spPr>
            <a:xfrm>
              <a:off x="956790" y="2434883"/>
              <a:ext cx="121314" cy="145183"/>
            </a:xfrm>
            <a:custGeom>
              <a:avLst/>
              <a:gdLst/>
              <a:ahLst/>
              <a:cxnLst/>
              <a:rect l="l" t="t" r="r" b="b"/>
              <a:pathLst>
                <a:path w="4625" h="5535" extrusionOk="0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71"/>
            <p:cNvSpPr/>
            <p:nvPr/>
          </p:nvSpPr>
          <p:spPr>
            <a:xfrm>
              <a:off x="869287" y="2681944"/>
              <a:ext cx="100854" cy="95372"/>
            </a:xfrm>
            <a:custGeom>
              <a:avLst/>
              <a:gdLst/>
              <a:ahLst/>
              <a:cxnLst/>
              <a:rect l="l" t="t" r="r" b="b"/>
              <a:pathLst>
                <a:path w="3845" h="3636" extrusionOk="0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71"/>
            <p:cNvSpPr/>
            <p:nvPr/>
          </p:nvSpPr>
          <p:spPr>
            <a:xfrm>
              <a:off x="880828" y="2681944"/>
              <a:ext cx="89313" cy="95372"/>
            </a:xfrm>
            <a:custGeom>
              <a:avLst/>
              <a:gdLst/>
              <a:ahLst/>
              <a:cxnLst/>
              <a:rect l="l" t="t" r="r" b="b"/>
              <a:pathLst>
                <a:path w="3405" h="3636" extrusionOk="0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71"/>
            <p:cNvSpPr/>
            <p:nvPr/>
          </p:nvSpPr>
          <p:spPr>
            <a:xfrm>
              <a:off x="946456" y="2490674"/>
              <a:ext cx="274471" cy="310458"/>
            </a:xfrm>
            <a:custGeom>
              <a:avLst/>
              <a:gdLst/>
              <a:ahLst/>
              <a:cxnLst/>
              <a:rect l="l" t="t" r="r" b="b"/>
              <a:pathLst>
                <a:path w="10464" h="11836" extrusionOk="0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71"/>
            <p:cNvSpPr/>
            <p:nvPr/>
          </p:nvSpPr>
          <p:spPr>
            <a:xfrm>
              <a:off x="946456" y="2490753"/>
              <a:ext cx="172908" cy="310380"/>
            </a:xfrm>
            <a:custGeom>
              <a:avLst/>
              <a:gdLst/>
              <a:ahLst/>
              <a:cxnLst/>
              <a:rect l="l" t="t" r="r" b="b"/>
              <a:pathLst>
                <a:path w="6592" h="11833" extrusionOk="0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71"/>
            <p:cNvSpPr/>
            <p:nvPr/>
          </p:nvSpPr>
          <p:spPr>
            <a:xfrm>
              <a:off x="850952" y="2598506"/>
              <a:ext cx="156200" cy="100592"/>
            </a:xfrm>
            <a:custGeom>
              <a:avLst/>
              <a:gdLst/>
              <a:ahLst/>
              <a:cxnLst/>
              <a:rect l="l" t="t" r="r" b="b"/>
              <a:pathLst>
                <a:path w="5955" h="3835" extrusionOk="0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71"/>
            <p:cNvSpPr/>
            <p:nvPr/>
          </p:nvSpPr>
          <p:spPr>
            <a:xfrm>
              <a:off x="855936" y="2664160"/>
              <a:ext cx="131281" cy="34938"/>
            </a:xfrm>
            <a:custGeom>
              <a:avLst/>
              <a:gdLst/>
              <a:ahLst/>
              <a:cxnLst/>
              <a:rect l="l" t="t" r="r" b="b"/>
              <a:pathLst>
                <a:path w="5005" h="1332" extrusionOk="0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71"/>
            <p:cNvSpPr/>
            <p:nvPr/>
          </p:nvSpPr>
          <p:spPr>
            <a:xfrm>
              <a:off x="1011926" y="2574164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71"/>
            <p:cNvSpPr/>
            <p:nvPr/>
          </p:nvSpPr>
          <p:spPr>
            <a:xfrm>
              <a:off x="1029893" y="2574164"/>
              <a:ext cx="23843" cy="41837"/>
            </a:xfrm>
            <a:custGeom>
              <a:avLst/>
              <a:gdLst/>
              <a:ahLst/>
              <a:cxnLst/>
              <a:rect l="l" t="t" r="r" b="b"/>
              <a:pathLst>
                <a:path w="909" h="1595" extrusionOk="0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71"/>
            <p:cNvSpPr/>
            <p:nvPr/>
          </p:nvSpPr>
          <p:spPr>
            <a:xfrm>
              <a:off x="1023834" y="2580224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71"/>
            <p:cNvSpPr/>
            <p:nvPr/>
          </p:nvSpPr>
          <p:spPr>
            <a:xfrm>
              <a:off x="849667" y="2658127"/>
              <a:ext cx="121733" cy="30138"/>
            </a:xfrm>
            <a:custGeom>
              <a:avLst/>
              <a:gdLst/>
              <a:ahLst/>
              <a:cxnLst/>
              <a:rect l="l" t="t" r="r" b="b"/>
              <a:pathLst>
                <a:path w="4641" h="1149" extrusionOk="0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8" name="Google Shape;15238;p71"/>
          <p:cNvGrpSpPr/>
          <p:nvPr/>
        </p:nvGrpSpPr>
        <p:grpSpPr>
          <a:xfrm>
            <a:off x="4417026" y="3365366"/>
            <a:ext cx="332728" cy="370053"/>
            <a:chOff x="4417026" y="3365366"/>
            <a:chExt cx="332728" cy="370053"/>
          </a:xfrm>
        </p:grpSpPr>
        <p:sp>
          <p:nvSpPr>
            <p:cNvPr id="15239" name="Google Shape;15239;p71"/>
            <p:cNvSpPr/>
            <p:nvPr/>
          </p:nvSpPr>
          <p:spPr>
            <a:xfrm>
              <a:off x="4486352" y="3547402"/>
              <a:ext cx="194050" cy="188017"/>
            </a:xfrm>
            <a:custGeom>
              <a:avLst/>
              <a:gdLst/>
              <a:ahLst/>
              <a:cxnLst/>
              <a:rect l="l" t="t" r="r" b="b"/>
              <a:pathLst>
                <a:path w="7398" h="7168" extrusionOk="0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71"/>
            <p:cNvSpPr/>
            <p:nvPr/>
          </p:nvSpPr>
          <p:spPr>
            <a:xfrm>
              <a:off x="4572071" y="3656598"/>
              <a:ext cx="22610" cy="30269"/>
            </a:xfrm>
            <a:custGeom>
              <a:avLst/>
              <a:gdLst/>
              <a:ahLst/>
              <a:cxnLst/>
              <a:rect l="l" t="t" r="r" b="b"/>
              <a:pathLst>
                <a:path w="862" h="1154" extrusionOk="0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71"/>
            <p:cNvSpPr/>
            <p:nvPr/>
          </p:nvSpPr>
          <p:spPr>
            <a:xfrm>
              <a:off x="4583271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71"/>
            <p:cNvSpPr/>
            <p:nvPr/>
          </p:nvSpPr>
          <p:spPr>
            <a:xfrm>
              <a:off x="4583271" y="3555455"/>
              <a:ext cx="166482" cy="95110"/>
            </a:xfrm>
            <a:custGeom>
              <a:avLst/>
              <a:gdLst/>
              <a:ahLst/>
              <a:cxnLst/>
              <a:rect l="l" t="t" r="r" b="b"/>
              <a:pathLst>
                <a:path w="6347" h="3626" extrusionOk="0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71"/>
            <p:cNvSpPr/>
            <p:nvPr/>
          </p:nvSpPr>
          <p:spPr>
            <a:xfrm>
              <a:off x="4436016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71"/>
            <p:cNvSpPr/>
            <p:nvPr/>
          </p:nvSpPr>
          <p:spPr>
            <a:xfrm>
              <a:off x="4430928" y="3444082"/>
              <a:ext cx="46191" cy="45535"/>
            </a:xfrm>
            <a:custGeom>
              <a:avLst/>
              <a:gdLst/>
              <a:ahLst/>
              <a:cxnLst/>
              <a:rect l="l" t="t" r="r" b="b"/>
              <a:pathLst>
                <a:path w="1761" h="1736" extrusionOk="0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71"/>
            <p:cNvSpPr/>
            <p:nvPr/>
          </p:nvSpPr>
          <p:spPr>
            <a:xfrm>
              <a:off x="4464135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71"/>
            <p:cNvSpPr/>
            <p:nvPr/>
          </p:nvSpPr>
          <p:spPr>
            <a:xfrm>
              <a:off x="4422481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71"/>
            <p:cNvSpPr/>
            <p:nvPr/>
          </p:nvSpPr>
          <p:spPr>
            <a:xfrm>
              <a:off x="4689818" y="3444082"/>
              <a:ext cx="46007" cy="45535"/>
            </a:xfrm>
            <a:custGeom>
              <a:avLst/>
              <a:gdLst/>
              <a:ahLst/>
              <a:cxnLst/>
              <a:rect l="l" t="t" r="r" b="b"/>
              <a:pathLst>
                <a:path w="1754" h="1736" extrusionOk="0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71"/>
            <p:cNvSpPr/>
            <p:nvPr/>
          </p:nvSpPr>
          <p:spPr>
            <a:xfrm>
              <a:off x="4610131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71"/>
            <p:cNvSpPr/>
            <p:nvPr/>
          </p:nvSpPr>
          <p:spPr>
            <a:xfrm>
              <a:off x="4622590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71"/>
            <p:cNvSpPr/>
            <p:nvPr/>
          </p:nvSpPr>
          <p:spPr>
            <a:xfrm>
              <a:off x="4560687" y="3365366"/>
              <a:ext cx="45378" cy="62532"/>
            </a:xfrm>
            <a:custGeom>
              <a:avLst/>
              <a:gdLst/>
              <a:ahLst/>
              <a:cxnLst/>
              <a:rect l="l" t="t" r="r" b="b"/>
              <a:pathLst>
                <a:path w="1730" h="2384" extrusionOk="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71"/>
            <p:cNvSpPr/>
            <p:nvPr/>
          </p:nvSpPr>
          <p:spPr>
            <a:xfrm>
              <a:off x="4551271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71"/>
            <p:cNvSpPr/>
            <p:nvPr/>
          </p:nvSpPr>
          <p:spPr>
            <a:xfrm>
              <a:off x="4528844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71"/>
            <p:cNvSpPr/>
            <p:nvPr/>
          </p:nvSpPr>
          <p:spPr>
            <a:xfrm>
              <a:off x="4417026" y="3555455"/>
              <a:ext cx="166456" cy="95110"/>
            </a:xfrm>
            <a:custGeom>
              <a:avLst/>
              <a:gdLst/>
              <a:ahLst/>
              <a:cxnLst/>
              <a:rect l="l" t="t" r="r" b="b"/>
              <a:pathLst>
                <a:path w="6346" h="3626" extrusionOk="0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71"/>
            <p:cNvSpPr/>
            <p:nvPr/>
          </p:nvSpPr>
          <p:spPr>
            <a:xfrm>
              <a:off x="4560687" y="3478968"/>
              <a:ext cx="45378" cy="62401"/>
            </a:xfrm>
            <a:custGeom>
              <a:avLst/>
              <a:gdLst/>
              <a:ahLst/>
              <a:cxnLst/>
              <a:rect l="l" t="t" r="r" b="b"/>
              <a:pathLst>
                <a:path w="1730" h="2379" extrusionOk="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71"/>
            <p:cNvSpPr/>
            <p:nvPr/>
          </p:nvSpPr>
          <p:spPr>
            <a:xfrm>
              <a:off x="4551271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71"/>
            <p:cNvSpPr/>
            <p:nvPr/>
          </p:nvSpPr>
          <p:spPr>
            <a:xfrm>
              <a:off x="4528844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7" name="Google Shape;15257;p71"/>
          <p:cNvGrpSpPr/>
          <p:nvPr/>
        </p:nvGrpSpPr>
        <p:grpSpPr>
          <a:xfrm>
            <a:off x="2497068" y="1980186"/>
            <a:ext cx="363994" cy="370105"/>
            <a:chOff x="2497068" y="1980186"/>
            <a:chExt cx="363994" cy="370105"/>
          </a:xfrm>
        </p:grpSpPr>
        <p:sp>
          <p:nvSpPr>
            <p:cNvPr id="15258" name="Google Shape;15258;p71"/>
            <p:cNvSpPr/>
            <p:nvPr/>
          </p:nvSpPr>
          <p:spPr>
            <a:xfrm>
              <a:off x="2702974" y="1980186"/>
              <a:ext cx="131832" cy="172488"/>
            </a:xfrm>
            <a:custGeom>
              <a:avLst/>
              <a:gdLst/>
              <a:ahLst/>
              <a:cxnLst/>
              <a:rect l="l" t="t" r="r" b="b"/>
              <a:pathLst>
                <a:path w="5026" h="6576" extrusionOk="0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71"/>
            <p:cNvSpPr/>
            <p:nvPr/>
          </p:nvSpPr>
          <p:spPr>
            <a:xfrm>
              <a:off x="2742634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71"/>
            <p:cNvSpPr/>
            <p:nvPr/>
          </p:nvSpPr>
          <p:spPr>
            <a:xfrm>
              <a:off x="2523351" y="1980186"/>
              <a:ext cx="131806" cy="172488"/>
            </a:xfrm>
            <a:custGeom>
              <a:avLst/>
              <a:gdLst/>
              <a:ahLst/>
              <a:cxnLst/>
              <a:rect l="l" t="t" r="r" b="b"/>
              <a:pathLst>
                <a:path w="5025" h="6576" extrusionOk="0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71"/>
            <p:cNvSpPr/>
            <p:nvPr/>
          </p:nvSpPr>
          <p:spPr>
            <a:xfrm>
              <a:off x="2535443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71"/>
            <p:cNvSpPr/>
            <p:nvPr/>
          </p:nvSpPr>
          <p:spPr>
            <a:xfrm>
              <a:off x="2511416" y="2032961"/>
              <a:ext cx="335298" cy="317331"/>
            </a:xfrm>
            <a:custGeom>
              <a:avLst/>
              <a:gdLst/>
              <a:ahLst/>
              <a:cxnLst/>
              <a:rect l="l" t="t" r="r" b="b"/>
              <a:pathLst>
                <a:path w="12783" h="12098" extrusionOk="0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71"/>
            <p:cNvSpPr/>
            <p:nvPr/>
          </p:nvSpPr>
          <p:spPr>
            <a:xfrm>
              <a:off x="2655130" y="2278395"/>
              <a:ext cx="47870" cy="47870"/>
            </a:xfrm>
            <a:custGeom>
              <a:avLst/>
              <a:gdLst/>
              <a:ahLst/>
              <a:cxnLst/>
              <a:rect l="l" t="t" r="r" b="b"/>
              <a:pathLst>
                <a:path w="1825" h="1825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71"/>
            <p:cNvSpPr/>
            <p:nvPr/>
          </p:nvSpPr>
          <p:spPr>
            <a:xfrm>
              <a:off x="2656914" y="2228610"/>
              <a:ext cx="44302" cy="30112"/>
            </a:xfrm>
            <a:custGeom>
              <a:avLst/>
              <a:gdLst/>
              <a:ahLst/>
              <a:cxnLst/>
              <a:rect l="l" t="t" r="r" b="b"/>
              <a:pathLst>
                <a:path w="1689" h="1148" extrusionOk="0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71"/>
            <p:cNvSpPr/>
            <p:nvPr/>
          </p:nvSpPr>
          <p:spPr>
            <a:xfrm>
              <a:off x="2737204" y="2253555"/>
              <a:ext cx="111792" cy="42834"/>
            </a:xfrm>
            <a:custGeom>
              <a:avLst/>
              <a:gdLst/>
              <a:ahLst/>
              <a:cxnLst/>
              <a:rect l="l" t="t" r="r" b="b"/>
              <a:pathLst>
                <a:path w="4262" h="1633" extrusionOk="0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71"/>
            <p:cNvSpPr/>
            <p:nvPr/>
          </p:nvSpPr>
          <p:spPr>
            <a:xfrm>
              <a:off x="2747670" y="2234879"/>
              <a:ext cx="113392" cy="19541"/>
            </a:xfrm>
            <a:custGeom>
              <a:avLst/>
              <a:gdLst/>
              <a:ahLst/>
              <a:cxnLst/>
              <a:rect l="l" t="t" r="r" b="b"/>
              <a:pathLst>
                <a:path w="4323" h="745" extrusionOk="0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71"/>
            <p:cNvSpPr/>
            <p:nvPr/>
          </p:nvSpPr>
          <p:spPr>
            <a:xfrm>
              <a:off x="2511416" y="2035086"/>
              <a:ext cx="236595" cy="315206"/>
            </a:xfrm>
            <a:custGeom>
              <a:avLst/>
              <a:gdLst/>
              <a:ahLst/>
              <a:cxnLst/>
              <a:rect l="l" t="t" r="r" b="b"/>
              <a:pathLst>
                <a:path w="9020" h="12017" extrusionOk="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71"/>
            <p:cNvSpPr/>
            <p:nvPr/>
          </p:nvSpPr>
          <p:spPr>
            <a:xfrm>
              <a:off x="2508924" y="2253713"/>
              <a:ext cx="111950" cy="42676"/>
            </a:xfrm>
            <a:custGeom>
              <a:avLst/>
              <a:gdLst/>
              <a:ahLst/>
              <a:cxnLst/>
              <a:rect l="l" t="t" r="r" b="b"/>
              <a:pathLst>
                <a:path w="4268" h="1627" extrusionOk="0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71"/>
            <p:cNvSpPr/>
            <p:nvPr/>
          </p:nvSpPr>
          <p:spPr>
            <a:xfrm>
              <a:off x="2497068" y="2234801"/>
              <a:ext cx="113392" cy="19620"/>
            </a:xfrm>
            <a:custGeom>
              <a:avLst/>
              <a:gdLst/>
              <a:ahLst/>
              <a:cxnLst/>
              <a:rect l="l" t="t" r="r" b="b"/>
              <a:pathLst>
                <a:path w="4323" h="748" extrusionOk="0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71"/>
            <p:cNvSpPr/>
            <p:nvPr/>
          </p:nvSpPr>
          <p:spPr>
            <a:xfrm>
              <a:off x="2589319" y="2158524"/>
              <a:ext cx="41837" cy="54086"/>
            </a:xfrm>
            <a:custGeom>
              <a:avLst/>
              <a:gdLst/>
              <a:ahLst/>
              <a:cxnLst/>
              <a:rect l="l" t="t" r="r" b="b"/>
              <a:pathLst>
                <a:path w="1595" h="2062" extrusionOk="0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71"/>
            <p:cNvSpPr/>
            <p:nvPr/>
          </p:nvSpPr>
          <p:spPr>
            <a:xfrm>
              <a:off x="2606946" y="2158708"/>
              <a:ext cx="24551" cy="42361"/>
            </a:xfrm>
            <a:custGeom>
              <a:avLst/>
              <a:gdLst/>
              <a:ahLst/>
              <a:cxnLst/>
              <a:rect l="l" t="t" r="r" b="b"/>
              <a:pathLst>
                <a:path w="936" h="1615" extrusionOk="0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71"/>
            <p:cNvSpPr/>
            <p:nvPr/>
          </p:nvSpPr>
          <p:spPr>
            <a:xfrm>
              <a:off x="2601254" y="2164583"/>
              <a:ext cx="17968" cy="17968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71"/>
            <p:cNvSpPr/>
            <p:nvPr/>
          </p:nvSpPr>
          <p:spPr>
            <a:xfrm>
              <a:off x="2727000" y="2158524"/>
              <a:ext cx="41994" cy="54086"/>
            </a:xfrm>
            <a:custGeom>
              <a:avLst/>
              <a:gdLst/>
              <a:ahLst/>
              <a:cxnLst/>
              <a:rect l="l" t="t" r="r" b="b"/>
              <a:pathLst>
                <a:path w="1601" h="2062" extrusionOk="0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71"/>
            <p:cNvSpPr/>
            <p:nvPr/>
          </p:nvSpPr>
          <p:spPr>
            <a:xfrm>
              <a:off x="2744601" y="2158708"/>
              <a:ext cx="24578" cy="42361"/>
            </a:xfrm>
            <a:custGeom>
              <a:avLst/>
              <a:gdLst/>
              <a:ahLst/>
              <a:cxnLst/>
              <a:rect l="l" t="t" r="r" b="b"/>
              <a:pathLst>
                <a:path w="937" h="1615" extrusionOk="0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71"/>
            <p:cNvSpPr/>
            <p:nvPr/>
          </p:nvSpPr>
          <p:spPr>
            <a:xfrm>
              <a:off x="2738909" y="2164583"/>
              <a:ext cx="17994" cy="17968"/>
            </a:xfrm>
            <a:custGeom>
              <a:avLst/>
              <a:gdLst/>
              <a:ahLst/>
              <a:cxnLst/>
              <a:rect l="l" t="t" r="r" b="b"/>
              <a:pathLst>
                <a:path w="686" h="685" extrusionOk="0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71"/>
            <p:cNvSpPr/>
            <p:nvPr/>
          </p:nvSpPr>
          <p:spPr>
            <a:xfrm>
              <a:off x="2656914" y="2228768"/>
              <a:ext cx="26886" cy="29981"/>
            </a:xfrm>
            <a:custGeom>
              <a:avLst/>
              <a:gdLst/>
              <a:ahLst/>
              <a:cxnLst/>
              <a:rect l="l" t="t" r="r" b="b"/>
              <a:pathLst>
                <a:path w="1025" h="1143" extrusionOk="0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71"/>
            <p:cNvSpPr/>
            <p:nvPr/>
          </p:nvSpPr>
          <p:spPr>
            <a:xfrm>
              <a:off x="2655130" y="2278395"/>
              <a:ext cx="47870" cy="35909"/>
            </a:xfrm>
            <a:custGeom>
              <a:avLst/>
              <a:gdLst/>
              <a:ahLst/>
              <a:cxnLst/>
              <a:rect l="l" t="t" r="r" b="b"/>
              <a:pathLst>
                <a:path w="1825" h="1369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71"/>
            <p:cNvSpPr/>
            <p:nvPr/>
          </p:nvSpPr>
          <p:spPr>
            <a:xfrm>
              <a:off x="2616572" y="2275142"/>
              <a:ext cx="124986" cy="21246"/>
            </a:xfrm>
            <a:custGeom>
              <a:avLst/>
              <a:gdLst/>
              <a:ahLst/>
              <a:cxnLst/>
              <a:rect l="l" t="t" r="r" b="b"/>
              <a:pathLst>
                <a:path w="4765" h="810" extrusionOk="0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79" name="Google Shape;15279;p71"/>
          <p:cNvGrpSpPr/>
          <p:nvPr/>
        </p:nvGrpSpPr>
        <p:grpSpPr>
          <a:xfrm>
            <a:off x="5820278" y="2906158"/>
            <a:ext cx="294904" cy="370027"/>
            <a:chOff x="5820278" y="2906158"/>
            <a:chExt cx="294904" cy="370027"/>
          </a:xfrm>
        </p:grpSpPr>
        <p:sp>
          <p:nvSpPr>
            <p:cNvPr id="15280" name="Google Shape;15280;p71"/>
            <p:cNvSpPr/>
            <p:nvPr/>
          </p:nvSpPr>
          <p:spPr>
            <a:xfrm>
              <a:off x="5893198" y="2987339"/>
              <a:ext cx="193158" cy="168790"/>
            </a:xfrm>
            <a:custGeom>
              <a:avLst/>
              <a:gdLst/>
              <a:ahLst/>
              <a:cxnLst/>
              <a:rect l="l" t="t" r="r" b="b"/>
              <a:pathLst>
                <a:path w="7364" h="6435" extrusionOk="0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71"/>
            <p:cNvSpPr/>
            <p:nvPr/>
          </p:nvSpPr>
          <p:spPr>
            <a:xfrm>
              <a:off x="5885906" y="2906158"/>
              <a:ext cx="229276" cy="237880"/>
            </a:xfrm>
            <a:custGeom>
              <a:avLst/>
              <a:gdLst/>
              <a:ahLst/>
              <a:cxnLst/>
              <a:rect l="l" t="t" r="r" b="b"/>
              <a:pathLst>
                <a:path w="8741" h="9069" extrusionOk="0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71"/>
            <p:cNvSpPr/>
            <p:nvPr/>
          </p:nvSpPr>
          <p:spPr>
            <a:xfrm>
              <a:off x="5836987" y="2915154"/>
              <a:ext cx="61562" cy="295061"/>
            </a:xfrm>
            <a:custGeom>
              <a:avLst/>
              <a:gdLst/>
              <a:ahLst/>
              <a:cxnLst/>
              <a:rect l="l" t="t" r="r" b="b"/>
              <a:pathLst>
                <a:path w="2347" h="11249" extrusionOk="0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71"/>
            <p:cNvSpPr/>
            <p:nvPr/>
          </p:nvSpPr>
          <p:spPr>
            <a:xfrm>
              <a:off x="5880555" y="3094358"/>
              <a:ext cx="187990" cy="175951"/>
            </a:xfrm>
            <a:custGeom>
              <a:avLst/>
              <a:gdLst/>
              <a:ahLst/>
              <a:cxnLst/>
              <a:rect l="l" t="t" r="r" b="b"/>
              <a:pathLst>
                <a:path w="7167" h="6708" extrusionOk="0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71"/>
            <p:cNvSpPr/>
            <p:nvPr/>
          </p:nvSpPr>
          <p:spPr>
            <a:xfrm>
              <a:off x="5820278" y="2986343"/>
              <a:ext cx="94979" cy="289842"/>
            </a:xfrm>
            <a:custGeom>
              <a:avLst/>
              <a:gdLst/>
              <a:ahLst/>
              <a:cxnLst/>
              <a:rect l="l" t="t" r="r" b="b"/>
              <a:pathLst>
                <a:path w="3621" h="11050" extrusionOk="0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71"/>
            <p:cNvSpPr/>
            <p:nvPr/>
          </p:nvSpPr>
          <p:spPr>
            <a:xfrm>
              <a:off x="5951166" y="2917804"/>
              <a:ext cx="156541" cy="130179"/>
            </a:xfrm>
            <a:custGeom>
              <a:avLst/>
              <a:gdLst/>
              <a:ahLst/>
              <a:cxnLst/>
              <a:rect l="l" t="t" r="r" b="b"/>
              <a:pathLst>
                <a:path w="5968" h="4963" extrusionOk="0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71"/>
            <p:cNvSpPr/>
            <p:nvPr/>
          </p:nvSpPr>
          <p:spPr>
            <a:xfrm>
              <a:off x="5937290" y="2999589"/>
              <a:ext cx="141249" cy="156541"/>
            </a:xfrm>
            <a:custGeom>
              <a:avLst/>
              <a:gdLst/>
              <a:ahLst/>
              <a:cxnLst/>
              <a:rect l="l" t="t" r="r" b="b"/>
              <a:pathLst>
                <a:path w="5385" h="5968" extrusionOk="0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7" name="Google Shape;15287;p71"/>
          <p:cNvGrpSpPr/>
          <p:nvPr/>
        </p:nvGrpSpPr>
        <p:grpSpPr>
          <a:xfrm>
            <a:off x="4946819" y="3383229"/>
            <a:ext cx="370132" cy="334223"/>
            <a:chOff x="4946819" y="3383229"/>
            <a:chExt cx="370132" cy="334223"/>
          </a:xfrm>
        </p:grpSpPr>
        <p:sp>
          <p:nvSpPr>
            <p:cNvPr id="15288" name="Google Shape;15288;p71"/>
            <p:cNvSpPr/>
            <p:nvPr/>
          </p:nvSpPr>
          <p:spPr>
            <a:xfrm>
              <a:off x="4946819" y="3383229"/>
              <a:ext cx="370132" cy="179125"/>
            </a:xfrm>
            <a:custGeom>
              <a:avLst/>
              <a:gdLst/>
              <a:ahLst/>
              <a:cxnLst/>
              <a:rect l="l" t="t" r="r" b="b"/>
              <a:pathLst>
                <a:path w="14111" h="6829" extrusionOk="0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71"/>
            <p:cNvSpPr/>
            <p:nvPr/>
          </p:nvSpPr>
          <p:spPr>
            <a:xfrm>
              <a:off x="4946819" y="3383229"/>
              <a:ext cx="200817" cy="179125"/>
            </a:xfrm>
            <a:custGeom>
              <a:avLst/>
              <a:gdLst/>
              <a:ahLst/>
              <a:cxnLst/>
              <a:rect l="l" t="t" r="r" b="b"/>
              <a:pathLst>
                <a:path w="7656" h="6829" extrusionOk="0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71"/>
            <p:cNvSpPr/>
            <p:nvPr/>
          </p:nvSpPr>
          <p:spPr>
            <a:xfrm>
              <a:off x="5063149" y="3562327"/>
              <a:ext cx="137314" cy="155124"/>
            </a:xfrm>
            <a:custGeom>
              <a:avLst/>
              <a:gdLst/>
              <a:ahLst/>
              <a:cxnLst/>
              <a:rect l="l" t="t" r="r" b="b"/>
              <a:pathLst>
                <a:path w="5235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71"/>
            <p:cNvSpPr/>
            <p:nvPr/>
          </p:nvSpPr>
          <p:spPr>
            <a:xfrm>
              <a:off x="5063149" y="3562327"/>
              <a:ext cx="122206" cy="155124"/>
            </a:xfrm>
            <a:custGeom>
              <a:avLst/>
              <a:gdLst/>
              <a:ahLst/>
              <a:cxnLst/>
              <a:rect l="l" t="t" r="r" b="b"/>
              <a:pathLst>
                <a:path w="4659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71"/>
            <p:cNvSpPr/>
            <p:nvPr/>
          </p:nvSpPr>
          <p:spPr>
            <a:xfrm>
              <a:off x="5048382" y="3425039"/>
              <a:ext cx="95530" cy="83595"/>
            </a:xfrm>
            <a:custGeom>
              <a:avLst/>
              <a:gdLst/>
              <a:ahLst/>
              <a:cxnLst/>
              <a:rect l="l" t="t" r="r" b="b"/>
              <a:pathLst>
                <a:path w="3642" h="3187" extrusionOk="0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71"/>
            <p:cNvSpPr/>
            <p:nvPr/>
          </p:nvSpPr>
          <p:spPr>
            <a:xfrm>
              <a:off x="5197604" y="3396580"/>
              <a:ext cx="82362" cy="64237"/>
            </a:xfrm>
            <a:custGeom>
              <a:avLst/>
              <a:gdLst/>
              <a:ahLst/>
              <a:cxnLst/>
              <a:rect l="l" t="t" r="r" b="b"/>
              <a:pathLst>
                <a:path w="3140" h="2449" extrusionOk="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71"/>
            <p:cNvSpPr/>
            <p:nvPr/>
          </p:nvSpPr>
          <p:spPr>
            <a:xfrm>
              <a:off x="5157394" y="3496700"/>
              <a:ext cx="115989" cy="65654"/>
            </a:xfrm>
            <a:custGeom>
              <a:avLst/>
              <a:gdLst/>
              <a:ahLst/>
              <a:cxnLst/>
              <a:rect l="l" t="t" r="r" b="b"/>
              <a:pathLst>
                <a:path w="4422" h="2503" extrusionOk="0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71"/>
            <p:cNvSpPr/>
            <p:nvPr/>
          </p:nvSpPr>
          <p:spPr>
            <a:xfrm>
              <a:off x="4947344" y="3455807"/>
              <a:ext cx="58545" cy="70690"/>
            </a:xfrm>
            <a:custGeom>
              <a:avLst/>
              <a:gdLst/>
              <a:ahLst/>
              <a:cxnLst/>
              <a:rect l="l" t="t" r="r" b="b"/>
              <a:pathLst>
                <a:path w="2232" h="2695" extrusionOk="0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71"/>
            <p:cNvSpPr/>
            <p:nvPr/>
          </p:nvSpPr>
          <p:spPr>
            <a:xfrm>
              <a:off x="5048198" y="3425564"/>
              <a:ext cx="41102" cy="71529"/>
            </a:xfrm>
            <a:custGeom>
              <a:avLst/>
              <a:gdLst/>
              <a:ahLst/>
              <a:cxnLst/>
              <a:rect l="l" t="t" r="r" b="b"/>
              <a:pathLst>
                <a:path w="1567" h="2727" extrusionOk="0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97" name="Google Shape;15297;p71"/>
          <p:cNvGrpSpPr/>
          <p:nvPr/>
        </p:nvGrpSpPr>
        <p:grpSpPr>
          <a:xfrm>
            <a:off x="3038403" y="1539234"/>
            <a:ext cx="375482" cy="316072"/>
            <a:chOff x="3038403" y="1539234"/>
            <a:chExt cx="375482" cy="316072"/>
          </a:xfrm>
        </p:grpSpPr>
        <p:sp>
          <p:nvSpPr>
            <p:cNvPr id="15298" name="Google Shape;15298;p71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99" name="Google Shape;15299;p71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15300" name="Google Shape;15300;p71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227" extrusionOk="0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1" name="Google Shape;15301;p71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447" extrusionOk="0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2" name="Google Shape;15302;p71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avLst/>
                <a:gdLst/>
                <a:ahLst/>
                <a:cxnLst/>
                <a:rect l="l" t="t" r="r" b="b"/>
                <a:pathLst>
                  <a:path w="7541" h="3938" extrusionOk="0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3" name="Google Shape;15303;p71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11474" extrusionOk="0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4" name="Google Shape;15304;p71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7498" extrusionOk="0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5" name="Google Shape;15305;p71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avLst/>
                <a:gdLst/>
                <a:ahLst/>
                <a:cxnLst/>
                <a:rect l="l" t="t" r="r" b="b"/>
                <a:pathLst>
                  <a:path w="10407" h="7331" extrusionOk="0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6" name="Google Shape;15306;p71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avLst/>
                <a:gdLst/>
                <a:ahLst/>
                <a:cxnLst/>
                <a:rect l="l" t="t" r="r" b="b"/>
                <a:pathLst>
                  <a:path w="3256" h="8361" extrusionOk="0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7" name="Google Shape;15307;p71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231" extrusionOk="0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8" name="Google Shape;15308;p71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82" extrusionOk="0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09" name="Google Shape;15309;p71"/>
          <p:cNvGrpSpPr/>
          <p:nvPr/>
        </p:nvGrpSpPr>
        <p:grpSpPr>
          <a:xfrm>
            <a:off x="6332865" y="2906131"/>
            <a:ext cx="360846" cy="370184"/>
            <a:chOff x="6332865" y="2906131"/>
            <a:chExt cx="360846" cy="370184"/>
          </a:xfrm>
        </p:grpSpPr>
        <p:sp>
          <p:nvSpPr>
            <p:cNvPr id="15310" name="Google Shape;15310;p71"/>
            <p:cNvSpPr/>
            <p:nvPr/>
          </p:nvSpPr>
          <p:spPr>
            <a:xfrm>
              <a:off x="6332865" y="2906131"/>
              <a:ext cx="360846" cy="327508"/>
            </a:xfrm>
            <a:custGeom>
              <a:avLst/>
              <a:gdLst/>
              <a:ahLst/>
              <a:cxnLst/>
              <a:rect l="l" t="t" r="r" b="b"/>
              <a:pathLst>
                <a:path w="13757" h="12486" extrusionOk="0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71"/>
            <p:cNvSpPr/>
            <p:nvPr/>
          </p:nvSpPr>
          <p:spPr>
            <a:xfrm>
              <a:off x="6636005" y="3022855"/>
              <a:ext cx="21089" cy="18466"/>
            </a:xfrm>
            <a:custGeom>
              <a:avLst/>
              <a:gdLst/>
              <a:ahLst/>
              <a:cxnLst/>
              <a:rect l="l" t="t" r="r" b="b"/>
              <a:pathLst>
                <a:path w="804" h="704" extrusionOk="0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71"/>
            <p:cNvSpPr/>
            <p:nvPr/>
          </p:nvSpPr>
          <p:spPr>
            <a:xfrm>
              <a:off x="6391594" y="2960034"/>
              <a:ext cx="243546" cy="316281"/>
            </a:xfrm>
            <a:custGeom>
              <a:avLst/>
              <a:gdLst/>
              <a:ahLst/>
              <a:cxnLst/>
              <a:rect l="l" t="t" r="r" b="b"/>
              <a:pathLst>
                <a:path w="9285" h="12058" extrusionOk="0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71"/>
            <p:cNvSpPr/>
            <p:nvPr/>
          </p:nvSpPr>
          <p:spPr>
            <a:xfrm>
              <a:off x="6624333" y="3184510"/>
              <a:ext cx="22820" cy="12879"/>
            </a:xfrm>
            <a:custGeom>
              <a:avLst/>
              <a:gdLst/>
              <a:ahLst/>
              <a:cxnLst/>
              <a:rect l="l" t="t" r="r" b="b"/>
              <a:pathLst>
                <a:path w="870" h="491" extrusionOk="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71"/>
            <p:cNvSpPr/>
            <p:nvPr/>
          </p:nvSpPr>
          <p:spPr>
            <a:xfrm>
              <a:off x="6367593" y="3022750"/>
              <a:ext cx="21115" cy="18387"/>
            </a:xfrm>
            <a:custGeom>
              <a:avLst/>
              <a:gdLst/>
              <a:ahLst/>
              <a:cxnLst/>
              <a:rect l="l" t="t" r="r" b="b"/>
              <a:pathLst>
                <a:path w="805" h="701" extrusionOk="0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71"/>
            <p:cNvSpPr/>
            <p:nvPr/>
          </p:nvSpPr>
          <p:spPr>
            <a:xfrm>
              <a:off x="6379633" y="3184563"/>
              <a:ext cx="22794" cy="12826"/>
            </a:xfrm>
            <a:custGeom>
              <a:avLst/>
              <a:gdLst/>
              <a:ahLst/>
              <a:cxnLst/>
              <a:rect l="l" t="t" r="r" b="b"/>
              <a:pathLst>
                <a:path w="869" h="489" extrusionOk="0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71"/>
            <p:cNvSpPr/>
            <p:nvPr/>
          </p:nvSpPr>
          <p:spPr>
            <a:xfrm>
              <a:off x="6507321" y="2948257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71"/>
            <p:cNvSpPr/>
            <p:nvPr/>
          </p:nvSpPr>
          <p:spPr>
            <a:xfrm>
              <a:off x="6417142" y="3001923"/>
              <a:ext cx="72001" cy="84985"/>
            </a:xfrm>
            <a:custGeom>
              <a:avLst/>
              <a:gdLst/>
              <a:ahLst/>
              <a:cxnLst/>
              <a:rect l="l" t="t" r="r" b="b"/>
              <a:pathLst>
                <a:path w="2745" h="3240" extrusionOk="0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71"/>
            <p:cNvSpPr/>
            <p:nvPr/>
          </p:nvSpPr>
          <p:spPr>
            <a:xfrm>
              <a:off x="6358990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71"/>
            <p:cNvSpPr/>
            <p:nvPr/>
          </p:nvSpPr>
          <p:spPr>
            <a:xfrm>
              <a:off x="6565131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71"/>
            <p:cNvSpPr/>
            <p:nvPr/>
          </p:nvSpPr>
          <p:spPr>
            <a:xfrm>
              <a:off x="6537459" y="3001740"/>
              <a:ext cx="72342" cy="85038"/>
            </a:xfrm>
            <a:custGeom>
              <a:avLst/>
              <a:gdLst/>
              <a:ahLst/>
              <a:cxnLst/>
              <a:rect l="l" t="t" r="r" b="b"/>
              <a:pathLst>
                <a:path w="2758" h="3242" extrusionOk="0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1" name="Google Shape;15321;p71"/>
          <p:cNvGrpSpPr/>
          <p:nvPr/>
        </p:nvGrpSpPr>
        <p:grpSpPr>
          <a:xfrm>
            <a:off x="4135079" y="1518066"/>
            <a:ext cx="370132" cy="358223"/>
            <a:chOff x="4135079" y="1518066"/>
            <a:chExt cx="370132" cy="358223"/>
          </a:xfrm>
        </p:grpSpPr>
        <p:sp>
          <p:nvSpPr>
            <p:cNvPr id="15322" name="Google Shape;15322;p71"/>
            <p:cNvSpPr/>
            <p:nvPr/>
          </p:nvSpPr>
          <p:spPr>
            <a:xfrm>
              <a:off x="4135079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71"/>
            <p:cNvSpPr/>
            <p:nvPr/>
          </p:nvSpPr>
          <p:spPr>
            <a:xfrm>
              <a:off x="4153047" y="1643472"/>
              <a:ext cx="59595" cy="59778"/>
            </a:xfrm>
            <a:custGeom>
              <a:avLst/>
              <a:gdLst/>
              <a:ahLst/>
              <a:cxnLst/>
              <a:rect l="l" t="t" r="r" b="b"/>
              <a:pathLst>
                <a:path w="2272" h="2279" extrusionOk="0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71"/>
            <p:cNvSpPr/>
            <p:nvPr/>
          </p:nvSpPr>
          <p:spPr>
            <a:xfrm>
              <a:off x="4409681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71"/>
            <p:cNvSpPr/>
            <p:nvPr/>
          </p:nvSpPr>
          <p:spPr>
            <a:xfrm>
              <a:off x="4427649" y="1643472"/>
              <a:ext cx="59621" cy="59778"/>
            </a:xfrm>
            <a:custGeom>
              <a:avLst/>
              <a:gdLst/>
              <a:ahLst/>
              <a:cxnLst/>
              <a:rect l="l" t="t" r="r" b="b"/>
              <a:pathLst>
                <a:path w="2273" h="2279" extrusionOk="0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71"/>
            <p:cNvSpPr/>
            <p:nvPr/>
          </p:nvSpPr>
          <p:spPr>
            <a:xfrm>
              <a:off x="4170831" y="1518250"/>
              <a:ext cx="298471" cy="358040"/>
            </a:xfrm>
            <a:custGeom>
              <a:avLst/>
              <a:gdLst/>
              <a:ahLst/>
              <a:cxnLst/>
              <a:rect l="l" t="t" r="r" b="b"/>
              <a:pathLst>
                <a:path w="11379" h="13650" extrusionOk="0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71"/>
            <p:cNvSpPr/>
            <p:nvPr/>
          </p:nvSpPr>
          <p:spPr>
            <a:xfrm>
              <a:off x="4170831" y="1518066"/>
              <a:ext cx="166665" cy="352374"/>
            </a:xfrm>
            <a:custGeom>
              <a:avLst/>
              <a:gdLst/>
              <a:ahLst/>
              <a:cxnLst/>
              <a:rect l="l" t="t" r="r" b="b"/>
              <a:pathLst>
                <a:path w="6354" h="13434" extrusionOk="0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71"/>
            <p:cNvSpPr/>
            <p:nvPr/>
          </p:nvSpPr>
          <p:spPr>
            <a:xfrm>
              <a:off x="4212615" y="1636914"/>
              <a:ext cx="214719" cy="215558"/>
            </a:xfrm>
            <a:custGeom>
              <a:avLst/>
              <a:gdLst/>
              <a:ahLst/>
              <a:cxnLst/>
              <a:rect l="l" t="t" r="r" b="b"/>
              <a:pathLst>
                <a:path w="8186" h="8218" extrusionOk="0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71"/>
            <p:cNvSpPr/>
            <p:nvPr/>
          </p:nvSpPr>
          <p:spPr>
            <a:xfrm>
              <a:off x="4204274" y="1638121"/>
              <a:ext cx="60119" cy="179308"/>
            </a:xfrm>
            <a:custGeom>
              <a:avLst/>
              <a:gdLst/>
              <a:ahLst/>
              <a:cxnLst/>
              <a:rect l="l" t="t" r="r" b="b"/>
              <a:pathLst>
                <a:path w="2292" h="6836" extrusionOk="0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71"/>
            <p:cNvSpPr/>
            <p:nvPr/>
          </p:nvSpPr>
          <p:spPr>
            <a:xfrm>
              <a:off x="4287948" y="1733126"/>
              <a:ext cx="28564" cy="17968"/>
            </a:xfrm>
            <a:custGeom>
              <a:avLst/>
              <a:gdLst/>
              <a:ahLst/>
              <a:cxnLst/>
              <a:rect l="l" t="t" r="r" b="b"/>
              <a:pathLst>
                <a:path w="1089" h="685" extrusionOk="0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71"/>
            <p:cNvSpPr/>
            <p:nvPr/>
          </p:nvSpPr>
          <p:spPr>
            <a:xfrm>
              <a:off x="4323673" y="1733126"/>
              <a:ext cx="28696" cy="17784"/>
            </a:xfrm>
            <a:custGeom>
              <a:avLst/>
              <a:gdLst/>
              <a:ahLst/>
              <a:cxnLst/>
              <a:rect l="l" t="t" r="r" b="b"/>
              <a:pathLst>
                <a:path w="1094" h="678" extrusionOk="0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71"/>
            <p:cNvSpPr/>
            <p:nvPr/>
          </p:nvSpPr>
          <p:spPr>
            <a:xfrm>
              <a:off x="4260459" y="1774884"/>
              <a:ext cx="119373" cy="53745"/>
            </a:xfrm>
            <a:custGeom>
              <a:avLst/>
              <a:gdLst/>
              <a:ahLst/>
              <a:cxnLst/>
              <a:rect l="l" t="t" r="r" b="b"/>
              <a:pathLst>
                <a:path w="4551" h="2049" extrusionOk="0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71"/>
            <p:cNvSpPr/>
            <p:nvPr/>
          </p:nvSpPr>
          <p:spPr>
            <a:xfrm>
              <a:off x="4285718" y="1792773"/>
              <a:ext cx="68670" cy="35778"/>
            </a:xfrm>
            <a:custGeom>
              <a:avLst/>
              <a:gdLst/>
              <a:ahLst/>
              <a:cxnLst/>
              <a:rect l="l" t="t" r="r" b="b"/>
              <a:pathLst>
                <a:path w="2618" h="1364" extrusionOk="0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71"/>
            <p:cNvSpPr/>
            <p:nvPr/>
          </p:nvSpPr>
          <p:spPr>
            <a:xfrm>
              <a:off x="4248550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71"/>
            <p:cNvSpPr/>
            <p:nvPr/>
          </p:nvSpPr>
          <p:spPr>
            <a:xfrm>
              <a:off x="4266334" y="1667472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71"/>
            <p:cNvSpPr/>
            <p:nvPr/>
          </p:nvSpPr>
          <p:spPr>
            <a:xfrm>
              <a:off x="4260459" y="1673348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71"/>
            <p:cNvSpPr/>
            <p:nvPr/>
          </p:nvSpPr>
          <p:spPr>
            <a:xfrm>
              <a:off x="4355962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71"/>
            <p:cNvSpPr/>
            <p:nvPr/>
          </p:nvSpPr>
          <p:spPr>
            <a:xfrm>
              <a:off x="4373772" y="1667472"/>
              <a:ext cx="17968" cy="29771"/>
            </a:xfrm>
            <a:custGeom>
              <a:avLst/>
              <a:gdLst/>
              <a:ahLst/>
              <a:cxnLst/>
              <a:rect l="l" t="t" r="r" b="b"/>
              <a:pathLst>
                <a:path w="685" h="1135" extrusionOk="0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71"/>
            <p:cNvSpPr/>
            <p:nvPr/>
          </p:nvSpPr>
          <p:spPr>
            <a:xfrm>
              <a:off x="4367897" y="1673348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71"/>
            <p:cNvSpPr/>
            <p:nvPr/>
          </p:nvSpPr>
          <p:spPr>
            <a:xfrm>
              <a:off x="4314178" y="1810688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1" name="Google Shape;15341;p71"/>
          <p:cNvGrpSpPr/>
          <p:nvPr/>
        </p:nvGrpSpPr>
        <p:grpSpPr>
          <a:xfrm>
            <a:off x="6878869" y="1980134"/>
            <a:ext cx="361240" cy="370158"/>
            <a:chOff x="6878869" y="1980134"/>
            <a:chExt cx="361240" cy="370158"/>
          </a:xfrm>
        </p:grpSpPr>
        <p:sp>
          <p:nvSpPr>
            <p:cNvPr id="15342" name="Google Shape;15342;p71"/>
            <p:cNvSpPr/>
            <p:nvPr/>
          </p:nvSpPr>
          <p:spPr>
            <a:xfrm>
              <a:off x="6878869" y="2012869"/>
              <a:ext cx="67437" cy="32027"/>
            </a:xfrm>
            <a:custGeom>
              <a:avLst/>
              <a:gdLst/>
              <a:ahLst/>
              <a:cxnLst/>
              <a:rect l="l" t="t" r="r" b="b"/>
              <a:pathLst>
                <a:path w="2571" h="1221" extrusionOk="0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71"/>
            <p:cNvSpPr/>
            <p:nvPr/>
          </p:nvSpPr>
          <p:spPr>
            <a:xfrm>
              <a:off x="6882777" y="2032961"/>
              <a:ext cx="63529" cy="11777"/>
            </a:xfrm>
            <a:custGeom>
              <a:avLst/>
              <a:gdLst/>
              <a:ahLst/>
              <a:cxnLst/>
              <a:rect l="l" t="t" r="r" b="b"/>
              <a:pathLst>
                <a:path w="2422" h="449" extrusionOk="0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71"/>
            <p:cNvSpPr/>
            <p:nvPr/>
          </p:nvSpPr>
          <p:spPr>
            <a:xfrm>
              <a:off x="6992339" y="2273962"/>
              <a:ext cx="91989" cy="76329"/>
            </a:xfrm>
            <a:custGeom>
              <a:avLst/>
              <a:gdLst/>
              <a:ahLst/>
              <a:cxnLst/>
              <a:rect l="l" t="t" r="r" b="b"/>
              <a:pathLst>
                <a:path w="3507" h="2910" extrusionOk="0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71"/>
            <p:cNvSpPr/>
            <p:nvPr/>
          </p:nvSpPr>
          <p:spPr>
            <a:xfrm>
              <a:off x="7015815" y="2273962"/>
              <a:ext cx="68670" cy="76329"/>
            </a:xfrm>
            <a:custGeom>
              <a:avLst/>
              <a:gdLst/>
              <a:ahLst/>
              <a:cxnLst/>
              <a:rect l="l" t="t" r="r" b="b"/>
              <a:pathLst>
                <a:path w="2618" h="2910" extrusionOk="0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71"/>
            <p:cNvSpPr/>
            <p:nvPr/>
          </p:nvSpPr>
          <p:spPr>
            <a:xfrm>
              <a:off x="6923696" y="1980134"/>
              <a:ext cx="316412" cy="317147"/>
            </a:xfrm>
            <a:custGeom>
              <a:avLst/>
              <a:gdLst/>
              <a:ahLst/>
              <a:cxnLst/>
              <a:rect l="l" t="t" r="r" b="b"/>
              <a:pathLst>
                <a:path w="12063" h="12091" extrusionOk="0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71"/>
            <p:cNvSpPr/>
            <p:nvPr/>
          </p:nvSpPr>
          <p:spPr>
            <a:xfrm>
              <a:off x="6923853" y="1987085"/>
              <a:ext cx="305239" cy="310380"/>
            </a:xfrm>
            <a:custGeom>
              <a:avLst/>
              <a:gdLst/>
              <a:ahLst/>
              <a:cxnLst/>
              <a:rect l="l" t="t" r="r" b="b"/>
              <a:pathLst>
                <a:path w="11637" h="11833" extrusionOk="0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71"/>
            <p:cNvSpPr/>
            <p:nvPr/>
          </p:nvSpPr>
          <p:spPr>
            <a:xfrm>
              <a:off x="6923853" y="2087388"/>
              <a:ext cx="316255" cy="210076"/>
            </a:xfrm>
            <a:custGeom>
              <a:avLst/>
              <a:gdLst/>
              <a:ahLst/>
              <a:cxnLst/>
              <a:rect l="l" t="t" r="r" b="b"/>
              <a:pathLst>
                <a:path w="12057" h="8009" extrusionOk="0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71"/>
            <p:cNvSpPr/>
            <p:nvPr/>
          </p:nvSpPr>
          <p:spPr>
            <a:xfrm>
              <a:off x="6923853" y="2087388"/>
              <a:ext cx="305239" cy="210076"/>
            </a:xfrm>
            <a:custGeom>
              <a:avLst/>
              <a:gdLst/>
              <a:ahLst/>
              <a:cxnLst/>
              <a:rect l="l" t="t" r="r" b="b"/>
              <a:pathLst>
                <a:path w="11637" h="8009" extrusionOk="0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71"/>
            <p:cNvSpPr/>
            <p:nvPr/>
          </p:nvSpPr>
          <p:spPr>
            <a:xfrm>
              <a:off x="6941296" y="2121356"/>
              <a:ext cx="298812" cy="176108"/>
            </a:xfrm>
            <a:custGeom>
              <a:avLst/>
              <a:gdLst/>
              <a:ahLst/>
              <a:cxnLst/>
              <a:rect l="l" t="t" r="r" b="b"/>
              <a:pathLst>
                <a:path w="11392" h="6714" extrusionOk="0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71"/>
            <p:cNvSpPr/>
            <p:nvPr/>
          </p:nvSpPr>
          <p:spPr>
            <a:xfrm>
              <a:off x="6953388" y="2121172"/>
              <a:ext cx="286720" cy="152632"/>
            </a:xfrm>
            <a:custGeom>
              <a:avLst/>
              <a:gdLst/>
              <a:ahLst/>
              <a:cxnLst/>
              <a:rect l="l" t="t" r="r" b="b"/>
              <a:pathLst>
                <a:path w="10931" h="5819" extrusionOk="0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71"/>
            <p:cNvSpPr/>
            <p:nvPr/>
          </p:nvSpPr>
          <p:spPr>
            <a:xfrm>
              <a:off x="6953204" y="2003610"/>
              <a:ext cx="23502" cy="23502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71"/>
            <p:cNvSpPr/>
            <p:nvPr/>
          </p:nvSpPr>
          <p:spPr>
            <a:xfrm>
              <a:off x="6971696" y="2121146"/>
              <a:ext cx="218811" cy="95503"/>
            </a:xfrm>
            <a:custGeom>
              <a:avLst/>
              <a:gdLst/>
              <a:ahLst/>
              <a:cxnLst/>
              <a:rect l="l" t="t" r="r" b="b"/>
              <a:pathLst>
                <a:path w="8342" h="3641" extrusionOk="0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71"/>
            <p:cNvSpPr/>
            <p:nvPr/>
          </p:nvSpPr>
          <p:spPr>
            <a:xfrm>
              <a:off x="6964955" y="200361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55" name="Google Shape;15355;p71"/>
          <p:cNvGrpSpPr/>
          <p:nvPr/>
        </p:nvGrpSpPr>
        <p:grpSpPr>
          <a:xfrm>
            <a:off x="2493999" y="2550033"/>
            <a:ext cx="370132" cy="259467"/>
            <a:chOff x="2493999" y="2550033"/>
            <a:chExt cx="370132" cy="259467"/>
          </a:xfrm>
        </p:grpSpPr>
        <p:sp>
          <p:nvSpPr>
            <p:cNvPr id="15356" name="Google Shape;15356;p71"/>
            <p:cNvSpPr/>
            <p:nvPr/>
          </p:nvSpPr>
          <p:spPr>
            <a:xfrm>
              <a:off x="2493999" y="2660251"/>
              <a:ext cx="370132" cy="149249"/>
            </a:xfrm>
            <a:custGeom>
              <a:avLst/>
              <a:gdLst/>
              <a:ahLst/>
              <a:cxnLst/>
              <a:rect l="l" t="t" r="r" b="b"/>
              <a:pathLst>
                <a:path w="14111" h="5690" extrusionOk="0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71"/>
            <p:cNvSpPr/>
            <p:nvPr/>
          </p:nvSpPr>
          <p:spPr>
            <a:xfrm>
              <a:off x="2493999" y="2660251"/>
              <a:ext cx="139649" cy="140724"/>
            </a:xfrm>
            <a:custGeom>
              <a:avLst/>
              <a:gdLst/>
              <a:ahLst/>
              <a:cxnLst/>
              <a:rect l="l" t="t" r="r" b="b"/>
              <a:pathLst>
                <a:path w="5324" h="5365" extrusionOk="0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71"/>
            <p:cNvSpPr/>
            <p:nvPr/>
          </p:nvSpPr>
          <p:spPr>
            <a:xfrm>
              <a:off x="2493999" y="2660251"/>
              <a:ext cx="370132" cy="101405"/>
            </a:xfrm>
            <a:custGeom>
              <a:avLst/>
              <a:gdLst/>
              <a:ahLst/>
              <a:cxnLst/>
              <a:rect l="l" t="t" r="r" b="b"/>
              <a:pathLst>
                <a:path w="14111" h="3866" extrusionOk="0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71"/>
            <p:cNvSpPr/>
            <p:nvPr/>
          </p:nvSpPr>
          <p:spPr>
            <a:xfrm>
              <a:off x="2493999" y="2550033"/>
              <a:ext cx="370132" cy="152055"/>
            </a:xfrm>
            <a:custGeom>
              <a:avLst/>
              <a:gdLst/>
              <a:ahLst/>
              <a:cxnLst/>
              <a:rect l="l" t="t" r="r" b="b"/>
              <a:pathLst>
                <a:path w="14111" h="5797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71"/>
            <p:cNvSpPr/>
            <p:nvPr/>
          </p:nvSpPr>
          <p:spPr>
            <a:xfrm>
              <a:off x="2493999" y="2550033"/>
              <a:ext cx="158665" cy="141012"/>
            </a:xfrm>
            <a:custGeom>
              <a:avLst/>
              <a:gdLst/>
              <a:ahLst/>
              <a:cxnLst/>
              <a:rect l="l" t="t" r="r" b="b"/>
              <a:pathLst>
                <a:path w="6049" h="5376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71"/>
            <p:cNvSpPr/>
            <p:nvPr/>
          </p:nvSpPr>
          <p:spPr>
            <a:xfrm>
              <a:off x="2505908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71"/>
            <p:cNvSpPr/>
            <p:nvPr/>
          </p:nvSpPr>
          <p:spPr>
            <a:xfrm>
              <a:off x="2497567" y="2564932"/>
              <a:ext cx="97654" cy="89392"/>
            </a:xfrm>
            <a:custGeom>
              <a:avLst/>
              <a:gdLst/>
              <a:ahLst/>
              <a:cxnLst/>
              <a:rect l="l" t="t" r="r" b="b"/>
              <a:pathLst>
                <a:path w="3723" h="3408" extrusionOk="0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71"/>
            <p:cNvSpPr/>
            <p:nvPr/>
          </p:nvSpPr>
          <p:spPr>
            <a:xfrm>
              <a:off x="2756693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71"/>
            <p:cNvSpPr/>
            <p:nvPr/>
          </p:nvSpPr>
          <p:spPr>
            <a:xfrm>
              <a:off x="2748325" y="2564932"/>
              <a:ext cx="97681" cy="89392"/>
            </a:xfrm>
            <a:custGeom>
              <a:avLst/>
              <a:gdLst/>
              <a:ahLst/>
              <a:cxnLst/>
              <a:rect l="l" t="t" r="r" b="b"/>
              <a:pathLst>
                <a:path w="3724" h="3408" extrusionOk="0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71"/>
            <p:cNvSpPr/>
            <p:nvPr/>
          </p:nvSpPr>
          <p:spPr>
            <a:xfrm>
              <a:off x="2523875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71"/>
            <p:cNvSpPr/>
            <p:nvPr/>
          </p:nvSpPr>
          <p:spPr>
            <a:xfrm>
              <a:off x="2647130" y="2648212"/>
              <a:ext cx="22558" cy="17941"/>
            </a:xfrm>
            <a:custGeom>
              <a:avLst/>
              <a:gdLst/>
              <a:ahLst/>
              <a:cxnLst/>
              <a:rect l="l" t="t" r="r" b="b"/>
              <a:pathLst>
                <a:path w="860" h="684" extrusionOk="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71"/>
            <p:cNvSpPr/>
            <p:nvPr/>
          </p:nvSpPr>
          <p:spPr>
            <a:xfrm>
              <a:off x="2688495" y="2648212"/>
              <a:ext cx="22505" cy="17941"/>
            </a:xfrm>
            <a:custGeom>
              <a:avLst/>
              <a:gdLst/>
              <a:ahLst/>
              <a:cxnLst/>
              <a:rect l="l" t="t" r="r" b="b"/>
              <a:pathLst>
                <a:path w="858" h="684" extrusionOk="0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71"/>
            <p:cNvSpPr/>
            <p:nvPr/>
          </p:nvSpPr>
          <p:spPr>
            <a:xfrm>
              <a:off x="2541843" y="2576656"/>
              <a:ext cx="17810" cy="35830"/>
            </a:xfrm>
            <a:custGeom>
              <a:avLst/>
              <a:gdLst/>
              <a:ahLst/>
              <a:cxnLst/>
              <a:rect l="l" t="t" r="r" b="b"/>
              <a:pathLst>
                <a:path w="679" h="1366" extrusionOk="0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71"/>
            <p:cNvSpPr/>
            <p:nvPr/>
          </p:nvSpPr>
          <p:spPr>
            <a:xfrm>
              <a:off x="2535784" y="2588591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71"/>
            <p:cNvSpPr/>
            <p:nvPr/>
          </p:nvSpPr>
          <p:spPr>
            <a:xfrm>
              <a:off x="2798477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71"/>
            <p:cNvSpPr/>
            <p:nvPr/>
          </p:nvSpPr>
          <p:spPr>
            <a:xfrm>
              <a:off x="2816261" y="2576656"/>
              <a:ext cx="17994" cy="35830"/>
            </a:xfrm>
            <a:custGeom>
              <a:avLst/>
              <a:gdLst/>
              <a:ahLst/>
              <a:cxnLst/>
              <a:rect l="l" t="t" r="r" b="b"/>
              <a:pathLst>
                <a:path w="686" h="1366" extrusionOk="0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71"/>
            <p:cNvSpPr/>
            <p:nvPr/>
          </p:nvSpPr>
          <p:spPr>
            <a:xfrm>
              <a:off x="2810412" y="2588591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71"/>
            <p:cNvSpPr/>
            <p:nvPr/>
          </p:nvSpPr>
          <p:spPr>
            <a:xfrm>
              <a:off x="2609595" y="2725879"/>
              <a:ext cx="138940" cy="35778"/>
            </a:xfrm>
            <a:custGeom>
              <a:avLst/>
              <a:gdLst/>
              <a:ahLst/>
              <a:cxnLst/>
              <a:rect l="l" t="t" r="r" b="b"/>
              <a:pathLst>
                <a:path w="5297" h="1364" extrusionOk="0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71"/>
            <p:cNvSpPr/>
            <p:nvPr/>
          </p:nvSpPr>
          <p:spPr>
            <a:xfrm>
              <a:off x="2656730" y="2727662"/>
              <a:ext cx="91805" cy="33994"/>
            </a:xfrm>
            <a:custGeom>
              <a:avLst/>
              <a:gdLst/>
              <a:ahLst/>
              <a:cxnLst/>
              <a:rect l="l" t="t" r="r" b="b"/>
              <a:pathLst>
                <a:path w="3500" h="1296" extrusionOk="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5" name="Google Shape;15375;p71"/>
          <p:cNvGrpSpPr/>
          <p:nvPr/>
        </p:nvGrpSpPr>
        <p:grpSpPr>
          <a:xfrm>
            <a:off x="1699703" y="3365261"/>
            <a:ext cx="281054" cy="370158"/>
            <a:chOff x="1699703" y="3365261"/>
            <a:chExt cx="281054" cy="370158"/>
          </a:xfrm>
        </p:grpSpPr>
        <p:sp>
          <p:nvSpPr>
            <p:cNvPr id="15376" name="Google Shape;15376;p71"/>
            <p:cNvSpPr/>
            <p:nvPr/>
          </p:nvSpPr>
          <p:spPr>
            <a:xfrm>
              <a:off x="1737474" y="3471362"/>
              <a:ext cx="227781" cy="108435"/>
            </a:xfrm>
            <a:custGeom>
              <a:avLst/>
              <a:gdLst/>
              <a:ahLst/>
              <a:cxnLst/>
              <a:rect l="l" t="t" r="r" b="b"/>
              <a:pathLst>
                <a:path w="8684" h="4134" extrusionOk="0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71"/>
            <p:cNvSpPr/>
            <p:nvPr/>
          </p:nvSpPr>
          <p:spPr>
            <a:xfrm>
              <a:off x="1743271" y="3393301"/>
              <a:ext cx="237486" cy="103425"/>
            </a:xfrm>
            <a:custGeom>
              <a:avLst/>
              <a:gdLst/>
              <a:ahLst/>
              <a:cxnLst/>
              <a:rect l="l" t="t" r="r" b="b"/>
              <a:pathLst>
                <a:path w="9054" h="3943" extrusionOk="0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71"/>
            <p:cNvSpPr/>
            <p:nvPr/>
          </p:nvSpPr>
          <p:spPr>
            <a:xfrm>
              <a:off x="1709644" y="3365261"/>
              <a:ext cx="47686" cy="370158"/>
            </a:xfrm>
            <a:custGeom>
              <a:avLst/>
              <a:gdLst/>
              <a:ahLst/>
              <a:cxnLst/>
              <a:rect l="l" t="t" r="r" b="b"/>
              <a:pathLst>
                <a:path w="1818" h="14112" extrusionOk="0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71"/>
            <p:cNvSpPr/>
            <p:nvPr/>
          </p:nvSpPr>
          <p:spPr>
            <a:xfrm>
              <a:off x="1709644" y="3365261"/>
              <a:ext cx="25653" cy="370158"/>
            </a:xfrm>
            <a:custGeom>
              <a:avLst/>
              <a:gdLst/>
              <a:ahLst/>
              <a:cxnLst/>
              <a:rect l="l" t="t" r="r" b="b"/>
              <a:pathLst>
                <a:path w="978" h="14112" extrusionOk="0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71"/>
            <p:cNvSpPr/>
            <p:nvPr/>
          </p:nvSpPr>
          <p:spPr>
            <a:xfrm>
              <a:off x="1789881" y="3484660"/>
              <a:ext cx="38243" cy="70218"/>
            </a:xfrm>
            <a:custGeom>
              <a:avLst/>
              <a:gdLst/>
              <a:ahLst/>
              <a:cxnLst/>
              <a:rect l="l" t="t" r="r" b="b"/>
              <a:pathLst>
                <a:path w="1458" h="2677" extrusionOk="0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71"/>
            <p:cNvSpPr/>
            <p:nvPr/>
          </p:nvSpPr>
          <p:spPr>
            <a:xfrm>
              <a:off x="1805147" y="3536228"/>
              <a:ext cx="122232" cy="130389"/>
            </a:xfrm>
            <a:custGeom>
              <a:avLst/>
              <a:gdLst/>
              <a:ahLst/>
              <a:cxnLst/>
              <a:rect l="l" t="t" r="r" b="b"/>
              <a:pathLst>
                <a:path w="4660" h="4971" extrusionOk="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71"/>
            <p:cNvSpPr/>
            <p:nvPr/>
          </p:nvSpPr>
          <p:spPr>
            <a:xfrm>
              <a:off x="1703611" y="3472699"/>
              <a:ext cx="59778" cy="24027"/>
            </a:xfrm>
            <a:custGeom>
              <a:avLst/>
              <a:gdLst/>
              <a:ahLst/>
              <a:cxnLst/>
              <a:rect l="l" t="t" r="r" b="b"/>
              <a:pathLst>
                <a:path w="2279" h="916" extrusionOk="0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71"/>
            <p:cNvSpPr/>
            <p:nvPr/>
          </p:nvSpPr>
          <p:spPr>
            <a:xfrm>
              <a:off x="1699703" y="3472699"/>
              <a:ext cx="33810" cy="24027"/>
            </a:xfrm>
            <a:custGeom>
              <a:avLst/>
              <a:gdLst/>
              <a:ahLst/>
              <a:cxnLst/>
              <a:rect l="l" t="t" r="r" b="b"/>
              <a:pathLst>
                <a:path w="1289" h="916" extrusionOk="0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71"/>
            <p:cNvSpPr/>
            <p:nvPr/>
          </p:nvSpPr>
          <p:spPr>
            <a:xfrm>
              <a:off x="1703611" y="3604138"/>
              <a:ext cx="59778" cy="23843"/>
            </a:xfrm>
            <a:custGeom>
              <a:avLst/>
              <a:gdLst/>
              <a:ahLst/>
              <a:cxnLst/>
              <a:rect l="l" t="t" r="r" b="b"/>
              <a:pathLst>
                <a:path w="2279" h="909" extrusionOk="0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71"/>
            <p:cNvSpPr/>
            <p:nvPr/>
          </p:nvSpPr>
          <p:spPr>
            <a:xfrm>
              <a:off x="1699703" y="3604138"/>
              <a:ext cx="33810" cy="23843"/>
            </a:xfrm>
            <a:custGeom>
              <a:avLst/>
              <a:gdLst/>
              <a:ahLst/>
              <a:cxnLst/>
              <a:rect l="l" t="t" r="r" b="b"/>
              <a:pathLst>
                <a:path w="1289" h="909" extrusionOk="0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71"/>
            <p:cNvSpPr/>
            <p:nvPr/>
          </p:nvSpPr>
          <p:spPr>
            <a:xfrm>
              <a:off x="1801606" y="3393222"/>
              <a:ext cx="177341" cy="55844"/>
            </a:xfrm>
            <a:custGeom>
              <a:avLst/>
              <a:gdLst/>
              <a:ahLst/>
              <a:cxnLst/>
              <a:rect l="l" t="t" r="r" b="b"/>
              <a:pathLst>
                <a:path w="6761" h="2129" extrusionOk="0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71"/>
            <p:cNvSpPr/>
            <p:nvPr/>
          </p:nvSpPr>
          <p:spPr>
            <a:xfrm>
              <a:off x="1822957" y="3484319"/>
              <a:ext cx="141590" cy="95582"/>
            </a:xfrm>
            <a:custGeom>
              <a:avLst/>
              <a:gdLst/>
              <a:ahLst/>
              <a:cxnLst/>
              <a:rect l="l" t="t" r="r" b="b"/>
              <a:pathLst>
                <a:path w="5398" h="3644" extrusionOk="0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71"/>
            <p:cNvSpPr/>
            <p:nvPr/>
          </p:nvSpPr>
          <p:spPr>
            <a:xfrm>
              <a:off x="1805147" y="3536228"/>
              <a:ext cx="98572" cy="130389"/>
            </a:xfrm>
            <a:custGeom>
              <a:avLst/>
              <a:gdLst/>
              <a:ahLst/>
              <a:cxnLst/>
              <a:rect l="l" t="t" r="r" b="b"/>
              <a:pathLst>
                <a:path w="3758" h="4971" extrusionOk="0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9" name="Google Shape;15389;p71"/>
          <p:cNvGrpSpPr/>
          <p:nvPr/>
        </p:nvGrpSpPr>
        <p:grpSpPr>
          <a:xfrm>
            <a:off x="7966810" y="1519430"/>
            <a:ext cx="369974" cy="355626"/>
            <a:chOff x="7966810" y="1519430"/>
            <a:chExt cx="369974" cy="355626"/>
          </a:xfrm>
        </p:grpSpPr>
        <p:sp>
          <p:nvSpPr>
            <p:cNvPr id="15390" name="Google Shape;15390;p71"/>
            <p:cNvSpPr/>
            <p:nvPr/>
          </p:nvSpPr>
          <p:spPr>
            <a:xfrm>
              <a:off x="8205503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71"/>
            <p:cNvSpPr/>
            <p:nvPr/>
          </p:nvSpPr>
          <p:spPr>
            <a:xfrm>
              <a:off x="8230763" y="1530132"/>
              <a:ext cx="105130" cy="112291"/>
            </a:xfrm>
            <a:custGeom>
              <a:avLst/>
              <a:gdLst/>
              <a:ahLst/>
              <a:cxnLst/>
              <a:rect l="l" t="t" r="r" b="b"/>
              <a:pathLst>
                <a:path w="4008" h="4281" extrusionOk="0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71"/>
            <p:cNvSpPr/>
            <p:nvPr/>
          </p:nvSpPr>
          <p:spPr>
            <a:xfrm>
              <a:off x="7966810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71"/>
            <p:cNvSpPr/>
            <p:nvPr/>
          </p:nvSpPr>
          <p:spPr>
            <a:xfrm>
              <a:off x="7967886" y="1530132"/>
              <a:ext cx="104946" cy="112291"/>
            </a:xfrm>
            <a:custGeom>
              <a:avLst/>
              <a:gdLst/>
              <a:ahLst/>
              <a:cxnLst/>
              <a:rect l="l" t="t" r="r" b="b"/>
              <a:pathLst>
                <a:path w="4001" h="4281" extrusionOk="0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71"/>
            <p:cNvSpPr/>
            <p:nvPr/>
          </p:nvSpPr>
          <p:spPr>
            <a:xfrm>
              <a:off x="8002562" y="1564677"/>
              <a:ext cx="298471" cy="310380"/>
            </a:xfrm>
            <a:custGeom>
              <a:avLst/>
              <a:gdLst/>
              <a:ahLst/>
              <a:cxnLst/>
              <a:rect l="l" t="t" r="r" b="b"/>
              <a:pathLst>
                <a:path w="11379" h="11833" extrusionOk="0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71"/>
            <p:cNvSpPr/>
            <p:nvPr/>
          </p:nvSpPr>
          <p:spPr>
            <a:xfrm>
              <a:off x="8100741" y="1803527"/>
              <a:ext cx="102481" cy="35778"/>
            </a:xfrm>
            <a:custGeom>
              <a:avLst/>
              <a:gdLst/>
              <a:ahLst/>
              <a:cxnLst/>
              <a:rect l="l" t="t" r="r" b="b"/>
              <a:pathLst>
                <a:path w="3907" h="1364" extrusionOk="0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71"/>
            <p:cNvSpPr/>
            <p:nvPr/>
          </p:nvSpPr>
          <p:spPr>
            <a:xfrm>
              <a:off x="8084924" y="1714948"/>
              <a:ext cx="133930" cy="94507"/>
            </a:xfrm>
            <a:custGeom>
              <a:avLst/>
              <a:gdLst/>
              <a:ahLst/>
              <a:cxnLst/>
              <a:rect l="l" t="t" r="r" b="b"/>
              <a:pathLst>
                <a:path w="5106" h="3603" extrusionOk="0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71"/>
            <p:cNvSpPr/>
            <p:nvPr/>
          </p:nvSpPr>
          <p:spPr>
            <a:xfrm>
              <a:off x="8002562" y="1564677"/>
              <a:ext cx="149249" cy="309855"/>
            </a:xfrm>
            <a:custGeom>
              <a:avLst/>
              <a:gdLst/>
              <a:ahLst/>
              <a:cxnLst/>
              <a:rect l="l" t="t" r="r" b="b"/>
              <a:pathLst>
                <a:path w="5690" h="11813" extrusionOk="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71"/>
            <p:cNvSpPr/>
            <p:nvPr/>
          </p:nvSpPr>
          <p:spPr>
            <a:xfrm>
              <a:off x="8112492" y="1755684"/>
              <a:ext cx="29010" cy="28486"/>
            </a:xfrm>
            <a:custGeom>
              <a:avLst/>
              <a:gdLst/>
              <a:ahLst/>
              <a:cxnLst/>
              <a:rect l="l" t="t" r="r" b="b"/>
              <a:pathLst>
                <a:path w="1106" h="1086" extrusionOk="0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71"/>
            <p:cNvSpPr/>
            <p:nvPr/>
          </p:nvSpPr>
          <p:spPr>
            <a:xfrm>
              <a:off x="8161935" y="1755788"/>
              <a:ext cx="29194" cy="28538"/>
            </a:xfrm>
            <a:custGeom>
              <a:avLst/>
              <a:gdLst/>
              <a:ahLst/>
              <a:cxnLst/>
              <a:rect l="l" t="t" r="r" b="b"/>
              <a:pathLst>
                <a:path w="1113" h="1088" extrusionOk="0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71"/>
            <p:cNvSpPr/>
            <p:nvPr/>
          </p:nvSpPr>
          <p:spPr>
            <a:xfrm>
              <a:off x="8068189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71"/>
            <p:cNvSpPr/>
            <p:nvPr/>
          </p:nvSpPr>
          <p:spPr>
            <a:xfrm>
              <a:off x="8086157" y="1666213"/>
              <a:ext cx="17810" cy="29797"/>
            </a:xfrm>
            <a:custGeom>
              <a:avLst/>
              <a:gdLst/>
              <a:ahLst/>
              <a:cxnLst/>
              <a:rect l="l" t="t" r="r" b="b"/>
              <a:pathLst>
                <a:path w="679" h="1136" extrusionOk="0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71"/>
            <p:cNvSpPr/>
            <p:nvPr/>
          </p:nvSpPr>
          <p:spPr>
            <a:xfrm>
              <a:off x="8080098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71"/>
            <p:cNvSpPr/>
            <p:nvPr/>
          </p:nvSpPr>
          <p:spPr>
            <a:xfrm>
              <a:off x="8199628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71"/>
            <p:cNvSpPr/>
            <p:nvPr/>
          </p:nvSpPr>
          <p:spPr>
            <a:xfrm>
              <a:off x="8217412" y="1666213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71"/>
            <p:cNvSpPr/>
            <p:nvPr/>
          </p:nvSpPr>
          <p:spPr>
            <a:xfrm>
              <a:off x="8211536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06" name="Google Shape;15406;p71"/>
          <p:cNvGrpSpPr/>
          <p:nvPr/>
        </p:nvGrpSpPr>
        <p:grpSpPr>
          <a:xfrm>
            <a:off x="2792628" y="3365340"/>
            <a:ext cx="290445" cy="370079"/>
            <a:chOff x="2792628" y="3365340"/>
            <a:chExt cx="290445" cy="370079"/>
          </a:xfrm>
        </p:grpSpPr>
        <p:sp>
          <p:nvSpPr>
            <p:cNvPr id="15407" name="Google Shape;15407;p71"/>
            <p:cNvSpPr/>
            <p:nvPr/>
          </p:nvSpPr>
          <p:spPr>
            <a:xfrm>
              <a:off x="2792628" y="3365366"/>
              <a:ext cx="290445" cy="287769"/>
            </a:xfrm>
            <a:custGeom>
              <a:avLst/>
              <a:gdLst/>
              <a:ahLst/>
              <a:cxnLst/>
              <a:rect l="l" t="t" r="r" b="b"/>
              <a:pathLst>
                <a:path w="11073" h="10971" extrusionOk="0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71"/>
            <p:cNvSpPr/>
            <p:nvPr/>
          </p:nvSpPr>
          <p:spPr>
            <a:xfrm>
              <a:off x="2792628" y="3502025"/>
              <a:ext cx="145314" cy="89156"/>
            </a:xfrm>
            <a:custGeom>
              <a:avLst/>
              <a:gdLst/>
              <a:ahLst/>
              <a:cxnLst/>
              <a:rect l="l" t="t" r="r" b="b"/>
              <a:pathLst>
                <a:path w="5540" h="3399" extrusionOk="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71"/>
            <p:cNvSpPr/>
            <p:nvPr/>
          </p:nvSpPr>
          <p:spPr>
            <a:xfrm>
              <a:off x="2937916" y="3427348"/>
              <a:ext cx="145157" cy="88946"/>
            </a:xfrm>
            <a:custGeom>
              <a:avLst/>
              <a:gdLst/>
              <a:ahLst/>
              <a:cxnLst/>
              <a:rect l="l" t="t" r="r" b="b"/>
              <a:pathLst>
                <a:path w="5534" h="3391" extrusionOk="0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71"/>
            <p:cNvSpPr/>
            <p:nvPr/>
          </p:nvSpPr>
          <p:spPr>
            <a:xfrm>
              <a:off x="2856105" y="3365340"/>
              <a:ext cx="108356" cy="143845"/>
            </a:xfrm>
            <a:custGeom>
              <a:avLst/>
              <a:gdLst/>
              <a:ahLst/>
              <a:cxnLst/>
              <a:rect l="l" t="t" r="r" b="b"/>
              <a:pathLst>
                <a:path w="4131" h="5484" extrusionOk="0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71"/>
            <p:cNvSpPr/>
            <p:nvPr/>
          </p:nvSpPr>
          <p:spPr>
            <a:xfrm>
              <a:off x="2911424" y="3509159"/>
              <a:ext cx="108173" cy="143845"/>
            </a:xfrm>
            <a:custGeom>
              <a:avLst/>
              <a:gdLst/>
              <a:ahLst/>
              <a:cxnLst/>
              <a:rect l="l" t="t" r="r" b="b"/>
              <a:pathLst>
                <a:path w="4124" h="5484" extrusionOk="0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71"/>
            <p:cNvSpPr/>
            <p:nvPr/>
          </p:nvSpPr>
          <p:spPr>
            <a:xfrm>
              <a:off x="2830504" y="3566708"/>
              <a:ext cx="25181" cy="17889"/>
            </a:xfrm>
            <a:custGeom>
              <a:avLst/>
              <a:gdLst/>
              <a:ahLst/>
              <a:cxnLst/>
              <a:rect l="l" t="t" r="r" b="b"/>
              <a:pathLst>
                <a:path w="960" h="682" extrusionOk="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71"/>
            <p:cNvSpPr/>
            <p:nvPr/>
          </p:nvSpPr>
          <p:spPr>
            <a:xfrm>
              <a:off x="2857547" y="3525002"/>
              <a:ext cx="57890" cy="40735"/>
            </a:xfrm>
            <a:custGeom>
              <a:avLst/>
              <a:gdLst/>
              <a:ahLst/>
              <a:cxnLst/>
              <a:rect l="l" t="t" r="r" b="b"/>
              <a:pathLst>
                <a:path w="2207" h="1553" extrusionOk="0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71"/>
            <p:cNvSpPr/>
            <p:nvPr/>
          </p:nvSpPr>
          <p:spPr>
            <a:xfrm>
              <a:off x="3020095" y="3433407"/>
              <a:ext cx="26256" cy="18492"/>
            </a:xfrm>
            <a:custGeom>
              <a:avLst/>
              <a:gdLst/>
              <a:ahLst/>
              <a:cxnLst/>
              <a:rect l="l" t="t" r="r" b="b"/>
              <a:pathLst>
                <a:path w="1001" h="705" extrusionOk="0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71"/>
            <p:cNvSpPr/>
            <p:nvPr/>
          </p:nvSpPr>
          <p:spPr>
            <a:xfrm>
              <a:off x="2961392" y="3452529"/>
              <a:ext cx="57837" cy="40657"/>
            </a:xfrm>
            <a:custGeom>
              <a:avLst/>
              <a:gdLst/>
              <a:ahLst/>
              <a:cxnLst/>
              <a:rect l="l" t="t" r="r" b="b"/>
              <a:pathLst>
                <a:path w="2205" h="1550" extrusionOk="0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71"/>
            <p:cNvSpPr/>
            <p:nvPr/>
          </p:nvSpPr>
          <p:spPr>
            <a:xfrm>
              <a:off x="2860878" y="3404292"/>
              <a:ext cx="21404" cy="20591"/>
            </a:xfrm>
            <a:custGeom>
              <a:avLst/>
              <a:gdLst/>
              <a:ahLst/>
              <a:cxnLst/>
              <a:rect l="l" t="t" r="r" b="b"/>
              <a:pathLst>
                <a:path w="816" h="785" extrusionOk="0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71"/>
            <p:cNvSpPr/>
            <p:nvPr/>
          </p:nvSpPr>
          <p:spPr>
            <a:xfrm>
              <a:off x="2879790" y="3431466"/>
              <a:ext cx="43568" cy="52093"/>
            </a:xfrm>
            <a:custGeom>
              <a:avLst/>
              <a:gdLst/>
              <a:ahLst/>
              <a:cxnLst/>
              <a:rect l="l" t="t" r="r" b="b"/>
              <a:pathLst>
                <a:path w="1661" h="1986" extrusionOk="0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71"/>
            <p:cNvSpPr/>
            <p:nvPr/>
          </p:nvSpPr>
          <p:spPr>
            <a:xfrm>
              <a:off x="2993445" y="3593856"/>
              <a:ext cx="21509" cy="20617"/>
            </a:xfrm>
            <a:custGeom>
              <a:avLst/>
              <a:gdLst/>
              <a:ahLst/>
              <a:cxnLst/>
              <a:rect l="l" t="t" r="r" b="b"/>
              <a:pathLst>
                <a:path w="820" h="786" extrusionOk="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71"/>
            <p:cNvSpPr/>
            <p:nvPr/>
          </p:nvSpPr>
          <p:spPr>
            <a:xfrm>
              <a:off x="2952500" y="3535258"/>
              <a:ext cx="43620" cy="52171"/>
            </a:xfrm>
            <a:custGeom>
              <a:avLst/>
              <a:gdLst/>
              <a:ahLst/>
              <a:cxnLst/>
              <a:rect l="l" t="t" r="r" b="b"/>
              <a:pathLst>
                <a:path w="1663" h="1989" extrusionOk="0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71"/>
            <p:cNvSpPr/>
            <p:nvPr/>
          </p:nvSpPr>
          <p:spPr>
            <a:xfrm>
              <a:off x="2912315" y="3503284"/>
              <a:ext cx="41470" cy="232136"/>
            </a:xfrm>
            <a:custGeom>
              <a:avLst/>
              <a:gdLst/>
              <a:ahLst/>
              <a:cxnLst/>
              <a:rect l="l" t="t" r="r" b="b"/>
              <a:pathLst>
                <a:path w="1581" h="8850" extrusionOk="0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1" name="Google Shape;15421;p71"/>
          <p:cNvGrpSpPr/>
          <p:nvPr/>
        </p:nvGrpSpPr>
        <p:grpSpPr>
          <a:xfrm>
            <a:off x="1389585" y="1988317"/>
            <a:ext cx="388125" cy="353790"/>
            <a:chOff x="1389585" y="1988317"/>
            <a:chExt cx="388125" cy="353790"/>
          </a:xfrm>
        </p:grpSpPr>
        <p:sp>
          <p:nvSpPr>
            <p:cNvPr id="15422" name="Google Shape;15422;p71"/>
            <p:cNvSpPr/>
            <p:nvPr/>
          </p:nvSpPr>
          <p:spPr>
            <a:xfrm>
              <a:off x="1673551" y="2066221"/>
              <a:ext cx="104159" cy="74546"/>
            </a:xfrm>
            <a:custGeom>
              <a:avLst/>
              <a:gdLst/>
              <a:ahLst/>
              <a:cxnLst/>
              <a:rect l="l" t="t" r="r" b="b"/>
              <a:pathLst>
                <a:path w="3971" h="2842" extrusionOk="0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71"/>
            <p:cNvSpPr/>
            <p:nvPr/>
          </p:nvSpPr>
          <p:spPr>
            <a:xfrm>
              <a:off x="1691519" y="2074745"/>
              <a:ext cx="77510" cy="66021"/>
            </a:xfrm>
            <a:custGeom>
              <a:avLst/>
              <a:gdLst/>
              <a:ahLst/>
              <a:cxnLst/>
              <a:rect l="l" t="t" r="r" b="b"/>
              <a:pathLst>
                <a:path w="2955" h="2517" extrusionOk="0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71"/>
            <p:cNvSpPr/>
            <p:nvPr/>
          </p:nvSpPr>
          <p:spPr>
            <a:xfrm>
              <a:off x="1389585" y="2066221"/>
              <a:ext cx="104002" cy="74546"/>
            </a:xfrm>
            <a:custGeom>
              <a:avLst/>
              <a:gdLst/>
              <a:ahLst/>
              <a:cxnLst/>
              <a:rect l="l" t="t" r="r" b="b"/>
              <a:pathLst>
                <a:path w="3965" h="2842" extrusionOk="0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71"/>
            <p:cNvSpPr/>
            <p:nvPr/>
          </p:nvSpPr>
          <p:spPr>
            <a:xfrm>
              <a:off x="1398267" y="2074745"/>
              <a:ext cx="77352" cy="66021"/>
            </a:xfrm>
            <a:custGeom>
              <a:avLst/>
              <a:gdLst/>
              <a:ahLst/>
              <a:cxnLst/>
              <a:rect l="l" t="t" r="r" b="b"/>
              <a:pathLst>
                <a:path w="2949" h="2517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71"/>
            <p:cNvSpPr/>
            <p:nvPr/>
          </p:nvSpPr>
          <p:spPr>
            <a:xfrm>
              <a:off x="1655584" y="1988317"/>
              <a:ext cx="89838" cy="101930"/>
            </a:xfrm>
            <a:custGeom>
              <a:avLst/>
              <a:gdLst/>
              <a:ahLst/>
              <a:cxnLst/>
              <a:rect l="l" t="t" r="r" b="b"/>
              <a:pathLst>
                <a:path w="3425" h="3886" extrusionOk="0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71"/>
            <p:cNvSpPr/>
            <p:nvPr/>
          </p:nvSpPr>
          <p:spPr>
            <a:xfrm>
              <a:off x="1670168" y="1988317"/>
              <a:ext cx="75254" cy="101930"/>
            </a:xfrm>
            <a:custGeom>
              <a:avLst/>
              <a:gdLst/>
              <a:ahLst/>
              <a:cxnLst/>
              <a:rect l="l" t="t" r="r" b="b"/>
              <a:pathLst>
                <a:path w="2869" h="3886" extrusionOk="0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71"/>
            <p:cNvSpPr/>
            <p:nvPr/>
          </p:nvSpPr>
          <p:spPr>
            <a:xfrm>
              <a:off x="1421691" y="1988317"/>
              <a:ext cx="90021" cy="101930"/>
            </a:xfrm>
            <a:custGeom>
              <a:avLst/>
              <a:gdLst/>
              <a:ahLst/>
              <a:cxnLst/>
              <a:rect l="l" t="t" r="r" b="b"/>
              <a:pathLst>
                <a:path w="3432" h="3886" extrusionOk="0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71"/>
            <p:cNvSpPr/>
            <p:nvPr/>
          </p:nvSpPr>
          <p:spPr>
            <a:xfrm>
              <a:off x="1421691" y="1988317"/>
              <a:ext cx="75280" cy="101930"/>
            </a:xfrm>
            <a:custGeom>
              <a:avLst/>
              <a:gdLst/>
              <a:ahLst/>
              <a:cxnLst/>
              <a:rect l="l" t="t" r="r" b="b"/>
              <a:pathLst>
                <a:path w="2870" h="3886" extrusionOk="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71"/>
            <p:cNvSpPr/>
            <p:nvPr/>
          </p:nvSpPr>
          <p:spPr>
            <a:xfrm>
              <a:off x="1461193" y="2012502"/>
              <a:ext cx="244726" cy="295088"/>
            </a:xfrm>
            <a:custGeom>
              <a:avLst/>
              <a:gdLst/>
              <a:ahLst/>
              <a:cxnLst/>
              <a:rect l="l" t="t" r="r" b="b"/>
              <a:pathLst>
                <a:path w="9330" h="11250" extrusionOk="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71"/>
            <p:cNvSpPr/>
            <p:nvPr/>
          </p:nvSpPr>
          <p:spPr>
            <a:xfrm>
              <a:off x="1461901" y="2012869"/>
              <a:ext cx="111346" cy="294720"/>
            </a:xfrm>
            <a:custGeom>
              <a:avLst/>
              <a:gdLst/>
              <a:ahLst/>
              <a:cxnLst/>
              <a:rect l="l" t="t" r="r" b="b"/>
              <a:pathLst>
                <a:path w="4245" h="11236" extrusionOk="0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71"/>
            <p:cNvSpPr/>
            <p:nvPr/>
          </p:nvSpPr>
          <p:spPr>
            <a:xfrm>
              <a:off x="1526270" y="2270054"/>
              <a:ext cx="114573" cy="72054"/>
            </a:xfrm>
            <a:custGeom>
              <a:avLst/>
              <a:gdLst/>
              <a:ahLst/>
              <a:cxnLst/>
              <a:rect l="l" t="t" r="r" b="b"/>
              <a:pathLst>
                <a:path w="4368" h="2747" extrusionOk="0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71"/>
            <p:cNvSpPr/>
            <p:nvPr/>
          </p:nvSpPr>
          <p:spPr>
            <a:xfrm>
              <a:off x="1526270" y="2270211"/>
              <a:ext cx="75437" cy="71896"/>
            </a:xfrm>
            <a:custGeom>
              <a:avLst/>
              <a:gdLst/>
              <a:ahLst/>
              <a:cxnLst/>
              <a:rect l="l" t="t" r="r" b="b"/>
              <a:pathLst>
                <a:path w="2876" h="2741" extrusionOk="0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71"/>
            <p:cNvSpPr/>
            <p:nvPr/>
          </p:nvSpPr>
          <p:spPr>
            <a:xfrm>
              <a:off x="1547621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71"/>
            <p:cNvSpPr/>
            <p:nvPr/>
          </p:nvSpPr>
          <p:spPr>
            <a:xfrm>
              <a:off x="1600029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71"/>
            <p:cNvSpPr/>
            <p:nvPr/>
          </p:nvSpPr>
          <p:spPr>
            <a:xfrm>
              <a:off x="1499594" y="2126156"/>
              <a:ext cx="35961" cy="41994"/>
            </a:xfrm>
            <a:custGeom>
              <a:avLst/>
              <a:gdLst/>
              <a:ahLst/>
              <a:cxnLst/>
              <a:rect l="l" t="t" r="r" b="b"/>
              <a:pathLst>
                <a:path w="1371" h="1601" extrusionOk="0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71"/>
            <p:cNvSpPr/>
            <p:nvPr/>
          </p:nvSpPr>
          <p:spPr>
            <a:xfrm>
              <a:off x="1517561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71"/>
            <p:cNvSpPr/>
            <p:nvPr/>
          </p:nvSpPr>
          <p:spPr>
            <a:xfrm>
              <a:off x="1511686" y="2132215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71"/>
            <p:cNvSpPr/>
            <p:nvPr/>
          </p:nvSpPr>
          <p:spPr>
            <a:xfrm>
              <a:off x="1631583" y="2126156"/>
              <a:ext cx="35935" cy="41994"/>
            </a:xfrm>
            <a:custGeom>
              <a:avLst/>
              <a:gdLst/>
              <a:ahLst/>
              <a:cxnLst/>
              <a:rect l="l" t="t" r="r" b="b"/>
              <a:pathLst>
                <a:path w="1370" h="1601" extrusionOk="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71"/>
            <p:cNvSpPr/>
            <p:nvPr/>
          </p:nvSpPr>
          <p:spPr>
            <a:xfrm>
              <a:off x="1649525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71"/>
            <p:cNvSpPr/>
            <p:nvPr/>
          </p:nvSpPr>
          <p:spPr>
            <a:xfrm>
              <a:off x="1643492" y="2132215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71"/>
            <p:cNvSpPr/>
            <p:nvPr/>
          </p:nvSpPr>
          <p:spPr>
            <a:xfrm>
              <a:off x="1483410" y="2012370"/>
              <a:ext cx="190876" cy="73077"/>
            </a:xfrm>
            <a:custGeom>
              <a:avLst/>
              <a:gdLst/>
              <a:ahLst/>
              <a:cxnLst/>
              <a:rect l="l" t="t" r="r" b="b"/>
              <a:pathLst>
                <a:path w="7277" h="2786" extrusionOk="0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71"/>
            <p:cNvSpPr/>
            <p:nvPr/>
          </p:nvSpPr>
          <p:spPr>
            <a:xfrm>
              <a:off x="1483410" y="2012869"/>
              <a:ext cx="89838" cy="60460"/>
            </a:xfrm>
            <a:custGeom>
              <a:avLst/>
              <a:gdLst/>
              <a:ahLst/>
              <a:cxnLst/>
              <a:rect l="l" t="t" r="r" b="b"/>
              <a:pathLst>
                <a:path w="3425" h="2305" extrusionOk="0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4" name="Google Shape;15444;p71"/>
          <p:cNvGrpSpPr/>
          <p:nvPr/>
        </p:nvGrpSpPr>
        <p:grpSpPr>
          <a:xfrm>
            <a:off x="2492924" y="1512190"/>
            <a:ext cx="370158" cy="370158"/>
            <a:chOff x="2492924" y="1512190"/>
            <a:chExt cx="370158" cy="370158"/>
          </a:xfrm>
        </p:grpSpPr>
        <p:sp>
          <p:nvSpPr>
            <p:cNvPr id="15445" name="Google Shape;15445;p71"/>
            <p:cNvSpPr/>
            <p:nvPr/>
          </p:nvSpPr>
          <p:spPr>
            <a:xfrm>
              <a:off x="2492924" y="1512190"/>
              <a:ext cx="370158" cy="370158"/>
            </a:xfrm>
            <a:custGeom>
              <a:avLst/>
              <a:gdLst/>
              <a:ahLst/>
              <a:cxnLst/>
              <a:rect l="l" t="t" r="r" b="b"/>
              <a:pathLst>
                <a:path w="14112" h="14112" extrusionOk="0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71"/>
            <p:cNvSpPr/>
            <p:nvPr/>
          </p:nvSpPr>
          <p:spPr>
            <a:xfrm>
              <a:off x="2492924" y="1512190"/>
              <a:ext cx="185000" cy="369974"/>
            </a:xfrm>
            <a:custGeom>
              <a:avLst/>
              <a:gdLst/>
              <a:ahLst/>
              <a:cxnLst/>
              <a:rect l="l" t="t" r="r" b="b"/>
              <a:pathLst>
                <a:path w="7053" h="14105" extrusionOk="0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71"/>
            <p:cNvSpPr/>
            <p:nvPr/>
          </p:nvSpPr>
          <p:spPr>
            <a:xfrm>
              <a:off x="2725033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71"/>
            <p:cNvSpPr/>
            <p:nvPr/>
          </p:nvSpPr>
          <p:spPr>
            <a:xfrm>
              <a:off x="2740509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71"/>
            <p:cNvSpPr/>
            <p:nvPr/>
          </p:nvSpPr>
          <p:spPr>
            <a:xfrm>
              <a:off x="2539666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71"/>
            <p:cNvSpPr/>
            <p:nvPr/>
          </p:nvSpPr>
          <p:spPr>
            <a:xfrm>
              <a:off x="2548532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71"/>
            <p:cNvSpPr/>
            <p:nvPr/>
          </p:nvSpPr>
          <p:spPr>
            <a:xfrm>
              <a:off x="2540767" y="1577975"/>
              <a:ext cx="274471" cy="250654"/>
            </a:xfrm>
            <a:custGeom>
              <a:avLst/>
              <a:gdLst/>
              <a:ahLst/>
              <a:cxnLst/>
              <a:rect l="l" t="t" r="r" b="b"/>
              <a:pathLst>
                <a:path w="10464" h="9556" extrusionOk="0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71"/>
            <p:cNvSpPr/>
            <p:nvPr/>
          </p:nvSpPr>
          <p:spPr>
            <a:xfrm>
              <a:off x="2540767" y="1577949"/>
              <a:ext cx="87530" cy="229513"/>
            </a:xfrm>
            <a:custGeom>
              <a:avLst/>
              <a:gdLst/>
              <a:ahLst/>
              <a:cxnLst/>
              <a:rect l="l" t="t" r="r" b="b"/>
              <a:pathLst>
                <a:path w="3337" h="8750" extrusionOk="0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71"/>
            <p:cNvSpPr/>
            <p:nvPr/>
          </p:nvSpPr>
          <p:spPr>
            <a:xfrm>
              <a:off x="2544676" y="1735067"/>
              <a:ext cx="266471" cy="93562"/>
            </a:xfrm>
            <a:custGeom>
              <a:avLst/>
              <a:gdLst/>
              <a:ahLst/>
              <a:cxnLst/>
              <a:rect l="l" t="t" r="r" b="b"/>
              <a:pathLst>
                <a:path w="10159" h="3567" extrusionOk="0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71"/>
            <p:cNvSpPr/>
            <p:nvPr/>
          </p:nvSpPr>
          <p:spPr>
            <a:xfrm>
              <a:off x="2628454" y="1810478"/>
              <a:ext cx="99097" cy="41994"/>
            </a:xfrm>
            <a:custGeom>
              <a:avLst/>
              <a:gdLst/>
              <a:ahLst/>
              <a:cxnLst/>
              <a:rect l="l" t="t" r="r" b="b"/>
              <a:pathLst>
                <a:path w="3778" h="1601" extrusionOk="0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71"/>
            <p:cNvSpPr/>
            <p:nvPr/>
          </p:nvSpPr>
          <p:spPr>
            <a:xfrm>
              <a:off x="2606395" y="1762976"/>
              <a:ext cx="143216" cy="59621"/>
            </a:xfrm>
            <a:custGeom>
              <a:avLst/>
              <a:gdLst/>
              <a:ahLst/>
              <a:cxnLst/>
              <a:rect l="l" t="t" r="r" b="b"/>
              <a:pathLst>
                <a:path w="5460" h="2273" extrusionOk="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71"/>
            <p:cNvSpPr/>
            <p:nvPr/>
          </p:nvSpPr>
          <p:spPr>
            <a:xfrm>
              <a:off x="2601778" y="1776353"/>
              <a:ext cx="152265" cy="51935"/>
            </a:xfrm>
            <a:custGeom>
              <a:avLst/>
              <a:gdLst/>
              <a:ahLst/>
              <a:cxnLst/>
              <a:rect l="l" t="t" r="r" b="b"/>
              <a:pathLst>
                <a:path w="5805" h="1980" extrusionOk="0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71"/>
            <p:cNvSpPr/>
            <p:nvPr/>
          </p:nvSpPr>
          <p:spPr>
            <a:xfrm>
              <a:off x="2640022" y="1759434"/>
              <a:ext cx="75778" cy="31633"/>
            </a:xfrm>
            <a:custGeom>
              <a:avLst/>
              <a:gdLst/>
              <a:ahLst/>
              <a:cxnLst/>
              <a:rect l="l" t="t" r="r" b="b"/>
              <a:pathLst>
                <a:path w="2889" h="1206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71"/>
            <p:cNvSpPr/>
            <p:nvPr/>
          </p:nvSpPr>
          <p:spPr>
            <a:xfrm>
              <a:off x="2672022" y="1606697"/>
              <a:ext cx="11961" cy="60801"/>
            </a:xfrm>
            <a:custGeom>
              <a:avLst/>
              <a:gdLst/>
              <a:ahLst/>
              <a:cxnLst/>
              <a:rect l="l" t="t" r="r" b="b"/>
              <a:pathLst>
                <a:path w="456" h="2318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71"/>
            <p:cNvSpPr/>
            <p:nvPr/>
          </p:nvSpPr>
          <p:spPr>
            <a:xfrm>
              <a:off x="2600362" y="1685256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71"/>
            <p:cNvSpPr/>
            <p:nvPr/>
          </p:nvSpPr>
          <p:spPr>
            <a:xfrm>
              <a:off x="2618330" y="1685256"/>
              <a:ext cx="17810" cy="29955"/>
            </a:xfrm>
            <a:custGeom>
              <a:avLst/>
              <a:gdLst/>
              <a:ahLst/>
              <a:cxnLst/>
              <a:rect l="l" t="t" r="r" b="b"/>
              <a:pathLst>
                <a:path w="679" h="1142" extrusionOk="0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71"/>
            <p:cNvSpPr/>
            <p:nvPr/>
          </p:nvSpPr>
          <p:spPr>
            <a:xfrm>
              <a:off x="2612270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71"/>
            <p:cNvSpPr/>
            <p:nvPr/>
          </p:nvSpPr>
          <p:spPr>
            <a:xfrm>
              <a:off x="2719709" y="1685256"/>
              <a:ext cx="35935" cy="41811"/>
            </a:xfrm>
            <a:custGeom>
              <a:avLst/>
              <a:gdLst/>
              <a:ahLst/>
              <a:cxnLst/>
              <a:rect l="l" t="t" r="r" b="b"/>
              <a:pathLst>
                <a:path w="1370" h="1594" extrusionOk="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71"/>
            <p:cNvSpPr/>
            <p:nvPr/>
          </p:nvSpPr>
          <p:spPr>
            <a:xfrm>
              <a:off x="2737650" y="1685256"/>
              <a:ext cx="17994" cy="29955"/>
            </a:xfrm>
            <a:custGeom>
              <a:avLst/>
              <a:gdLst/>
              <a:ahLst/>
              <a:cxnLst/>
              <a:rect l="l" t="t" r="r" b="b"/>
              <a:pathLst>
                <a:path w="686" h="1142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71"/>
            <p:cNvSpPr/>
            <p:nvPr/>
          </p:nvSpPr>
          <p:spPr>
            <a:xfrm>
              <a:off x="2731617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71"/>
            <p:cNvSpPr/>
            <p:nvPr/>
          </p:nvSpPr>
          <p:spPr>
            <a:xfrm>
              <a:off x="2640022" y="1759434"/>
              <a:ext cx="48762" cy="31528"/>
            </a:xfrm>
            <a:custGeom>
              <a:avLst/>
              <a:gdLst/>
              <a:ahLst/>
              <a:cxnLst/>
              <a:rect l="l" t="t" r="r" b="b"/>
              <a:pathLst>
                <a:path w="1859" h="1202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71"/>
            <p:cNvSpPr/>
            <p:nvPr/>
          </p:nvSpPr>
          <p:spPr>
            <a:xfrm>
              <a:off x="2544859" y="1735067"/>
              <a:ext cx="39345" cy="72578"/>
            </a:xfrm>
            <a:custGeom>
              <a:avLst/>
              <a:gdLst/>
              <a:ahLst/>
              <a:cxnLst/>
              <a:rect l="l" t="t" r="r" b="b"/>
              <a:pathLst>
                <a:path w="1500" h="2767" extrusionOk="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7" name="Google Shape;15467;p71"/>
          <p:cNvGrpSpPr/>
          <p:nvPr/>
        </p:nvGrpSpPr>
        <p:grpSpPr>
          <a:xfrm>
            <a:off x="1933569" y="1512243"/>
            <a:ext cx="393975" cy="370105"/>
            <a:chOff x="1933569" y="1512243"/>
            <a:chExt cx="393975" cy="370105"/>
          </a:xfrm>
        </p:grpSpPr>
        <p:sp>
          <p:nvSpPr>
            <p:cNvPr id="15468" name="Google Shape;15468;p71"/>
            <p:cNvSpPr/>
            <p:nvPr/>
          </p:nvSpPr>
          <p:spPr>
            <a:xfrm>
              <a:off x="2184354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71"/>
            <p:cNvSpPr/>
            <p:nvPr/>
          </p:nvSpPr>
          <p:spPr>
            <a:xfrm>
              <a:off x="2203214" y="1527273"/>
              <a:ext cx="86979" cy="92749"/>
            </a:xfrm>
            <a:custGeom>
              <a:avLst/>
              <a:gdLst/>
              <a:ahLst/>
              <a:cxnLst/>
              <a:rect l="l" t="t" r="r" b="b"/>
              <a:pathLst>
                <a:path w="3316" h="3536" extrusionOk="0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71"/>
            <p:cNvSpPr/>
            <p:nvPr/>
          </p:nvSpPr>
          <p:spPr>
            <a:xfrm>
              <a:off x="1962999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71"/>
            <p:cNvSpPr/>
            <p:nvPr/>
          </p:nvSpPr>
          <p:spPr>
            <a:xfrm>
              <a:off x="1970947" y="1527273"/>
              <a:ext cx="87162" cy="92749"/>
            </a:xfrm>
            <a:custGeom>
              <a:avLst/>
              <a:gdLst/>
              <a:ahLst/>
              <a:cxnLst/>
              <a:rect l="l" t="t" r="r" b="b"/>
              <a:pathLst>
                <a:path w="3323" h="3536" extrusionOk="0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71"/>
            <p:cNvSpPr/>
            <p:nvPr/>
          </p:nvSpPr>
          <p:spPr>
            <a:xfrm>
              <a:off x="1933569" y="1542093"/>
              <a:ext cx="393975" cy="328347"/>
            </a:xfrm>
            <a:custGeom>
              <a:avLst/>
              <a:gdLst/>
              <a:ahLst/>
              <a:cxnLst/>
              <a:rect l="l" t="t" r="r" b="b"/>
              <a:pathLst>
                <a:path w="15020" h="12518" extrusionOk="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71"/>
            <p:cNvSpPr/>
            <p:nvPr/>
          </p:nvSpPr>
          <p:spPr>
            <a:xfrm>
              <a:off x="1939445" y="1551876"/>
              <a:ext cx="190508" cy="318563"/>
            </a:xfrm>
            <a:custGeom>
              <a:avLst/>
              <a:gdLst/>
              <a:ahLst/>
              <a:cxnLst/>
              <a:rect l="l" t="t" r="r" b="b"/>
              <a:pathLst>
                <a:path w="7263" h="12145" extrusionOk="0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71"/>
            <p:cNvSpPr/>
            <p:nvPr/>
          </p:nvSpPr>
          <p:spPr>
            <a:xfrm>
              <a:off x="2199122" y="1856538"/>
              <a:ext cx="23135" cy="13902"/>
            </a:xfrm>
            <a:custGeom>
              <a:avLst/>
              <a:gdLst/>
              <a:ahLst/>
              <a:cxnLst/>
              <a:rect l="l" t="t" r="r" b="b"/>
              <a:pathLst>
                <a:path w="882" h="530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71"/>
            <p:cNvSpPr/>
            <p:nvPr/>
          </p:nvSpPr>
          <p:spPr>
            <a:xfrm>
              <a:off x="1950461" y="1650921"/>
              <a:ext cx="120448" cy="219519"/>
            </a:xfrm>
            <a:custGeom>
              <a:avLst/>
              <a:gdLst/>
              <a:ahLst/>
              <a:cxnLst/>
              <a:rect l="l" t="t" r="r" b="b"/>
              <a:pathLst>
                <a:path w="4592" h="8369" extrusionOk="0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71"/>
            <p:cNvSpPr/>
            <p:nvPr/>
          </p:nvSpPr>
          <p:spPr>
            <a:xfrm>
              <a:off x="2190230" y="1650921"/>
              <a:ext cx="120422" cy="219519"/>
            </a:xfrm>
            <a:custGeom>
              <a:avLst/>
              <a:gdLst/>
              <a:ahLst/>
              <a:cxnLst/>
              <a:rect l="l" t="t" r="r" b="b"/>
              <a:pathLst>
                <a:path w="4591" h="8369" extrusionOk="0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71"/>
            <p:cNvSpPr/>
            <p:nvPr/>
          </p:nvSpPr>
          <p:spPr>
            <a:xfrm>
              <a:off x="2071408" y="1828603"/>
              <a:ext cx="118114" cy="53745"/>
            </a:xfrm>
            <a:custGeom>
              <a:avLst/>
              <a:gdLst/>
              <a:ahLst/>
              <a:cxnLst/>
              <a:rect l="l" t="t" r="r" b="b"/>
              <a:pathLst>
                <a:path w="4503" h="2049" extrusionOk="0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71"/>
            <p:cNvSpPr/>
            <p:nvPr/>
          </p:nvSpPr>
          <p:spPr>
            <a:xfrm>
              <a:off x="2023040" y="1755395"/>
              <a:ext cx="25627" cy="20958"/>
            </a:xfrm>
            <a:custGeom>
              <a:avLst/>
              <a:gdLst/>
              <a:ahLst/>
              <a:cxnLst/>
              <a:rect l="l" t="t" r="r" b="b"/>
              <a:pathLst>
                <a:path w="977" h="799" extrusionOk="0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71"/>
            <p:cNvSpPr/>
            <p:nvPr/>
          </p:nvSpPr>
          <p:spPr>
            <a:xfrm>
              <a:off x="1986213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71"/>
            <p:cNvSpPr/>
            <p:nvPr/>
          </p:nvSpPr>
          <p:spPr>
            <a:xfrm>
              <a:off x="2206571" y="1755474"/>
              <a:ext cx="25653" cy="20879"/>
            </a:xfrm>
            <a:custGeom>
              <a:avLst/>
              <a:gdLst/>
              <a:ahLst/>
              <a:cxnLst/>
              <a:rect l="l" t="t" r="r" b="b"/>
              <a:pathLst>
                <a:path w="978" h="796" extrusionOk="0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71"/>
            <p:cNvSpPr/>
            <p:nvPr/>
          </p:nvSpPr>
          <p:spPr>
            <a:xfrm>
              <a:off x="2233090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71"/>
            <p:cNvSpPr/>
            <p:nvPr/>
          </p:nvSpPr>
          <p:spPr>
            <a:xfrm>
              <a:off x="2042765" y="1585031"/>
              <a:ext cx="33758" cy="22164"/>
            </a:xfrm>
            <a:custGeom>
              <a:avLst/>
              <a:gdLst/>
              <a:ahLst/>
              <a:cxnLst/>
              <a:rect l="l" t="t" r="r" b="b"/>
              <a:pathLst>
                <a:path w="1287" h="845" extrusionOk="0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71"/>
            <p:cNvSpPr/>
            <p:nvPr/>
          </p:nvSpPr>
          <p:spPr>
            <a:xfrm>
              <a:off x="2078201" y="1600297"/>
              <a:ext cx="104395" cy="23082"/>
            </a:xfrm>
            <a:custGeom>
              <a:avLst/>
              <a:gdLst/>
              <a:ahLst/>
              <a:cxnLst/>
              <a:rect l="l" t="t" r="r" b="b"/>
              <a:pathLst>
                <a:path w="3980" h="880" extrusionOk="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71"/>
            <p:cNvSpPr/>
            <p:nvPr/>
          </p:nvSpPr>
          <p:spPr>
            <a:xfrm>
              <a:off x="2184590" y="1585031"/>
              <a:ext cx="33942" cy="22164"/>
            </a:xfrm>
            <a:custGeom>
              <a:avLst/>
              <a:gdLst/>
              <a:ahLst/>
              <a:cxnLst/>
              <a:rect l="l" t="t" r="r" b="b"/>
              <a:pathLst>
                <a:path w="1294" h="845" extrusionOk="0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71"/>
            <p:cNvSpPr/>
            <p:nvPr/>
          </p:nvSpPr>
          <p:spPr>
            <a:xfrm>
              <a:off x="2075264" y="1568952"/>
              <a:ext cx="110717" cy="23922"/>
            </a:xfrm>
            <a:custGeom>
              <a:avLst/>
              <a:gdLst/>
              <a:ahLst/>
              <a:cxnLst/>
              <a:rect l="l" t="t" r="r" b="b"/>
              <a:pathLst>
                <a:path w="4221" h="912" extrusionOk="0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71"/>
            <p:cNvSpPr/>
            <p:nvPr/>
          </p:nvSpPr>
          <p:spPr>
            <a:xfrm>
              <a:off x="2035132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71"/>
            <p:cNvSpPr/>
            <p:nvPr/>
          </p:nvSpPr>
          <p:spPr>
            <a:xfrm>
              <a:off x="2052916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71"/>
            <p:cNvSpPr/>
            <p:nvPr/>
          </p:nvSpPr>
          <p:spPr>
            <a:xfrm>
              <a:off x="2047040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71"/>
            <p:cNvSpPr/>
            <p:nvPr/>
          </p:nvSpPr>
          <p:spPr>
            <a:xfrm>
              <a:off x="2184354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71"/>
            <p:cNvSpPr/>
            <p:nvPr/>
          </p:nvSpPr>
          <p:spPr>
            <a:xfrm>
              <a:off x="2202138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71"/>
            <p:cNvSpPr/>
            <p:nvPr/>
          </p:nvSpPr>
          <p:spPr>
            <a:xfrm>
              <a:off x="2196263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71"/>
            <p:cNvSpPr/>
            <p:nvPr/>
          </p:nvSpPr>
          <p:spPr>
            <a:xfrm>
              <a:off x="2047040" y="1774884"/>
              <a:ext cx="167216" cy="71529"/>
            </a:xfrm>
            <a:custGeom>
              <a:avLst/>
              <a:gdLst/>
              <a:ahLst/>
              <a:cxnLst/>
              <a:rect l="l" t="t" r="r" b="b"/>
              <a:pathLst>
                <a:path w="6375" h="2727" extrusionOk="0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71"/>
            <p:cNvSpPr/>
            <p:nvPr/>
          </p:nvSpPr>
          <p:spPr>
            <a:xfrm>
              <a:off x="2085467" y="1771343"/>
              <a:ext cx="90205" cy="37588"/>
            </a:xfrm>
            <a:custGeom>
              <a:avLst/>
              <a:gdLst/>
              <a:ahLst/>
              <a:cxnLst/>
              <a:rect l="l" t="t" r="r" b="b"/>
              <a:pathLst>
                <a:path w="3439" h="1433" extrusionOk="0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71"/>
            <p:cNvSpPr/>
            <p:nvPr/>
          </p:nvSpPr>
          <p:spPr>
            <a:xfrm>
              <a:off x="2085467" y="1771526"/>
              <a:ext cx="48762" cy="37404"/>
            </a:xfrm>
            <a:custGeom>
              <a:avLst/>
              <a:gdLst/>
              <a:ahLst/>
              <a:cxnLst/>
              <a:rect l="l" t="t" r="r" b="b"/>
              <a:pathLst>
                <a:path w="1859" h="1426" extrusionOk="0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71"/>
            <p:cNvSpPr/>
            <p:nvPr/>
          </p:nvSpPr>
          <p:spPr>
            <a:xfrm>
              <a:off x="2041007" y="1792720"/>
              <a:ext cx="179125" cy="59752"/>
            </a:xfrm>
            <a:custGeom>
              <a:avLst/>
              <a:gdLst/>
              <a:ahLst/>
              <a:cxnLst/>
              <a:rect l="l" t="t" r="r" b="b"/>
              <a:pathLst>
                <a:path w="6829" h="2278" extrusionOk="0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96" name="Google Shape;15496;p71"/>
          <p:cNvGrpSpPr/>
          <p:nvPr/>
        </p:nvGrpSpPr>
        <p:grpSpPr>
          <a:xfrm>
            <a:off x="2236106" y="3365392"/>
            <a:ext cx="306471" cy="370000"/>
            <a:chOff x="2236106" y="3365392"/>
            <a:chExt cx="306471" cy="370000"/>
          </a:xfrm>
        </p:grpSpPr>
        <p:sp>
          <p:nvSpPr>
            <p:cNvPr id="15497" name="Google Shape;15497;p71"/>
            <p:cNvSpPr/>
            <p:nvPr/>
          </p:nvSpPr>
          <p:spPr>
            <a:xfrm>
              <a:off x="2413788" y="3588085"/>
              <a:ext cx="128789" cy="88107"/>
            </a:xfrm>
            <a:custGeom>
              <a:avLst/>
              <a:gdLst/>
              <a:ahLst/>
              <a:cxnLst/>
              <a:rect l="l" t="t" r="r" b="b"/>
              <a:pathLst>
                <a:path w="4910" h="3359" extrusionOk="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71"/>
            <p:cNvSpPr/>
            <p:nvPr/>
          </p:nvSpPr>
          <p:spPr>
            <a:xfrm>
              <a:off x="2413604" y="3588085"/>
              <a:ext cx="127740" cy="67831"/>
            </a:xfrm>
            <a:custGeom>
              <a:avLst/>
              <a:gdLst/>
              <a:ahLst/>
              <a:cxnLst/>
              <a:rect l="l" t="t" r="r" b="b"/>
              <a:pathLst>
                <a:path w="4870" h="2586" extrusionOk="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71"/>
            <p:cNvSpPr/>
            <p:nvPr/>
          </p:nvSpPr>
          <p:spPr>
            <a:xfrm>
              <a:off x="2350469" y="3365471"/>
              <a:ext cx="64945" cy="86559"/>
            </a:xfrm>
            <a:custGeom>
              <a:avLst/>
              <a:gdLst/>
              <a:ahLst/>
              <a:cxnLst/>
              <a:rect l="l" t="t" r="r" b="b"/>
              <a:pathLst>
                <a:path w="2476" h="3300" extrusionOk="0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71"/>
            <p:cNvSpPr/>
            <p:nvPr/>
          </p:nvSpPr>
          <p:spPr>
            <a:xfrm>
              <a:off x="2368436" y="3365392"/>
              <a:ext cx="46978" cy="86166"/>
            </a:xfrm>
            <a:custGeom>
              <a:avLst/>
              <a:gdLst/>
              <a:ahLst/>
              <a:cxnLst/>
              <a:rect l="l" t="t" r="r" b="b"/>
              <a:pathLst>
                <a:path w="1791" h="3285" extrusionOk="0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71"/>
            <p:cNvSpPr/>
            <p:nvPr/>
          </p:nvSpPr>
          <p:spPr>
            <a:xfrm>
              <a:off x="2236106" y="3542156"/>
              <a:ext cx="145157" cy="92618"/>
            </a:xfrm>
            <a:custGeom>
              <a:avLst/>
              <a:gdLst/>
              <a:ahLst/>
              <a:cxnLst/>
              <a:rect l="l" t="t" r="r" b="b"/>
              <a:pathLst>
                <a:path w="5534" h="3531" extrusionOk="0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71"/>
            <p:cNvSpPr/>
            <p:nvPr/>
          </p:nvSpPr>
          <p:spPr>
            <a:xfrm>
              <a:off x="2236814" y="3542156"/>
              <a:ext cx="144449" cy="63608"/>
            </a:xfrm>
            <a:custGeom>
              <a:avLst/>
              <a:gdLst/>
              <a:ahLst/>
              <a:cxnLst/>
              <a:rect l="l" t="t" r="r" b="b"/>
              <a:pathLst>
                <a:path w="5507" h="2425" extrusionOk="0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71"/>
            <p:cNvSpPr/>
            <p:nvPr/>
          </p:nvSpPr>
          <p:spPr>
            <a:xfrm>
              <a:off x="2298717" y="3457171"/>
              <a:ext cx="81654" cy="61693"/>
            </a:xfrm>
            <a:custGeom>
              <a:avLst/>
              <a:gdLst/>
              <a:ahLst/>
              <a:cxnLst/>
              <a:rect l="l" t="t" r="r" b="b"/>
              <a:pathLst>
                <a:path w="3113" h="2352" extrusionOk="0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71"/>
            <p:cNvSpPr/>
            <p:nvPr/>
          </p:nvSpPr>
          <p:spPr>
            <a:xfrm>
              <a:off x="2299609" y="3457171"/>
              <a:ext cx="80762" cy="51647"/>
            </a:xfrm>
            <a:custGeom>
              <a:avLst/>
              <a:gdLst/>
              <a:ahLst/>
              <a:cxnLst/>
              <a:rect l="l" t="t" r="r" b="b"/>
              <a:pathLst>
                <a:path w="3079" h="1969" extrusionOk="0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71"/>
            <p:cNvSpPr/>
            <p:nvPr/>
          </p:nvSpPr>
          <p:spPr>
            <a:xfrm>
              <a:off x="2421080" y="3480857"/>
              <a:ext cx="85929" cy="59044"/>
            </a:xfrm>
            <a:custGeom>
              <a:avLst/>
              <a:gdLst/>
              <a:ahLst/>
              <a:cxnLst/>
              <a:rect l="l" t="t" r="r" b="b"/>
              <a:pathLst>
                <a:path w="3276" h="2251" extrusionOk="0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71"/>
            <p:cNvSpPr/>
            <p:nvPr/>
          </p:nvSpPr>
          <p:spPr>
            <a:xfrm>
              <a:off x="2421080" y="3480857"/>
              <a:ext cx="85221" cy="47345"/>
            </a:xfrm>
            <a:custGeom>
              <a:avLst/>
              <a:gdLst/>
              <a:ahLst/>
              <a:cxnLst/>
              <a:rect l="l" t="t" r="r" b="b"/>
              <a:pathLst>
                <a:path w="3249" h="1805" extrusionOk="0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71"/>
            <p:cNvSpPr/>
            <p:nvPr/>
          </p:nvSpPr>
          <p:spPr>
            <a:xfrm>
              <a:off x="2379269" y="3608807"/>
              <a:ext cx="129340" cy="76093"/>
            </a:xfrm>
            <a:custGeom>
              <a:avLst/>
              <a:gdLst/>
              <a:ahLst/>
              <a:cxnLst/>
              <a:rect l="l" t="t" r="r" b="b"/>
              <a:pathLst>
                <a:path w="4931" h="2901" extrusionOk="0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71"/>
            <p:cNvSpPr/>
            <p:nvPr/>
          </p:nvSpPr>
          <p:spPr>
            <a:xfrm>
              <a:off x="2274035" y="3568019"/>
              <a:ext cx="22400" cy="12485"/>
            </a:xfrm>
            <a:custGeom>
              <a:avLst/>
              <a:gdLst/>
              <a:ahLst/>
              <a:cxnLst/>
              <a:rect l="l" t="t" r="r" b="b"/>
              <a:pathLst>
                <a:path w="854" h="476" extrusionOk="0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71"/>
            <p:cNvSpPr/>
            <p:nvPr/>
          </p:nvSpPr>
          <p:spPr>
            <a:xfrm>
              <a:off x="2450012" y="3500398"/>
              <a:ext cx="20722" cy="13823"/>
            </a:xfrm>
            <a:custGeom>
              <a:avLst/>
              <a:gdLst/>
              <a:ahLst/>
              <a:cxnLst/>
              <a:rect l="l" t="t" r="r" b="b"/>
              <a:pathLst>
                <a:path w="790" h="527" extrusionOk="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71"/>
            <p:cNvSpPr/>
            <p:nvPr/>
          </p:nvSpPr>
          <p:spPr>
            <a:xfrm>
              <a:off x="2303675" y="3396003"/>
              <a:ext cx="142088" cy="339390"/>
            </a:xfrm>
            <a:custGeom>
              <a:avLst/>
              <a:gdLst/>
              <a:ahLst/>
              <a:cxnLst/>
              <a:rect l="l" t="t" r="r" b="b"/>
              <a:pathLst>
                <a:path w="5417" h="12939" extrusionOk="0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1" name="Google Shape;15511;p71"/>
          <p:cNvGrpSpPr/>
          <p:nvPr/>
        </p:nvGrpSpPr>
        <p:grpSpPr>
          <a:xfrm>
            <a:off x="5492823" y="3385563"/>
            <a:ext cx="375325" cy="329606"/>
            <a:chOff x="5492823" y="3385563"/>
            <a:chExt cx="375325" cy="329606"/>
          </a:xfrm>
        </p:grpSpPr>
        <p:sp>
          <p:nvSpPr>
            <p:cNvPr id="15512" name="Google Shape;15512;p71"/>
            <p:cNvSpPr/>
            <p:nvPr/>
          </p:nvSpPr>
          <p:spPr>
            <a:xfrm>
              <a:off x="5531617" y="3399019"/>
              <a:ext cx="53719" cy="53404"/>
            </a:xfrm>
            <a:custGeom>
              <a:avLst/>
              <a:gdLst/>
              <a:ahLst/>
              <a:cxnLst/>
              <a:rect l="l" t="t" r="r" b="b"/>
              <a:pathLst>
                <a:path w="2048" h="2036" extrusionOk="0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71"/>
            <p:cNvSpPr/>
            <p:nvPr/>
          </p:nvSpPr>
          <p:spPr>
            <a:xfrm>
              <a:off x="5492823" y="3446417"/>
              <a:ext cx="50729" cy="42388"/>
            </a:xfrm>
            <a:custGeom>
              <a:avLst/>
              <a:gdLst/>
              <a:ahLst/>
              <a:cxnLst/>
              <a:rect l="l" t="t" r="r" b="b"/>
              <a:pathLst>
                <a:path w="1934" h="1616" extrusionOk="0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71"/>
            <p:cNvSpPr/>
            <p:nvPr/>
          </p:nvSpPr>
          <p:spPr>
            <a:xfrm>
              <a:off x="5654321" y="3412318"/>
              <a:ext cx="43437" cy="47660"/>
            </a:xfrm>
            <a:custGeom>
              <a:avLst/>
              <a:gdLst/>
              <a:ahLst/>
              <a:cxnLst/>
              <a:rect l="l" t="t" r="r" b="b"/>
              <a:pathLst>
                <a:path w="1656" h="1817" extrusionOk="0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71"/>
            <p:cNvSpPr/>
            <p:nvPr/>
          </p:nvSpPr>
          <p:spPr>
            <a:xfrm>
              <a:off x="5541742" y="3464332"/>
              <a:ext cx="135373" cy="89182"/>
            </a:xfrm>
            <a:custGeom>
              <a:avLst/>
              <a:gdLst/>
              <a:ahLst/>
              <a:cxnLst/>
              <a:rect l="l" t="t" r="r" b="b"/>
              <a:pathLst>
                <a:path w="5161" h="3400" extrusionOk="0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71"/>
            <p:cNvSpPr/>
            <p:nvPr/>
          </p:nvSpPr>
          <p:spPr>
            <a:xfrm>
              <a:off x="5596877" y="3385563"/>
              <a:ext cx="46270" cy="57470"/>
            </a:xfrm>
            <a:custGeom>
              <a:avLst/>
              <a:gdLst/>
              <a:ahLst/>
              <a:cxnLst/>
              <a:rect l="l" t="t" r="r" b="b"/>
              <a:pathLst>
                <a:path w="1764" h="2191" extrusionOk="0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71"/>
            <p:cNvSpPr/>
            <p:nvPr/>
          </p:nvSpPr>
          <p:spPr>
            <a:xfrm>
              <a:off x="5542109" y="3467532"/>
              <a:ext cx="50519" cy="85956"/>
            </a:xfrm>
            <a:custGeom>
              <a:avLst/>
              <a:gdLst/>
              <a:ahLst/>
              <a:cxnLst/>
              <a:rect l="l" t="t" r="r" b="b"/>
              <a:pathLst>
                <a:path w="1926" h="3277" extrusionOk="0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71"/>
            <p:cNvSpPr/>
            <p:nvPr/>
          </p:nvSpPr>
          <p:spPr>
            <a:xfrm>
              <a:off x="5492823" y="3450273"/>
              <a:ext cx="46821" cy="38532"/>
            </a:xfrm>
            <a:custGeom>
              <a:avLst/>
              <a:gdLst/>
              <a:ahLst/>
              <a:cxnLst/>
              <a:rect l="l" t="t" r="r" b="b"/>
              <a:pathLst>
                <a:path w="1785" h="1469" extrusionOk="0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71"/>
            <p:cNvSpPr/>
            <p:nvPr/>
          </p:nvSpPr>
          <p:spPr>
            <a:xfrm>
              <a:off x="5531774" y="3399596"/>
              <a:ext cx="44486" cy="52827"/>
            </a:xfrm>
            <a:custGeom>
              <a:avLst/>
              <a:gdLst/>
              <a:ahLst/>
              <a:cxnLst/>
              <a:rect l="l" t="t" r="r" b="b"/>
              <a:pathLst>
                <a:path w="1696" h="2014" extrusionOk="0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71"/>
            <p:cNvSpPr/>
            <p:nvPr/>
          </p:nvSpPr>
          <p:spPr>
            <a:xfrm>
              <a:off x="5597244" y="3385563"/>
              <a:ext cx="34886" cy="55686"/>
            </a:xfrm>
            <a:custGeom>
              <a:avLst/>
              <a:gdLst/>
              <a:ahLst/>
              <a:cxnLst/>
              <a:rect l="l" t="t" r="r" b="b"/>
              <a:pathLst>
                <a:path w="1330" h="2123" extrusionOk="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71"/>
            <p:cNvSpPr/>
            <p:nvPr/>
          </p:nvSpPr>
          <p:spPr>
            <a:xfrm>
              <a:off x="5654872" y="3412292"/>
              <a:ext cx="38086" cy="42807"/>
            </a:xfrm>
            <a:custGeom>
              <a:avLst/>
              <a:gdLst/>
              <a:ahLst/>
              <a:cxnLst/>
              <a:rect l="l" t="t" r="r" b="b"/>
              <a:pathLst>
                <a:path w="1452" h="1632" extrusionOk="0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71"/>
            <p:cNvSpPr/>
            <p:nvPr/>
          </p:nvSpPr>
          <p:spPr>
            <a:xfrm>
              <a:off x="5730624" y="3541868"/>
              <a:ext cx="43070" cy="57863"/>
            </a:xfrm>
            <a:custGeom>
              <a:avLst/>
              <a:gdLst/>
              <a:ahLst/>
              <a:cxnLst/>
              <a:rect l="l" t="t" r="r" b="b"/>
              <a:pathLst>
                <a:path w="1642" h="2206" extrusionOk="0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71"/>
            <p:cNvSpPr/>
            <p:nvPr/>
          </p:nvSpPr>
          <p:spPr>
            <a:xfrm>
              <a:off x="5672472" y="3557868"/>
              <a:ext cx="41102" cy="49260"/>
            </a:xfrm>
            <a:custGeom>
              <a:avLst/>
              <a:gdLst/>
              <a:ahLst/>
              <a:cxnLst/>
              <a:rect l="l" t="t" r="r" b="b"/>
              <a:pathLst>
                <a:path w="1567" h="1878" extrusionOk="0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71"/>
            <p:cNvSpPr/>
            <p:nvPr/>
          </p:nvSpPr>
          <p:spPr>
            <a:xfrm>
              <a:off x="5815111" y="3621974"/>
              <a:ext cx="53037" cy="39712"/>
            </a:xfrm>
            <a:custGeom>
              <a:avLst/>
              <a:gdLst/>
              <a:ahLst/>
              <a:cxnLst/>
              <a:rect l="l" t="t" r="r" b="b"/>
              <a:pathLst>
                <a:path w="2022" h="1514" extrusionOk="0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71"/>
            <p:cNvSpPr/>
            <p:nvPr/>
          </p:nvSpPr>
          <p:spPr>
            <a:xfrm>
              <a:off x="5673180" y="3620138"/>
              <a:ext cx="136265" cy="95031"/>
            </a:xfrm>
            <a:custGeom>
              <a:avLst/>
              <a:gdLst/>
              <a:ahLst/>
              <a:cxnLst/>
              <a:rect l="l" t="t" r="r" b="b"/>
              <a:pathLst>
                <a:path w="5195" h="3623" extrusionOk="0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71"/>
            <p:cNvSpPr/>
            <p:nvPr/>
          </p:nvSpPr>
          <p:spPr>
            <a:xfrm>
              <a:off x="5779884" y="3567363"/>
              <a:ext cx="56237" cy="51280"/>
            </a:xfrm>
            <a:custGeom>
              <a:avLst/>
              <a:gdLst/>
              <a:ahLst/>
              <a:cxnLst/>
              <a:rect l="l" t="t" r="r" b="b"/>
              <a:pathLst>
                <a:path w="2144" h="1955" extrusionOk="0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71"/>
            <p:cNvSpPr/>
            <p:nvPr/>
          </p:nvSpPr>
          <p:spPr>
            <a:xfrm>
              <a:off x="5676380" y="3620243"/>
              <a:ext cx="79897" cy="70349"/>
            </a:xfrm>
            <a:custGeom>
              <a:avLst/>
              <a:gdLst/>
              <a:ahLst/>
              <a:cxnLst/>
              <a:rect l="l" t="t" r="r" b="b"/>
              <a:pathLst>
                <a:path w="3046" h="2682" extrusionOk="0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71"/>
            <p:cNvSpPr/>
            <p:nvPr/>
          </p:nvSpPr>
          <p:spPr>
            <a:xfrm>
              <a:off x="5672289" y="3558052"/>
              <a:ext cx="33286" cy="49076"/>
            </a:xfrm>
            <a:custGeom>
              <a:avLst/>
              <a:gdLst/>
              <a:ahLst/>
              <a:cxnLst/>
              <a:rect l="l" t="t" r="r" b="b"/>
              <a:pathLst>
                <a:path w="1269" h="1871" extrusionOk="0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71"/>
            <p:cNvSpPr/>
            <p:nvPr/>
          </p:nvSpPr>
          <p:spPr>
            <a:xfrm>
              <a:off x="5730624" y="3541868"/>
              <a:ext cx="28486" cy="57837"/>
            </a:xfrm>
            <a:custGeom>
              <a:avLst/>
              <a:gdLst/>
              <a:ahLst/>
              <a:cxnLst/>
              <a:rect l="l" t="t" r="r" b="b"/>
              <a:pathLst>
                <a:path w="1086" h="2205" extrusionOk="0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71"/>
            <p:cNvSpPr/>
            <p:nvPr/>
          </p:nvSpPr>
          <p:spPr>
            <a:xfrm>
              <a:off x="5781484" y="3567363"/>
              <a:ext cx="51070" cy="44093"/>
            </a:xfrm>
            <a:custGeom>
              <a:avLst/>
              <a:gdLst/>
              <a:ahLst/>
              <a:cxnLst/>
              <a:rect l="l" t="t" r="r" b="b"/>
              <a:pathLst>
                <a:path w="1947" h="1681" extrusionOk="0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71"/>
            <p:cNvSpPr/>
            <p:nvPr/>
          </p:nvSpPr>
          <p:spPr>
            <a:xfrm>
              <a:off x="5818836" y="3622027"/>
              <a:ext cx="46978" cy="28197"/>
            </a:xfrm>
            <a:custGeom>
              <a:avLst/>
              <a:gdLst/>
              <a:ahLst/>
              <a:cxnLst/>
              <a:rect l="l" t="t" r="r" b="b"/>
              <a:pathLst>
                <a:path w="1791" h="1075" extrusionOk="0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2" name="Google Shape;15532;p71"/>
          <p:cNvGrpSpPr/>
          <p:nvPr/>
        </p:nvGrpSpPr>
        <p:grpSpPr>
          <a:xfrm>
            <a:off x="3041787" y="2001118"/>
            <a:ext cx="370158" cy="328164"/>
            <a:chOff x="3041787" y="2001118"/>
            <a:chExt cx="370158" cy="328164"/>
          </a:xfrm>
        </p:grpSpPr>
        <p:sp>
          <p:nvSpPr>
            <p:cNvPr id="15533" name="Google Shape;15533;p71"/>
            <p:cNvSpPr/>
            <p:nvPr/>
          </p:nvSpPr>
          <p:spPr>
            <a:xfrm>
              <a:off x="3087689" y="2006993"/>
              <a:ext cx="278536" cy="258628"/>
            </a:xfrm>
            <a:custGeom>
              <a:avLst/>
              <a:gdLst/>
              <a:ahLst/>
              <a:cxnLst/>
              <a:rect l="l" t="t" r="r" b="b"/>
              <a:pathLst>
                <a:path w="10619" h="9860" extrusionOk="0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71"/>
            <p:cNvSpPr/>
            <p:nvPr/>
          </p:nvSpPr>
          <p:spPr>
            <a:xfrm>
              <a:off x="3298631" y="2001118"/>
              <a:ext cx="113314" cy="184082"/>
            </a:xfrm>
            <a:custGeom>
              <a:avLst/>
              <a:gdLst/>
              <a:ahLst/>
              <a:cxnLst/>
              <a:rect l="l" t="t" r="r" b="b"/>
              <a:pathLst>
                <a:path w="4320" h="7018" extrusionOk="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71"/>
            <p:cNvSpPr/>
            <p:nvPr/>
          </p:nvSpPr>
          <p:spPr>
            <a:xfrm>
              <a:off x="3143166" y="2114431"/>
              <a:ext cx="41837" cy="53719"/>
            </a:xfrm>
            <a:custGeom>
              <a:avLst/>
              <a:gdLst/>
              <a:ahLst/>
              <a:cxnLst/>
              <a:rect l="l" t="t" r="r" b="b"/>
              <a:pathLst>
                <a:path w="1595" h="2048" extrusionOk="0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71"/>
            <p:cNvSpPr/>
            <p:nvPr/>
          </p:nvSpPr>
          <p:spPr>
            <a:xfrm>
              <a:off x="316113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71"/>
            <p:cNvSpPr/>
            <p:nvPr/>
          </p:nvSpPr>
          <p:spPr>
            <a:xfrm>
              <a:off x="3155258" y="2120464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71"/>
            <p:cNvSpPr/>
            <p:nvPr/>
          </p:nvSpPr>
          <p:spPr>
            <a:xfrm>
              <a:off x="3268571" y="2114431"/>
              <a:ext cx="41811" cy="53719"/>
            </a:xfrm>
            <a:custGeom>
              <a:avLst/>
              <a:gdLst/>
              <a:ahLst/>
              <a:cxnLst/>
              <a:rect l="l" t="t" r="r" b="b"/>
              <a:pathLst>
                <a:path w="1594" h="2048" extrusionOk="0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71"/>
            <p:cNvSpPr/>
            <p:nvPr/>
          </p:nvSpPr>
          <p:spPr>
            <a:xfrm>
              <a:off x="328651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71"/>
            <p:cNvSpPr/>
            <p:nvPr/>
          </p:nvSpPr>
          <p:spPr>
            <a:xfrm>
              <a:off x="3280480" y="2120464"/>
              <a:ext cx="17994" cy="17810"/>
            </a:xfrm>
            <a:custGeom>
              <a:avLst/>
              <a:gdLst/>
              <a:ahLst/>
              <a:cxnLst/>
              <a:rect l="l" t="t" r="r" b="b"/>
              <a:pathLst>
                <a:path w="686" h="679" extrusionOk="0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71"/>
            <p:cNvSpPr/>
            <p:nvPr/>
          </p:nvSpPr>
          <p:spPr>
            <a:xfrm>
              <a:off x="3298447" y="2011741"/>
              <a:ext cx="98730" cy="173459"/>
            </a:xfrm>
            <a:custGeom>
              <a:avLst/>
              <a:gdLst/>
              <a:ahLst/>
              <a:cxnLst/>
              <a:rect l="l" t="t" r="r" b="b"/>
              <a:pathLst>
                <a:path w="3764" h="6613" extrusionOk="0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71"/>
            <p:cNvSpPr/>
            <p:nvPr/>
          </p:nvSpPr>
          <p:spPr>
            <a:xfrm>
              <a:off x="3087506" y="2013052"/>
              <a:ext cx="98730" cy="252569"/>
            </a:xfrm>
            <a:custGeom>
              <a:avLst/>
              <a:gdLst/>
              <a:ahLst/>
              <a:cxnLst/>
              <a:rect l="l" t="t" r="r" b="b"/>
              <a:pathLst>
                <a:path w="3764" h="9629" extrusionOk="0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71"/>
            <p:cNvSpPr/>
            <p:nvPr/>
          </p:nvSpPr>
          <p:spPr>
            <a:xfrm>
              <a:off x="3041787" y="2001118"/>
              <a:ext cx="113497" cy="184082"/>
            </a:xfrm>
            <a:custGeom>
              <a:avLst/>
              <a:gdLst/>
              <a:ahLst/>
              <a:cxnLst/>
              <a:rect l="l" t="t" r="r" b="b"/>
              <a:pathLst>
                <a:path w="4327" h="7018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71"/>
            <p:cNvSpPr/>
            <p:nvPr/>
          </p:nvSpPr>
          <p:spPr>
            <a:xfrm>
              <a:off x="3041787" y="2001118"/>
              <a:ext cx="111373" cy="122232"/>
            </a:xfrm>
            <a:custGeom>
              <a:avLst/>
              <a:gdLst/>
              <a:ahLst/>
              <a:cxnLst/>
              <a:rect l="l" t="t" r="r" b="b"/>
              <a:pathLst>
                <a:path w="4246" h="4660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71"/>
            <p:cNvSpPr/>
            <p:nvPr/>
          </p:nvSpPr>
          <p:spPr>
            <a:xfrm>
              <a:off x="3161133" y="2221843"/>
              <a:ext cx="131281" cy="95530"/>
            </a:xfrm>
            <a:custGeom>
              <a:avLst/>
              <a:gdLst/>
              <a:ahLst/>
              <a:cxnLst/>
              <a:rect l="l" t="t" r="r" b="b"/>
              <a:pathLst>
                <a:path w="5005" h="3642" extrusionOk="0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71"/>
            <p:cNvSpPr/>
            <p:nvPr/>
          </p:nvSpPr>
          <p:spPr>
            <a:xfrm>
              <a:off x="3196885" y="2269687"/>
              <a:ext cx="59778" cy="59595"/>
            </a:xfrm>
            <a:custGeom>
              <a:avLst/>
              <a:gdLst/>
              <a:ahLst/>
              <a:cxnLst/>
              <a:rect l="l" t="t" r="r" b="b"/>
              <a:pathLst>
                <a:path w="2279" h="2272" extrusionOk="0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71"/>
            <p:cNvSpPr/>
            <p:nvPr/>
          </p:nvSpPr>
          <p:spPr>
            <a:xfrm>
              <a:off x="3196885" y="2269687"/>
              <a:ext cx="59778" cy="29850"/>
            </a:xfrm>
            <a:custGeom>
              <a:avLst/>
              <a:gdLst/>
              <a:ahLst/>
              <a:cxnLst/>
              <a:rect l="l" t="t" r="r" b="b"/>
              <a:pathLst>
                <a:path w="2279" h="1138" extrusionOk="0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71"/>
            <p:cNvSpPr/>
            <p:nvPr/>
          </p:nvSpPr>
          <p:spPr>
            <a:xfrm>
              <a:off x="3143166" y="2215968"/>
              <a:ext cx="167216" cy="65680"/>
            </a:xfrm>
            <a:custGeom>
              <a:avLst/>
              <a:gdLst/>
              <a:ahLst/>
              <a:cxnLst/>
              <a:rect l="l" t="t" r="r" b="b"/>
              <a:pathLst>
                <a:path w="6375" h="2504" extrusionOk="0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71"/>
            <p:cNvSpPr/>
            <p:nvPr/>
          </p:nvSpPr>
          <p:spPr>
            <a:xfrm>
              <a:off x="3191009" y="2192151"/>
              <a:ext cx="71713" cy="50362"/>
            </a:xfrm>
            <a:custGeom>
              <a:avLst/>
              <a:gdLst/>
              <a:ahLst/>
              <a:cxnLst/>
              <a:rect l="l" t="t" r="r" b="b"/>
              <a:pathLst>
                <a:path w="2734" h="1920" extrusionOk="0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71"/>
            <p:cNvSpPr/>
            <p:nvPr/>
          </p:nvSpPr>
          <p:spPr>
            <a:xfrm>
              <a:off x="3190826" y="2193908"/>
              <a:ext cx="53221" cy="48604"/>
            </a:xfrm>
            <a:custGeom>
              <a:avLst/>
              <a:gdLst/>
              <a:ahLst/>
              <a:cxnLst/>
              <a:rect l="l" t="t" r="r" b="b"/>
              <a:pathLst>
                <a:path w="2029" h="1853" extrusionOk="0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51" name="Google Shape;15551;p71"/>
          <p:cNvGrpSpPr/>
          <p:nvPr/>
        </p:nvGrpSpPr>
        <p:grpSpPr>
          <a:xfrm>
            <a:off x="5779884" y="2039125"/>
            <a:ext cx="372309" cy="328216"/>
            <a:chOff x="5779884" y="2039125"/>
            <a:chExt cx="372309" cy="328216"/>
          </a:xfrm>
        </p:grpSpPr>
        <p:sp>
          <p:nvSpPr>
            <p:cNvPr id="15552" name="Google Shape;15552;p71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71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71"/>
            <p:cNvSpPr/>
            <p:nvPr/>
          </p:nvSpPr>
          <p:spPr>
            <a:xfrm>
              <a:off x="6095221" y="2136097"/>
              <a:ext cx="56972" cy="134088"/>
            </a:xfrm>
            <a:custGeom>
              <a:avLst/>
              <a:gdLst/>
              <a:ahLst/>
              <a:cxnLst/>
              <a:rect l="l" t="t" r="r" b="b"/>
              <a:pathLst>
                <a:path w="2172" h="5112" extrusionOk="0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71"/>
            <p:cNvSpPr/>
            <p:nvPr/>
          </p:nvSpPr>
          <p:spPr>
            <a:xfrm>
              <a:off x="5801419" y="2039125"/>
              <a:ext cx="156882" cy="90441"/>
            </a:xfrm>
            <a:custGeom>
              <a:avLst/>
              <a:gdLst/>
              <a:ahLst/>
              <a:cxnLst/>
              <a:rect l="l" t="t" r="r" b="b"/>
              <a:pathLst>
                <a:path w="5981" h="3448" extrusionOk="0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71"/>
            <p:cNvSpPr/>
            <p:nvPr/>
          </p:nvSpPr>
          <p:spPr>
            <a:xfrm>
              <a:off x="5779884" y="2058666"/>
              <a:ext cx="331731" cy="308675"/>
            </a:xfrm>
            <a:custGeom>
              <a:avLst/>
              <a:gdLst/>
              <a:ahLst/>
              <a:cxnLst/>
              <a:rect l="l" t="t" r="r" b="b"/>
              <a:pathLst>
                <a:path w="12647" h="11768" extrusionOk="0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71"/>
            <p:cNvSpPr/>
            <p:nvPr/>
          </p:nvSpPr>
          <p:spPr>
            <a:xfrm>
              <a:off x="5818757" y="2041250"/>
              <a:ext cx="35515" cy="28250"/>
            </a:xfrm>
            <a:custGeom>
              <a:avLst/>
              <a:gdLst/>
              <a:ahLst/>
              <a:cxnLst/>
              <a:rect l="l" t="t" r="r" b="b"/>
              <a:pathLst>
                <a:path w="1354" h="1077" extrusionOk="0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71"/>
            <p:cNvSpPr/>
            <p:nvPr/>
          </p:nvSpPr>
          <p:spPr>
            <a:xfrm>
              <a:off x="5821695" y="2081513"/>
              <a:ext cx="16027" cy="12118"/>
            </a:xfrm>
            <a:custGeom>
              <a:avLst/>
              <a:gdLst/>
              <a:ahLst/>
              <a:cxnLst/>
              <a:rect l="l" t="t" r="r" b="b"/>
              <a:pathLst>
                <a:path w="611" h="462" extrusionOk="0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71"/>
            <p:cNvSpPr/>
            <p:nvPr/>
          </p:nvSpPr>
          <p:spPr>
            <a:xfrm>
              <a:off x="5844987" y="2093710"/>
              <a:ext cx="48945" cy="110717"/>
            </a:xfrm>
            <a:custGeom>
              <a:avLst/>
              <a:gdLst/>
              <a:ahLst/>
              <a:cxnLst/>
              <a:rect l="l" t="t" r="r" b="b"/>
              <a:pathLst>
                <a:path w="1866" h="4221" extrusionOk="0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71"/>
            <p:cNvSpPr/>
            <p:nvPr/>
          </p:nvSpPr>
          <p:spPr>
            <a:xfrm>
              <a:off x="5927690" y="2196374"/>
              <a:ext cx="105864" cy="35253"/>
            </a:xfrm>
            <a:custGeom>
              <a:avLst/>
              <a:gdLst/>
              <a:ahLst/>
              <a:cxnLst/>
              <a:rect l="l" t="t" r="r" b="b"/>
              <a:pathLst>
                <a:path w="4036" h="1344" extrusionOk="0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71"/>
            <p:cNvSpPr/>
            <p:nvPr/>
          </p:nvSpPr>
          <p:spPr>
            <a:xfrm>
              <a:off x="5779884" y="2098956"/>
              <a:ext cx="42886" cy="34833"/>
            </a:xfrm>
            <a:custGeom>
              <a:avLst/>
              <a:gdLst/>
              <a:ahLst/>
              <a:cxnLst/>
              <a:rect l="l" t="t" r="r" b="b"/>
              <a:pathLst>
                <a:path w="1635" h="1328" extrusionOk="0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71"/>
            <p:cNvSpPr/>
            <p:nvPr/>
          </p:nvSpPr>
          <p:spPr>
            <a:xfrm>
              <a:off x="5780959" y="2120884"/>
              <a:ext cx="9102" cy="7790"/>
            </a:xfrm>
            <a:custGeom>
              <a:avLst/>
              <a:gdLst/>
              <a:ahLst/>
              <a:cxnLst/>
              <a:rect l="l" t="t" r="r" b="b"/>
              <a:pathLst>
                <a:path w="347" h="297" extrusionOk="0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71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71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9" name="Google Shape;15569;p7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570" name="Google Shape;15570;p72"/>
          <p:cNvGrpSpPr/>
          <p:nvPr/>
        </p:nvGrpSpPr>
        <p:grpSpPr>
          <a:xfrm>
            <a:off x="878066" y="1981993"/>
            <a:ext cx="354610" cy="372358"/>
            <a:chOff x="878066" y="1981993"/>
            <a:chExt cx="354610" cy="372358"/>
          </a:xfrm>
        </p:grpSpPr>
        <p:sp>
          <p:nvSpPr>
            <p:cNvPr id="15571" name="Google Shape;15571;p72"/>
            <p:cNvSpPr/>
            <p:nvPr/>
          </p:nvSpPr>
          <p:spPr>
            <a:xfrm>
              <a:off x="1002194" y="1982386"/>
              <a:ext cx="230482" cy="176742"/>
            </a:xfrm>
            <a:custGeom>
              <a:avLst/>
              <a:gdLst/>
              <a:ahLst/>
              <a:cxnLst/>
              <a:rect l="l" t="t" r="r" b="b"/>
              <a:pathLst>
                <a:path w="8792" h="6742" extrusionOk="0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72"/>
            <p:cNvSpPr/>
            <p:nvPr/>
          </p:nvSpPr>
          <p:spPr>
            <a:xfrm>
              <a:off x="1038895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72"/>
            <p:cNvSpPr/>
            <p:nvPr/>
          </p:nvSpPr>
          <p:spPr>
            <a:xfrm>
              <a:off x="1075596" y="1982386"/>
              <a:ext cx="156687" cy="176742"/>
            </a:xfrm>
            <a:custGeom>
              <a:avLst/>
              <a:gdLst/>
              <a:ahLst/>
              <a:cxnLst/>
              <a:rect l="l" t="t" r="r" b="b"/>
              <a:pathLst>
                <a:path w="5977" h="6742" extrusionOk="0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72"/>
            <p:cNvSpPr/>
            <p:nvPr/>
          </p:nvSpPr>
          <p:spPr>
            <a:xfrm>
              <a:off x="878145" y="1982281"/>
              <a:ext cx="230404" cy="176846"/>
            </a:xfrm>
            <a:custGeom>
              <a:avLst/>
              <a:gdLst/>
              <a:ahLst/>
              <a:cxnLst/>
              <a:rect l="l" t="t" r="r" b="b"/>
              <a:pathLst>
                <a:path w="8789" h="6746" extrusionOk="0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72"/>
            <p:cNvSpPr/>
            <p:nvPr/>
          </p:nvSpPr>
          <p:spPr>
            <a:xfrm>
              <a:off x="910599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72"/>
            <p:cNvSpPr/>
            <p:nvPr/>
          </p:nvSpPr>
          <p:spPr>
            <a:xfrm>
              <a:off x="878066" y="1982386"/>
              <a:ext cx="159335" cy="177109"/>
            </a:xfrm>
            <a:custGeom>
              <a:avLst/>
              <a:gdLst/>
              <a:ahLst/>
              <a:cxnLst/>
              <a:rect l="l" t="t" r="r" b="b"/>
              <a:pathLst>
                <a:path w="6078" h="6756" extrusionOk="0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72"/>
            <p:cNvSpPr/>
            <p:nvPr/>
          </p:nvSpPr>
          <p:spPr>
            <a:xfrm>
              <a:off x="1092243" y="2108008"/>
              <a:ext cx="36360" cy="51119"/>
            </a:xfrm>
            <a:custGeom>
              <a:avLst/>
              <a:gdLst/>
              <a:ahLst/>
              <a:cxnLst/>
              <a:rect l="l" t="t" r="r" b="b"/>
              <a:pathLst>
                <a:path w="1387" h="1950" extrusionOk="0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72"/>
            <p:cNvSpPr/>
            <p:nvPr/>
          </p:nvSpPr>
          <p:spPr>
            <a:xfrm>
              <a:off x="1073709" y="2082658"/>
              <a:ext cx="38248" cy="53374"/>
            </a:xfrm>
            <a:custGeom>
              <a:avLst/>
              <a:gdLst/>
              <a:ahLst/>
              <a:cxnLst/>
              <a:rect l="l" t="t" r="r" b="b"/>
              <a:pathLst>
                <a:path w="1459" h="2036" extrusionOk="0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72"/>
            <p:cNvSpPr/>
            <p:nvPr/>
          </p:nvSpPr>
          <p:spPr>
            <a:xfrm>
              <a:off x="1055542" y="2056915"/>
              <a:ext cx="38248" cy="53400"/>
            </a:xfrm>
            <a:custGeom>
              <a:avLst/>
              <a:gdLst/>
              <a:ahLst/>
              <a:cxnLst/>
              <a:rect l="l" t="t" r="r" b="b"/>
              <a:pathLst>
                <a:path w="1459" h="2037" extrusionOk="0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72"/>
            <p:cNvSpPr/>
            <p:nvPr/>
          </p:nvSpPr>
          <p:spPr>
            <a:xfrm>
              <a:off x="940117" y="2129583"/>
              <a:ext cx="230482" cy="224636"/>
            </a:xfrm>
            <a:custGeom>
              <a:avLst/>
              <a:gdLst/>
              <a:ahLst/>
              <a:cxnLst/>
              <a:rect l="l" t="t" r="r" b="b"/>
              <a:pathLst>
                <a:path w="8792" h="8569" extrusionOk="0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72"/>
            <p:cNvSpPr/>
            <p:nvPr/>
          </p:nvSpPr>
          <p:spPr>
            <a:xfrm>
              <a:off x="1038502" y="2129478"/>
              <a:ext cx="132097" cy="224872"/>
            </a:xfrm>
            <a:custGeom>
              <a:avLst/>
              <a:gdLst/>
              <a:ahLst/>
              <a:cxnLst/>
              <a:rect l="l" t="t" r="r" b="b"/>
              <a:pathLst>
                <a:path w="5039" h="8578" extrusionOk="0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72"/>
            <p:cNvSpPr/>
            <p:nvPr/>
          </p:nvSpPr>
          <p:spPr>
            <a:xfrm>
              <a:off x="970395" y="2156821"/>
              <a:ext cx="169952" cy="169559"/>
            </a:xfrm>
            <a:custGeom>
              <a:avLst/>
              <a:gdLst/>
              <a:ahLst/>
              <a:cxnLst/>
              <a:rect l="l" t="t" r="r" b="b"/>
              <a:pathLst>
                <a:path w="6483" h="6468" extrusionOk="0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72"/>
            <p:cNvSpPr/>
            <p:nvPr/>
          </p:nvSpPr>
          <p:spPr>
            <a:xfrm>
              <a:off x="1038502" y="2156821"/>
              <a:ext cx="106380" cy="169716"/>
            </a:xfrm>
            <a:custGeom>
              <a:avLst/>
              <a:gdLst/>
              <a:ahLst/>
              <a:cxnLst/>
              <a:rect l="l" t="t" r="r" b="b"/>
              <a:pathLst>
                <a:path w="4058" h="6474" extrusionOk="0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72"/>
            <p:cNvSpPr/>
            <p:nvPr/>
          </p:nvSpPr>
          <p:spPr>
            <a:xfrm>
              <a:off x="1038502" y="2203641"/>
              <a:ext cx="20841" cy="76207"/>
            </a:xfrm>
            <a:custGeom>
              <a:avLst/>
              <a:gdLst/>
              <a:ahLst/>
              <a:cxnLst/>
              <a:rect l="l" t="t" r="r" b="b"/>
              <a:pathLst>
                <a:path w="795" h="2907" extrusionOk="0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5" name="Google Shape;15585;p72"/>
          <p:cNvGrpSpPr/>
          <p:nvPr/>
        </p:nvGrpSpPr>
        <p:grpSpPr>
          <a:xfrm>
            <a:off x="1345794" y="1982386"/>
            <a:ext cx="371650" cy="371624"/>
            <a:chOff x="1345794" y="1982386"/>
            <a:chExt cx="371650" cy="371624"/>
          </a:xfrm>
        </p:grpSpPr>
        <p:sp>
          <p:nvSpPr>
            <p:cNvPr id="15586" name="Google Shape;15586;p72"/>
            <p:cNvSpPr/>
            <p:nvPr/>
          </p:nvSpPr>
          <p:spPr>
            <a:xfrm>
              <a:off x="1345794" y="2140567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72"/>
            <p:cNvSpPr/>
            <p:nvPr/>
          </p:nvSpPr>
          <p:spPr>
            <a:xfrm>
              <a:off x="1345794" y="2172445"/>
              <a:ext cx="31065" cy="91490"/>
            </a:xfrm>
            <a:custGeom>
              <a:avLst/>
              <a:gdLst/>
              <a:ahLst/>
              <a:cxnLst/>
              <a:rect l="l" t="t" r="r" b="b"/>
              <a:pathLst>
                <a:path w="1185" h="3490" extrusionOk="0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72"/>
            <p:cNvSpPr/>
            <p:nvPr/>
          </p:nvSpPr>
          <p:spPr>
            <a:xfrm>
              <a:off x="1368496" y="2140934"/>
              <a:ext cx="14418" cy="50752"/>
            </a:xfrm>
            <a:custGeom>
              <a:avLst/>
              <a:gdLst/>
              <a:ahLst/>
              <a:cxnLst/>
              <a:rect l="l" t="t" r="r" b="b"/>
              <a:pathLst>
                <a:path w="550" h="1936" extrusionOk="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72"/>
            <p:cNvSpPr/>
            <p:nvPr/>
          </p:nvSpPr>
          <p:spPr>
            <a:xfrm>
              <a:off x="1392509" y="2146675"/>
              <a:ext cx="8939" cy="46165"/>
            </a:xfrm>
            <a:custGeom>
              <a:avLst/>
              <a:gdLst/>
              <a:ahLst/>
              <a:cxnLst/>
              <a:rect l="l" t="t" r="r" b="b"/>
              <a:pathLst>
                <a:path w="341" h="1761" extrusionOk="0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72"/>
            <p:cNvSpPr/>
            <p:nvPr/>
          </p:nvSpPr>
          <p:spPr>
            <a:xfrm>
              <a:off x="1412092" y="2150608"/>
              <a:ext cx="9804" cy="46007"/>
            </a:xfrm>
            <a:custGeom>
              <a:avLst/>
              <a:gdLst/>
              <a:ahLst/>
              <a:cxnLst/>
              <a:rect l="l" t="t" r="r" b="b"/>
              <a:pathLst>
                <a:path w="374" h="1755" extrusionOk="0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72"/>
            <p:cNvSpPr/>
            <p:nvPr/>
          </p:nvSpPr>
          <p:spPr>
            <a:xfrm>
              <a:off x="1434348" y="2154933"/>
              <a:ext cx="7209" cy="42442"/>
            </a:xfrm>
            <a:custGeom>
              <a:avLst/>
              <a:gdLst/>
              <a:ahLst/>
              <a:cxnLst/>
              <a:rect l="l" t="t" r="r" b="b"/>
              <a:pathLst>
                <a:path w="275" h="1619" extrusionOk="0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72"/>
            <p:cNvSpPr/>
            <p:nvPr/>
          </p:nvSpPr>
          <p:spPr>
            <a:xfrm>
              <a:off x="1427926" y="1982386"/>
              <a:ext cx="46558" cy="32192"/>
            </a:xfrm>
            <a:custGeom>
              <a:avLst/>
              <a:gdLst/>
              <a:ahLst/>
              <a:cxnLst/>
              <a:rect l="l" t="t" r="r" b="b"/>
              <a:pathLst>
                <a:path w="1776" h="1228" extrusionOk="0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72"/>
            <p:cNvSpPr/>
            <p:nvPr/>
          </p:nvSpPr>
          <p:spPr>
            <a:xfrm>
              <a:off x="1429420" y="1983120"/>
              <a:ext cx="38248" cy="31065"/>
            </a:xfrm>
            <a:custGeom>
              <a:avLst/>
              <a:gdLst/>
              <a:ahLst/>
              <a:cxnLst/>
              <a:rect l="l" t="t" r="r" b="b"/>
              <a:pathLst>
                <a:path w="1459" h="1185" extrusionOk="0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72"/>
            <p:cNvSpPr/>
            <p:nvPr/>
          </p:nvSpPr>
          <p:spPr>
            <a:xfrm>
              <a:off x="1458178" y="1984640"/>
              <a:ext cx="65511" cy="52640"/>
            </a:xfrm>
            <a:custGeom>
              <a:avLst/>
              <a:gdLst/>
              <a:ahLst/>
              <a:cxnLst/>
              <a:rect l="l" t="t" r="r" b="b"/>
              <a:pathLst>
                <a:path w="2499" h="2008" extrusionOk="0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72"/>
            <p:cNvSpPr/>
            <p:nvPr/>
          </p:nvSpPr>
          <p:spPr>
            <a:xfrm>
              <a:off x="1590249" y="2037621"/>
              <a:ext cx="35233" cy="40528"/>
            </a:xfrm>
            <a:custGeom>
              <a:avLst/>
              <a:gdLst/>
              <a:ahLst/>
              <a:cxnLst/>
              <a:rect l="l" t="t" r="r" b="b"/>
              <a:pathLst>
                <a:path w="1344" h="1546" extrusionOk="0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72"/>
            <p:cNvSpPr/>
            <p:nvPr/>
          </p:nvSpPr>
          <p:spPr>
            <a:xfrm>
              <a:off x="1593657" y="2037621"/>
              <a:ext cx="31825" cy="25769"/>
            </a:xfrm>
            <a:custGeom>
              <a:avLst/>
              <a:gdLst/>
              <a:ahLst/>
              <a:cxnLst/>
              <a:rect l="l" t="t" r="r" b="b"/>
              <a:pathLst>
                <a:path w="1214" h="983" extrusionOk="0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72"/>
            <p:cNvSpPr/>
            <p:nvPr/>
          </p:nvSpPr>
          <p:spPr>
            <a:xfrm>
              <a:off x="1465387" y="1984640"/>
              <a:ext cx="58302" cy="36727"/>
            </a:xfrm>
            <a:custGeom>
              <a:avLst/>
              <a:gdLst/>
              <a:ahLst/>
              <a:cxnLst/>
              <a:rect l="l" t="t" r="r" b="b"/>
              <a:pathLst>
                <a:path w="2224" h="1401" extrusionOk="0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72"/>
            <p:cNvSpPr/>
            <p:nvPr/>
          </p:nvSpPr>
          <p:spPr>
            <a:xfrm>
              <a:off x="1605768" y="2108401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72"/>
            <p:cNvSpPr/>
            <p:nvPr/>
          </p:nvSpPr>
          <p:spPr>
            <a:xfrm>
              <a:off x="1605768" y="2139886"/>
              <a:ext cx="31432" cy="91517"/>
            </a:xfrm>
            <a:custGeom>
              <a:avLst/>
              <a:gdLst/>
              <a:ahLst/>
              <a:cxnLst/>
              <a:rect l="l" t="t" r="r" b="b"/>
              <a:pathLst>
                <a:path w="1199" h="3491" extrusionOk="0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72"/>
            <p:cNvSpPr/>
            <p:nvPr/>
          </p:nvSpPr>
          <p:spPr>
            <a:xfrm>
              <a:off x="1482400" y="1991483"/>
              <a:ext cx="123394" cy="138887"/>
            </a:xfrm>
            <a:custGeom>
              <a:avLst/>
              <a:gdLst/>
              <a:ahLst/>
              <a:cxnLst/>
              <a:rect l="l" t="t" r="r" b="b"/>
              <a:pathLst>
                <a:path w="4707" h="5298" extrusionOk="0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72"/>
            <p:cNvSpPr/>
            <p:nvPr/>
          </p:nvSpPr>
          <p:spPr>
            <a:xfrm>
              <a:off x="1482794" y="2027030"/>
              <a:ext cx="26503" cy="102946"/>
            </a:xfrm>
            <a:custGeom>
              <a:avLst/>
              <a:gdLst/>
              <a:ahLst/>
              <a:cxnLst/>
              <a:rect l="l" t="t" r="r" b="b"/>
              <a:pathLst>
                <a:path w="1011" h="3927" extrusionOk="0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72"/>
            <p:cNvSpPr/>
            <p:nvPr/>
          </p:nvSpPr>
          <p:spPr>
            <a:xfrm>
              <a:off x="1610303" y="2048212"/>
              <a:ext cx="34473" cy="36413"/>
            </a:xfrm>
            <a:custGeom>
              <a:avLst/>
              <a:gdLst/>
              <a:ahLst/>
              <a:cxnLst/>
              <a:rect l="l" t="t" r="r" b="b"/>
              <a:pathLst>
                <a:path w="1315" h="1389" extrusionOk="0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72"/>
            <p:cNvSpPr/>
            <p:nvPr/>
          </p:nvSpPr>
          <p:spPr>
            <a:xfrm>
              <a:off x="1489216" y="2157214"/>
              <a:ext cx="92355" cy="196796"/>
            </a:xfrm>
            <a:custGeom>
              <a:avLst/>
              <a:gdLst/>
              <a:ahLst/>
              <a:cxnLst/>
              <a:rect l="l" t="t" r="r" b="b"/>
              <a:pathLst>
                <a:path w="3523" h="7507" extrusionOk="0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72"/>
            <p:cNvSpPr/>
            <p:nvPr/>
          </p:nvSpPr>
          <p:spPr>
            <a:xfrm>
              <a:off x="1621681" y="2257879"/>
              <a:ext cx="91962" cy="96130"/>
            </a:xfrm>
            <a:custGeom>
              <a:avLst/>
              <a:gdLst/>
              <a:ahLst/>
              <a:cxnLst/>
              <a:rect l="l" t="t" r="r" b="b"/>
              <a:pathLst>
                <a:path w="3508" h="3667" extrusionOk="0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72"/>
            <p:cNvSpPr/>
            <p:nvPr/>
          </p:nvSpPr>
          <p:spPr>
            <a:xfrm>
              <a:off x="1509664" y="2157214"/>
              <a:ext cx="71908" cy="196796"/>
            </a:xfrm>
            <a:custGeom>
              <a:avLst/>
              <a:gdLst/>
              <a:ahLst/>
              <a:cxnLst/>
              <a:rect l="l" t="t" r="r" b="b"/>
              <a:pathLst>
                <a:path w="2743" h="7507" extrusionOk="0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72"/>
            <p:cNvSpPr/>
            <p:nvPr/>
          </p:nvSpPr>
          <p:spPr>
            <a:xfrm>
              <a:off x="1639822" y="2257879"/>
              <a:ext cx="73821" cy="96130"/>
            </a:xfrm>
            <a:custGeom>
              <a:avLst/>
              <a:gdLst/>
              <a:ahLst/>
              <a:cxnLst/>
              <a:rect l="l" t="t" r="r" b="b"/>
              <a:pathLst>
                <a:path w="2816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72"/>
            <p:cNvSpPr/>
            <p:nvPr/>
          </p:nvSpPr>
          <p:spPr>
            <a:xfrm>
              <a:off x="1360920" y="2290779"/>
              <a:ext cx="92749" cy="63231"/>
            </a:xfrm>
            <a:custGeom>
              <a:avLst/>
              <a:gdLst/>
              <a:ahLst/>
              <a:cxnLst/>
              <a:rect l="l" t="t" r="r" b="b"/>
              <a:pathLst>
                <a:path w="3538" h="2412" extrusionOk="0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72"/>
            <p:cNvSpPr/>
            <p:nvPr/>
          </p:nvSpPr>
          <p:spPr>
            <a:xfrm>
              <a:off x="1381368" y="2290779"/>
              <a:ext cx="72301" cy="63231"/>
            </a:xfrm>
            <a:custGeom>
              <a:avLst/>
              <a:gdLst/>
              <a:ahLst/>
              <a:cxnLst/>
              <a:rect l="l" t="t" r="r" b="b"/>
              <a:pathLst>
                <a:path w="2758" h="2412" extrusionOk="0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72"/>
            <p:cNvSpPr/>
            <p:nvPr/>
          </p:nvSpPr>
          <p:spPr>
            <a:xfrm>
              <a:off x="1489216" y="2126542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72"/>
            <p:cNvSpPr/>
            <p:nvPr/>
          </p:nvSpPr>
          <p:spPr>
            <a:xfrm>
              <a:off x="1509664" y="2126542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72"/>
            <p:cNvSpPr/>
            <p:nvPr/>
          </p:nvSpPr>
          <p:spPr>
            <a:xfrm>
              <a:off x="1511919" y="1991089"/>
              <a:ext cx="26897" cy="47528"/>
            </a:xfrm>
            <a:custGeom>
              <a:avLst/>
              <a:gdLst/>
              <a:ahLst/>
              <a:cxnLst/>
              <a:rect l="l" t="t" r="r" b="b"/>
              <a:pathLst>
                <a:path w="1026" h="1813" extrusionOk="0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72"/>
            <p:cNvSpPr/>
            <p:nvPr/>
          </p:nvSpPr>
          <p:spPr>
            <a:xfrm>
              <a:off x="1535774" y="2000841"/>
              <a:ext cx="19320" cy="44225"/>
            </a:xfrm>
            <a:custGeom>
              <a:avLst/>
              <a:gdLst/>
              <a:ahLst/>
              <a:cxnLst/>
              <a:rect l="l" t="t" r="r" b="b"/>
              <a:pathLst>
                <a:path w="737" h="1687" extrusionOk="0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72"/>
            <p:cNvSpPr/>
            <p:nvPr/>
          </p:nvSpPr>
          <p:spPr>
            <a:xfrm>
              <a:off x="1554675" y="2009623"/>
              <a:ext cx="19714" cy="44146"/>
            </a:xfrm>
            <a:custGeom>
              <a:avLst/>
              <a:gdLst/>
              <a:ahLst/>
              <a:cxnLst/>
              <a:rect l="l" t="t" r="r" b="b"/>
              <a:pathLst>
                <a:path w="752" h="1684" extrusionOk="0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72"/>
            <p:cNvSpPr/>
            <p:nvPr/>
          </p:nvSpPr>
          <p:spPr>
            <a:xfrm>
              <a:off x="1575123" y="2019087"/>
              <a:ext cx="17433" cy="40345"/>
            </a:xfrm>
            <a:custGeom>
              <a:avLst/>
              <a:gdLst/>
              <a:ahLst/>
              <a:cxnLst/>
              <a:rect l="l" t="t" r="r" b="b"/>
              <a:pathLst>
                <a:path w="665" h="1539" extrusionOk="0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72"/>
            <p:cNvSpPr/>
            <p:nvPr/>
          </p:nvSpPr>
          <p:spPr>
            <a:xfrm>
              <a:off x="1628864" y="2108008"/>
              <a:ext cx="14025" cy="51145"/>
            </a:xfrm>
            <a:custGeom>
              <a:avLst/>
              <a:gdLst/>
              <a:ahLst/>
              <a:cxnLst/>
              <a:rect l="l" t="t" r="r" b="b"/>
              <a:pathLst>
                <a:path w="535" h="1951" extrusionOk="0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72"/>
            <p:cNvSpPr/>
            <p:nvPr/>
          </p:nvSpPr>
          <p:spPr>
            <a:xfrm>
              <a:off x="1652798" y="2114116"/>
              <a:ext cx="8625" cy="46165"/>
            </a:xfrm>
            <a:custGeom>
              <a:avLst/>
              <a:gdLst/>
              <a:ahLst/>
              <a:cxnLst/>
              <a:rect l="l" t="t" r="r" b="b"/>
              <a:pathLst>
                <a:path w="329" h="1761" extrusionOk="0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72"/>
            <p:cNvSpPr/>
            <p:nvPr/>
          </p:nvSpPr>
          <p:spPr>
            <a:xfrm>
              <a:off x="1672459" y="2118049"/>
              <a:ext cx="9411" cy="46034"/>
            </a:xfrm>
            <a:custGeom>
              <a:avLst/>
              <a:gdLst/>
              <a:ahLst/>
              <a:cxnLst/>
              <a:rect l="l" t="t" r="r" b="b"/>
              <a:pathLst>
                <a:path w="359" h="1756" extrusionOk="0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72"/>
            <p:cNvSpPr/>
            <p:nvPr/>
          </p:nvSpPr>
          <p:spPr>
            <a:xfrm>
              <a:off x="1694323" y="2122400"/>
              <a:ext cx="7209" cy="42416"/>
            </a:xfrm>
            <a:custGeom>
              <a:avLst/>
              <a:gdLst/>
              <a:ahLst/>
              <a:cxnLst/>
              <a:rect l="l" t="t" r="r" b="b"/>
              <a:pathLst>
                <a:path w="275" h="1618" extrusionOk="0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72"/>
            <p:cNvSpPr/>
            <p:nvPr/>
          </p:nvSpPr>
          <p:spPr>
            <a:xfrm>
              <a:off x="1621288" y="2227208"/>
              <a:ext cx="92749" cy="34840"/>
            </a:xfrm>
            <a:custGeom>
              <a:avLst/>
              <a:gdLst/>
              <a:ahLst/>
              <a:cxnLst/>
              <a:rect l="l" t="t" r="r" b="b"/>
              <a:pathLst>
                <a:path w="3538" h="1329" extrusionOk="0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72"/>
            <p:cNvSpPr/>
            <p:nvPr/>
          </p:nvSpPr>
          <p:spPr>
            <a:xfrm>
              <a:off x="1639822" y="2227208"/>
              <a:ext cx="74215" cy="34840"/>
            </a:xfrm>
            <a:custGeom>
              <a:avLst/>
              <a:gdLst/>
              <a:ahLst/>
              <a:cxnLst/>
              <a:rect l="l" t="t" r="r" b="b"/>
              <a:pathLst>
                <a:path w="2831" h="1329" extrusionOk="0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72"/>
            <p:cNvSpPr/>
            <p:nvPr/>
          </p:nvSpPr>
          <p:spPr>
            <a:xfrm>
              <a:off x="1360920" y="2260134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72"/>
            <p:cNvSpPr/>
            <p:nvPr/>
          </p:nvSpPr>
          <p:spPr>
            <a:xfrm>
              <a:off x="1381368" y="2260134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3" name="Google Shape;15623;p72"/>
          <p:cNvGrpSpPr/>
          <p:nvPr/>
        </p:nvGrpSpPr>
        <p:grpSpPr>
          <a:xfrm>
            <a:off x="1821465" y="1981993"/>
            <a:ext cx="372410" cy="372410"/>
            <a:chOff x="1821465" y="1981993"/>
            <a:chExt cx="372410" cy="372410"/>
          </a:xfrm>
        </p:grpSpPr>
        <p:sp>
          <p:nvSpPr>
            <p:cNvPr id="15624" name="Google Shape;15624;p72"/>
            <p:cNvSpPr/>
            <p:nvPr/>
          </p:nvSpPr>
          <p:spPr>
            <a:xfrm>
              <a:off x="1821858" y="1981993"/>
              <a:ext cx="282336" cy="186205"/>
            </a:xfrm>
            <a:custGeom>
              <a:avLst/>
              <a:gdLst/>
              <a:ahLst/>
              <a:cxnLst/>
              <a:rect l="l" t="t" r="r" b="b"/>
              <a:pathLst>
                <a:path w="10770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72"/>
            <p:cNvSpPr/>
            <p:nvPr/>
          </p:nvSpPr>
          <p:spPr>
            <a:xfrm>
              <a:off x="2007670" y="1981993"/>
              <a:ext cx="186205" cy="282336"/>
            </a:xfrm>
            <a:custGeom>
              <a:avLst/>
              <a:gdLst/>
              <a:ahLst/>
              <a:cxnLst/>
              <a:rect l="l" t="t" r="r" b="b"/>
              <a:pathLst>
                <a:path w="7103" h="10770" extrusionOk="0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72"/>
            <p:cNvSpPr/>
            <p:nvPr/>
          </p:nvSpPr>
          <p:spPr>
            <a:xfrm>
              <a:off x="1911540" y="2167805"/>
              <a:ext cx="282336" cy="186598"/>
            </a:xfrm>
            <a:custGeom>
              <a:avLst/>
              <a:gdLst/>
              <a:ahLst/>
              <a:cxnLst/>
              <a:rect l="l" t="t" r="r" b="b"/>
              <a:pathLst>
                <a:path w="10770" h="7118" extrusionOk="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72"/>
            <p:cNvSpPr/>
            <p:nvPr/>
          </p:nvSpPr>
          <p:spPr>
            <a:xfrm>
              <a:off x="1821465" y="2072067"/>
              <a:ext cx="186598" cy="281942"/>
            </a:xfrm>
            <a:custGeom>
              <a:avLst/>
              <a:gdLst/>
              <a:ahLst/>
              <a:cxnLst/>
              <a:rect l="l" t="t" r="r" b="b"/>
              <a:pathLst>
                <a:path w="7118" h="10755" extrusionOk="0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72"/>
            <p:cNvSpPr/>
            <p:nvPr/>
          </p:nvSpPr>
          <p:spPr>
            <a:xfrm>
              <a:off x="1821858" y="2167805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72"/>
            <p:cNvSpPr/>
            <p:nvPr/>
          </p:nvSpPr>
          <p:spPr>
            <a:xfrm>
              <a:off x="1869989" y="2072303"/>
              <a:ext cx="51041" cy="95894"/>
            </a:xfrm>
            <a:custGeom>
              <a:avLst/>
              <a:gdLst/>
              <a:ahLst/>
              <a:cxnLst/>
              <a:rect l="l" t="t" r="r" b="b"/>
              <a:pathLst>
                <a:path w="1947" h="3658" extrusionOk="0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72"/>
            <p:cNvSpPr/>
            <p:nvPr/>
          </p:nvSpPr>
          <p:spPr>
            <a:xfrm>
              <a:off x="1821858" y="1981993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72"/>
            <p:cNvSpPr/>
            <p:nvPr/>
          </p:nvSpPr>
          <p:spPr>
            <a:xfrm>
              <a:off x="2076904" y="2041658"/>
              <a:ext cx="45064" cy="66560"/>
            </a:xfrm>
            <a:custGeom>
              <a:avLst/>
              <a:gdLst/>
              <a:ahLst/>
              <a:cxnLst/>
              <a:rect l="l" t="t" r="r" b="b"/>
              <a:pathLst>
                <a:path w="1719" h="2539" extrusionOk="0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72"/>
            <p:cNvSpPr/>
            <p:nvPr/>
          </p:nvSpPr>
          <p:spPr>
            <a:xfrm>
              <a:off x="2008037" y="1981993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72"/>
            <p:cNvSpPr/>
            <p:nvPr/>
          </p:nvSpPr>
          <p:spPr>
            <a:xfrm>
              <a:off x="2008037" y="2090234"/>
              <a:ext cx="23882" cy="77963"/>
            </a:xfrm>
            <a:custGeom>
              <a:avLst/>
              <a:gdLst/>
              <a:ahLst/>
              <a:cxnLst/>
              <a:rect l="l" t="t" r="r" b="b"/>
              <a:pathLst>
                <a:path w="911" h="2974" extrusionOk="0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72"/>
            <p:cNvSpPr/>
            <p:nvPr/>
          </p:nvSpPr>
          <p:spPr>
            <a:xfrm>
              <a:off x="2058737" y="2168172"/>
              <a:ext cx="48105" cy="95973"/>
            </a:xfrm>
            <a:custGeom>
              <a:avLst/>
              <a:gdLst/>
              <a:ahLst/>
              <a:cxnLst/>
              <a:rect l="l" t="t" r="r" b="b"/>
              <a:pathLst>
                <a:path w="1835" h="3661" extrusionOk="0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72"/>
            <p:cNvSpPr/>
            <p:nvPr/>
          </p:nvSpPr>
          <p:spPr>
            <a:xfrm>
              <a:off x="1995926" y="2167805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72"/>
            <p:cNvSpPr/>
            <p:nvPr/>
          </p:nvSpPr>
          <p:spPr>
            <a:xfrm>
              <a:off x="1905484" y="2228152"/>
              <a:ext cx="45431" cy="66586"/>
            </a:xfrm>
            <a:custGeom>
              <a:avLst/>
              <a:gdLst/>
              <a:ahLst/>
              <a:cxnLst/>
              <a:rect l="l" t="t" r="r" b="b"/>
              <a:pathLst>
                <a:path w="1733" h="2540" extrusionOk="0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72"/>
            <p:cNvSpPr/>
            <p:nvPr/>
          </p:nvSpPr>
          <p:spPr>
            <a:xfrm>
              <a:off x="1995926" y="2276020"/>
              <a:ext cx="29938" cy="77990"/>
            </a:xfrm>
            <a:custGeom>
              <a:avLst/>
              <a:gdLst/>
              <a:ahLst/>
              <a:cxnLst/>
              <a:rect l="l" t="t" r="r" b="b"/>
              <a:pathLst>
                <a:path w="1142" h="2975" extrusionOk="0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8" name="Google Shape;15638;p72"/>
          <p:cNvGrpSpPr/>
          <p:nvPr/>
        </p:nvGrpSpPr>
        <p:grpSpPr>
          <a:xfrm>
            <a:off x="2276348" y="1981809"/>
            <a:ext cx="415901" cy="372699"/>
            <a:chOff x="2276348" y="1981809"/>
            <a:chExt cx="415901" cy="372699"/>
          </a:xfrm>
        </p:grpSpPr>
        <p:sp>
          <p:nvSpPr>
            <p:cNvPr id="15639" name="Google Shape;15639;p72"/>
            <p:cNvSpPr/>
            <p:nvPr/>
          </p:nvSpPr>
          <p:spPr>
            <a:xfrm>
              <a:off x="2350510" y="2034606"/>
              <a:ext cx="267209" cy="267183"/>
            </a:xfrm>
            <a:custGeom>
              <a:avLst/>
              <a:gdLst/>
              <a:ahLst/>
              <a:cxnLst/>
              <a:rect l="l" t="t" r="r" b="b"/>
              <a:pathLst>
                <a:path w="10193" h="10192" extrusionOk="0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72"/>
            <p:cNvSpPr/>
            <p:nvPr/>
          </p:nvSpPr>
          <p:spPr>
            <a:xfrm>
              <a:off x="2324033" y="2037254"/>
              <a:ext cx="254312" cy="264614"/>
            </a:xfrm>
            <a:custGeom>
              <a:avLst/>
              <a:gdLst/>
              <a:ahLst/>
              <a:cxnLst/>
              <a:rect l="l" t="t" r="r" b="b"/>
              <a:pathLst>
                <a:path w="9701" h="10094" extrusionOk="0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72"/>
            <p:cNvSpPr/>
            <p:nvPr/>
          </p:nvSpPr>
          <p:spPr>
            <a:xfrm>
              <a:off x="2405771" y="2035734"/>
              <a:ext cx="211948" cy="264169"/>
            </a:xfrm>
            <a:custGeom>
              <a:avLst/>
              <a:gdLst/>
              <a:ahLst/>
              <a:cxnLst/>
              <a:rect l="l" t="t" r="r" b="b"/>
              <a:pathLst>
                <a:path w="8085" h="10077" extrusionOk="0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72"/>
            <p:cNvSpPr/>
            <p:nvPr/>
          </p:nvSpPr>
          <p:spPr>
            <a:xfrm>
              <a:off x="2437177" y="2084939"/>
              <a:ext cx="17066" cy="27264"/>
            </a:xfrm>
            <a:custGeom>
              <a:avLst/>
              <a:gdLst/>
              <a:ahLst/>
              <a:cxnLst/>
              <a:rect l="l" t="t" r="r" b="b"/>
              <a:pathLst>
                <a:path w="651" h="1040" extrusionOk="0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72"/>
            <p:cNvSpPr/>
            <p:nvPr/>
          </p:nvSpPr>
          <p:spPr>
            <a:xfrm>
              <a:off x="2405771" y="2174621"/>
              <a:ext cx="153279" cy="125281"/>
            </a:xfrm>
            <a:custGeom>
              <a:avLst/>
              <a:gdLst/>
              <a:ahLst/>
              <a:cxnLst/>
              <a:rect l="l" t="t" r="r" b="b"/>
              <a:pathLst>
                <a:path w="5847" h="4779" extrusionOk="0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72"/>
            <p:cNvSpPr/>
            <p:nvPr/>
          </p:nvSpPr>
          <p:spPr>
            <a:xfrm>
              <a:off x="2329827" y="2084651"/>
              <a:ext cx="362422" cy="269857"/>
            </a:xfrm>
            <a:custGeom>
              <a:avLst/>
              <a:gdLst/>
              <a:ahLst/>
              <a:cxnLst/>
              <a:rect l="l" t="t" r="r" b="b"/>
              <a:pathLst>
                <a:path w="13825" h="10294" extrusionOk="0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72"/>
            <p:cNvSpPr/>
            <p:nvPr/>
          </p:nvSpPr>
          <p:spPr>
            <a:xfrm>
              <a:off x="2276348" y="1981809"/>
              <a:ext cx="361793" cy="268704"/>
            </a:xfrm>
            <a:custGeom>
              <a:avLst/>
              <a:gdLst/>
              <a:ahLst/>
              <a:cxnLst/>
              <a:rect l="l" t="t" r="r" b="b"/>
              <a:pathLst>
                <a:path w="13801" h="10250" extrusionOk="0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46" name="Google Shape;15646;p72"/>
          <p:cNvGrpSpPr/>
          <p:nvPr/>
        </p:nvGrpSpPr>
        <p:grpSpPr>
          <a:xfrm>
            <a:off x="2774354" y="2009990"/>
            <a:ext cx="372017" cy="316310"/>
            <a:chOff x="2774354" y="2009990"/>
            <a:chExt cx="372017" cy="316310"/>
          </a:xfrm>
        </p:grpSpPr>
        <p:sp>
          <p:nvSpPr>
            <p:cNvPr id="15647" name="Google Shape;15647;p72"/>
            <p:cNvSpPr/>
            <p:nvPr/>
          </p:nvSpPr>
          <p:spPr>
            <a:xfrm>
              <a:off x="2948055" y="2090995"/>
              <a:ext cx="191134" cy="174094"/>
            </a:xfrm>
            <a:custGeom>
              <a:avLst/>
              <a:gdLst/>
              <a:ahLst/>
              <a:cxnLst/>
              <a:rect l="l" t="t" r="r" b="b"/>
              <a:pathLst>
                <a:path w="7291" h="6641" extrusionOk="0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72"/>
            <p:cNvSpPr/>
            <p:nvPr/>
          </p:nvSpPr>
          <p:spPr>
            <a:xfrm>
              <a:off x="3033568" y="2009990"/>
              <a:ext cx="112803" cy="206889"/>
            </a:xfrm>
            <a:custGeom>
              <a:avLst/>
              <a:gdLst/>
              <a:ahLst/>
              <a:cxnLst/>
              <a:rect l="l" t="t" r="r" b="b"/>
              <a:pathLst>
                <a:path w="4303" h="7892" extrusionOk="0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72"/>
            <p:cNvSpPr/>
            <p:nvPr/>
          </p:nvSpPr>
          <p:spPr>
            <a:xfrm>
              <a:off x="3110404" y="2165524"/>
              <a:ext cx="35600" cy="51355"/>
            </a:xfrm>
            <a:custGeom>
              <a:avLst/>
              <a:gdLst/>
              <a:ahLst/>
              <a:cxnLst/>
              <a:rect l="l" t="t" r="r" b="b"/>
              <a:pathLst>
                <a:path w="1358" h="1959" extrusionOk="0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72"/>
            <p:cNvSpPr/>
            <p:nvPr/>
          </p:nvSpPr>
          <p:spPr>
            <a:xfrm>
              <a:off x="2960533" y="2148510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72"/>
            <p:cNvSpPr/>
            <p:nvPr/>
          </p:nvSpPr>
          <p:spPr>
            <a:xfrm>
              <a:off x="3017315" y="2196930"/>
              <a:ext cx="85540" cy="48419"/>
            </a:xfrm>
            <a:custGeom>
              <a:avLst/>
              <a:gdLst/>
              <a:ahLst/>
              <a:cxnLst/>
              <a:rect l="l" t="t" r="r" b="b"/>
              <a:pathLst>
                <a:path w="3263" h="1847" extrusionOk="0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72"/>
            <p:cNvSpPr/>
            <p:nvPr/>
          </p:nvSpPr>
          <p:spPr>
            <a:xfrm>
              <a:off x="2933663" y="2173467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72"/>
            <p:cNvSpPr/>
            <p:nvPr/>
          </p:nvSpPr>
          <p:spPr>
            <a:xfrm>
              <a:off x="2999515" y="2228361"/>
              <a:ext cx="76102" cy="41603"/>
            </a:xfrm>
            <a:custGeom>
              <a:avLst/>
              <a:gdLst/>
              <a:ahLst/>
              <a:cxnLst/>
              <a:rect l="l" t="t" r="r" b="b"/>
              <a:pathLst>
                <a:path w="2903" h="1587" extrusionOk="0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72"/>
            <p:cNvSpPr/>
            <p:nvPr/>
          </p:nvSpPr>
          <p:spPr>
            <a:xfrm>
              <a:off x="2906425" y="2198450"/>
              <a:ext cx="145729" cy="96733"/>
            </a:xfrm>
            <a:custGeom>
              <a:avLst/>
              <a:gdLst/>
              <a:ahLst/>
              <a:cxnLst/>
              <a:rect l="l" t="t" r="r" b="b"/>
              <a:pathLst>
                <a:path w="5559" h="3690" extrusionOk="0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72"/>
            <p:cNvSpPr/>
            <p:nvPr/>
          </p:nvSpPr>
          <p:spPr>
            <a:xfrm>
              <a:off x="2982108" y="2259007"/>
              <a:ext cx="66245" cy="36150"/>
            </a:xfrm>
            <a:custGeom>
              <a:avLst/>
              <a:gdLst/>
              <a:ahLst/>
              <a:cxnLst/>
              <a:rect l="l" t="t" r="r" b="b"/>
              <a:pathLst>
                <a:path w="2527" h="1379" extrusionOk="0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72"/>
            <p:cNvSpPr/>
            <p:nvPr/>
          </p:nvSpPr>
          <p:spPr>
            <a:xfrm>
              <a:off x="2879555" y="2223800"/>
              <a:ext cx="145729" cy="96655"/>
            </a:xfrm>
            <a:custGeom>
              <a:avLst/>
              <a:gdLst/>
              <a:ahLst/>
              <a:cxnLst/>
              <a:rect l="l" t="t" r="r" b="b"/>
              <a:pathLst>
                <a:path w="5559" h="3687" extrusionOk="0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72"/>
            <p:cNvSpPr/>
            <p:nvPr/>
          </p:nvSpPr>
          <p:spPr>
            <a:xfrm>
              <a:off x="2964701" y="2288132"/>
              <a:ext cx="56782" cy="32323"/>
            </a:xfrm>
            <a:custGeom>
              <a:avLst/>
              <a:gdLst/>
              <a:ahLst/>
              <a:cxnLst/>
              <a:rect l="l" t="t" r="r" b="b"/>
              <a:pathLst>
                <a:path w="2166" h="1233" extrusionOk="0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72"/>
            <p:cNvSpPr/>
            <p:nvPr/>
          </p:nvSpPr>
          <p:spPr>
            <a:xfrm>
              <a:off x="2791761" y="2103080"/>
              <a:ext cx="185445" cy="168064"/>
            </a:xfrm>
            <a:custGeom>
              <a:avLst/>
              <a:gdLst/>
              <a:ahLst/>
              <a:cxnLst/>
              <a:rect l="l" t="t" r="r" b="b"/>
              <a:pathLst>
                <a:path w="7074" h="6411" extrusionOk="0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72"/>
            <p:cNvSpPr/>
            <p:nvPr/>
          </p:nvSpPr>
          <p:spPr>
            <a:xfrm>
              <a:off x="2774354" y="2035734"/>
              <a:ext cx="114691" cy="198316"/>
            </a:xfrm>
            <a:custGeom>
              <a:avLst/>
              <a:gdLst/>
              <a:ahLst/>
              <a:cxnLst/>
              <a:rect l="l" t="t" r="r" b="b"/>
              <a:pathLst>
                <a:path w="4375" h="7565" extrusionOk="0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72"/>
            <p:cNvSpPr/>
            <p:nvPr/>
          </p:nvSpPr>
          <p:spPr>
            <a:xfrm>
              <a:off x="2774354" y="2035734"/>
              <a:ext cx="88580" cy="185445"/>
            </a:xfrm>
            <a:custGeom>
              <a:avLst/>
              <a:gdLst/>
              <a:ahLst/>
              <a:cxnLst/>
              <a:rect l="l" t="t" r="r" b="b"/>
              <a:pathLst>
                <a:path w="3379" h="7074" extrusionOk="0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72"/>
            <p:cNvSpPr/>
            <p:nvPr/>
          </p:nvSpPr>
          <p:spPr>
            <a:xfrm>
              <a:off x="2774354" y="2175381"/>
              <a:ext cx="54894" cy="58669"/>
            </a:xfrm>
            <a:custGeom>
              <a:avLst/>
              <a:gdLst/>
              <a:ahLst/>
              <a:cxnLst/>
              <a:rect l="l" t="t" r="r" b="b"/>
              <a:pathLst>
                <a:path w="2094" h="2238" extrusionOk="0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72"/>
            <p:cNvSpPr/>
            <p:nvPr/>
          </p:nvSpPr>
          <p:spPr>
            <a:xfrm>
              <a:off x="2774354" y="2175381"/>
              <a:ext cx="28784" cy="45798"/>
            </a:xfrm>
            <a:custGeom>
              <a:avLst/>
              <a:gdLst/>
              <a:ahLst/>
              <a:cxnLst/>
              <a:rect l="l" t="t" r="r" b="b"/>
              <a:pathLst>
                <a:path w="1098" h="1747" extrusionOk="0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72"/>
            <p:cNvSpPr/>
            <p:nvPr/>
          </p:nvSpPr>
          <p:spPr>
            <a:xfrm>
              <a:off x="2829983" y="2199105"/>
              <a:ext cx="78357" cy="62811"/>
            </a:xfrm>
            <a:custGeom>
              <a:avLst/>
              <a:gdLst/>
              <a:ahLst/>
              <a:cxnLst/>
              <a:rect l="l" t="t" r="r" b="b"/>
              <a:pathLst>
                <a:path w="2989" h="2396" extrusionOk="0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72"/>
            <p:cNvSpPr/>
            <p:nvPr/>
          </p:nvSpPr>
          <p:spPr>
            <a:xfrm>
              <a:off x="2833390" y="2200337"/>
              <a:ext cx="74949" cy="61579"/>
            </a:xfrm>
            <a:custGeom>
              <a:avLst/>
              <a:gdLst/>
              <a:ahLst/>
              <a:cxnLst/>
              <a:rect l="l" t="t" r="r" b="b"/>
              <a:pathLst>
                <a:path w="2859" h="2349" extrusionOk="0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72"/>
            <p:cNvSpPr/>
            <p:nvPr/>
          </p:nvSpPr>
          <p:spPr>
            <a:xfrm>
              <a:off x="2859868" y="2226815"/>
              <a:ext cx="69653" cy="56546"/>
            </a:xfrm>
            <a:custGeom>
              <a:avLst/>
              <a:gdLst/>
              <a:ahLst/>
              <a:cxnLst/>
              <a:rect l="l" t="t" r="r" b="b"/>
              <a:pathLst>
                <a:path w="2657" h="2157" extrusionOk="0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72"/>
            <p:cNvSpPr/>
            <p:nvPr/>
          </p:nvSpPr>
          <p:spPr>
            <a:xfrm>
              <a:off x="2863669" y="2227968"/>
              <a:ext cx="65852" cy="55392"/>
            </a:xfrm>
            <a:custGeom>
              <a:avLst/>
              <a:gdLst/>
              <a:ahLst/>
              <a:cxnLst/>
              <a:rect l="l" t="t" r="r" b="b"/>
              <a:pathLst>
                <a:path w="2512" h="2113" extrusionOk="0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72"/>
            <p:cNvSpPr/>
            <p:nvPr/>
          </p:nvSpPr>
          <p:spPr>
            <a:xfrm>
              <a:off x="2889779" y="2254734"/>
              <a:ext cx="60950" cy="50097"/>
            </a:xfrm>
            <a:custGeom>
              <a:avLst/>
              <a:gdLst/>
              <a:ahLst/>
              <a:cxnLst/>
              <a:rect l="l" t="t" r="r" b="b"/>
              <a:pathLst>
                <a:path w="2325" h="1911" extrusionOk="0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72"/>
            <p:cNvSpPr/>
            <p:nvPr/>
          </p:nvSpPr>
          <p:spPr>
            <a:xfrm>
              <a:off x="2893187" y="2255599"/>
              <a:ext cx="57542" cy="49468"/>
            </a:xfrm>
            <a:custGeom>
              <a:avLst/>
              <a:gdLst/>
              <a:ahLst/>
              <a:cxnLst/>
              <a:rect l="l" t="t" r="r" b="b"/>
              <a:pathLst>
                <a:path w="2195" h="1887" extrusionOk="0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72"/>
            <p:cNvSpPr/>
            <p:nvPr/>
          </p:nvSpPr>
          <p:spPr>
            <a:xfrm>
              <a:off x="2919664" y="2281971"/>
              <a:ext cx="52246" cy="44277"/>
            </a:xfrm>
            <a:custGeom>
              <a:avLst/>
              <a:gdLst/>
              <a:ahLst/>
              <a:cxnLst/>
              <a:rect l="l" t="t" r="r" b="b"/>
              <a:pathLst>
                <a:path w="1993" h="1689" extrusionOk="0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72"/>
            <p:cNvSpPr/>
            <p:nvPr/>
          </p:nvSpPr>
          <p:spPr>
            <a:xfrm>
              <a:off x="2923072" y="2283229"/>
              <a:ext cx="48839" cy="43071"/>
            </a:xfrm>
            <a:custGeom>
              <a:avLst/>
              <a:gdLst/>
              <a:ahLst/>
              <a:cxnLst/>
              <a:rect l="l" t="t" r="r" b="b"/>
              <a:pathLst>
                <a:path w="1863" h="1643" extrusionOk="0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72"/>
            <p:cNvSpPr/>
            <p:nvPr/>
          </p:nvSpPr>
          <p:spPr>
            <a:xfrm>
              <a:off x="2925353" y="2108768"/>
              <a:ext cx="75709" cy="116211"/>
            </a:xfrm>
            <a:custGeom>
              <a:avLst/>
              <a:gdLst/>
              <a:ahLst/>
              <a:cxnLst/>
              <a:rect l="l" t="t" r="r" b="b"/>
              <a:pathLst>
                <a:path w="288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72"/>
            <p:cNvSpPr/>
            <p:nvPr/>
          </p:nvSpPr>
          <p:spPr>
            <a:xfrm>
              <a:off x="2925353" y="2108768"/>
              <a:ext cx="32192" cy="116211"/>
            </a:xfrm>
            <a:custGeom>
              <a:avLst/>
              <a:gdLst/>
              <a:ahLst/>
              <a:cxnLst/>
              <a:rect l="l" t="t" r="r" b="b"/>
              <a:pathLst>
                <a:path w="122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3" name="Google Shape;15673;p72"/>
          <p:cNvGrpSpPr/>
          <p:nvPr/>
        </p:nvGrpSpPr>
        <p:grpSpPr>
          <a:xfrm>
            <a:off x="3722682" y="1981993"/>
            <a:ext cx="375818" cy="372043"/>
            <a:chOff x="3722682" y="1981993"/>
            <a:chExt cx="375818" cy="372043"/>
          </a:xfrm>
        </p:grpSpPr>
        <p:sp>
          <p:nvSpPr>
            <p:cNvPr id="15674" name="Google Shape;15674;p72"/>
            <p:cNvSpPr/>
            <p:nvPr/>
          </p:nvSpPr>
          <p:spPr>
            <a:xfrm>
              <a:off x="3876695" y="1981993"/>
              <a:ext cx="71934" cy="72301"/>
            </a:xfrm>
            <a:custGeom>
              <a:avLst/>
              <a:gdLst/>
              <a:ahLst/>
              <a:cxnLst/>
              <a:rect l="l" t="t" r="r" b="b"/>
              <a:pathLst>
                <a:path w="2744" h="2758" extrusionOk="0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72"/>
            <p:cNvSpPr/>
            <p:nvPr/>
          </p:nvSpPr>
          <p:spPr>
            <a:xfrm>
              <a:off x="3755582" y="2204217"/>
              <a:ext cx="146516" cy="102448"/>
            </a:xfrm>
            <a:custGeom>
              <a:avLst/>
              <a:gdLst/>
              <a:ahLst/>
              <a:cxnLst/>
              <a:rect l="l" t="t" r="r" b="b"/>
              <a:pathLst>
                <a:path w="5589" h="3908" extrusionOk="0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72"/>
            <p:cNvSpPr/>
            <p:nvPr/>
          </p:nvSpPr>
          <p:spPr>
            <a:xfrm>
              <a:off x="3848697" y="2066195"/>
              <a:ext cx="129817" cy="66403"/>
            </a:xfrm>
            <a:custGeom>
              <a:avLst/>
              <a:gdLst/>
              <a:ahLst/>
              <a:cxnLst/>
              <a:rect l="l" t="t" r="r" b="b"/>
              <a:pathLst>
                <a:path w="4952" h="2533" extrusionOk="0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72"/>
            <p:cNvSpPr/>
            <p:nvPr/>
          </p:nvSpPr>
          <p:spPr>
            <a:xfrm>
              <a:off x="3923227" y="2204217"/>
              <a:ext cx="146909" cy="102370"/>
            </a:xfrm>
            <a:custGeom>
              <a:avLst/>
              <a:gdLst/>
              <a:ahLst/>
              <a:cxnLst/>
              <a:rect l="l" t="t" r="r" b="b"/>
              <a:pathLst>
                <a:path w="5604" h="3905" extrusionOk="0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72"/>
            <p:cNvSpPr/>
            <p:nvPr/>
          </p:nvSpPr>
          <p:spPr>
            <a:xfrm>
              <a:off x="3868752" y="1983513"/>
              <a:ext cx="71934" cy="70781"/>
            </a:xfrm>
            <a:custGeom>
              <a:avLst/>
              <a:gdLst/>
              <a:ahLst/>
              <a:cxnLst/>
              <a:rect l="l" t="t" r="r" b="b"/>
              <a:pathLst>
                <a:path w="2744" h="2700" extrusionOk="0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72"/>
            <p:cNvSpPr/>
            <p:nvPr/>
          </p:nvSpPr>
          <p:spPr>
            <a:xfrm>
              <a:off x="3804814" y="2143949"/>
              <a:ext cx="47711" cy="48105"/>
            </a:xfrm>
            <a:custGeom>
              <a:avLst/>
              <a:gdLst/>
              <a:ahLst/>
              <a:cxnLst/>
              <a:rect l="l" t="t" r="r" b="b"/>
              <a:pathLst>
                <a:path w="1820" h="1835" extrusionOk="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72"/>
            <p:cNvSpPr/>
            <p:nvPr/>
          </p:nvSpPr>
          <p:spPr>
            <a:xfrm>
              <a:off x="3799125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72"/>
            <p:cNvSpPr/>
            <p:nvPr/>
          </p:nvSpPr>
          <p:spPr>
            <a:xfrm>
              <a:off x="3972458" y="2143949"/>
              <a:ext cx="48078" cy="48105"/>
            </a:xfrm>
            <a:custGeom>
              <a:avLst/>
              <a:gdLst/>
              <a:ahLst/>
              <a:cxnLst/>
              <a:rect l="l" t="t" r="r" b="b"/>
              <a:pathLst>
                <a:path w="1834" h="1835" extrusionOk="0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72"/>
            <p:cNvSpPr/>
            <p:nvPr/>
          </p:nvSpPr>
          <p:spPr>
            <a:xfrm>
              <a:off x="3967163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72"/>
            <p:cNvSpPr/>
            <p:nvPr/>
          </p:nvSpPr>
          <p:spPr>
            <a:xfrm>
              <a:off x="3726850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72"/>
            <p:cNvSpPr/>
            <p:nvPr/>
          </p:nvSpPr>
          <p:spPr>
            <a:xfrm>
              <a:off x="3722682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72"/>
            <p:cNvSpPr/>
            <p:nvPr/>
          </p:nvSpPr>
          <p:spPr>
            <a:xfrm>
              <a:off x="3894495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72"/>
            <p:cNvSpPr/>
            <p:nvPr/>
          </p:nvSpPr>
          <p:spPr>
            <a:xfrm>
              <a:off x="3890327" y="2318803"/>
              <a:ext cx="35967" cy="35233"/>
            </a:xfrm>
            <a:custGeom>
              <a:avLst/>
              <a:gdLst/>
              <a:ahLst/>
              <a:cxnLst/>
              <a:rect l="l" t="t" r="r" b="b"/>
              <a:pathLst>
                <a:path w="1372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72"/>
            <p:cNvSpPr/>
            <p:nvPr/>
          </p:nvSpPr>
          <p:spPr>
            <a:xfrm>
              <a:off x="4062507" y="2318043"/>
              <a:ext cx="35993" cy="35967"/>
            </a:xfrm>
            <a:custGeom>
              <a:avLst/>
              <a:gdLst/>
              <a:ahLst/>
              <a:cxnLst/>
              <a:rect l="l" t="t" r="r" b="b"/>
              <a:pathLst>
                <a:path w="1373" h="1372" extrusionOk="0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72"/>
            <p:cNvSpPr/>
            <p:nvPr/>
          </p:nvSpPr>
          <p:spPr>
            <a:xfrm>
              <a:off x="4058339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9" name="Google Shape;15689;p72"/>
          <p:cNvGrpSpPr/>
          <p:nvPr/>
        </p:nvGrpSpPr>
        <p:grpSpPr>
          <a:xfrm>
            <a:off x="4201394" y="1981809"/>
            <a:ext cx="373538" cy="372305"/>
            <a:chOff x="4201394" y="1981809"/>
            <a:chExt cx="373538" cy="372305"/>
          </a:xfrm>
        </p:grpSpPr>
        <p:sp>
          <p:nvSpPr>
            <p:cNvPr id="15690" name="Google Shape;15690;p72"/>
            <p:cNvSpPr/>
            <p:nvPr/>
          </p:nvSpPr>
          <p:spPr>
            <a:xfrm>
              <a:off x="4308876" y="2188619"/>
              <a:ext cx="59429" cy="59823"/>
            </a:xfrm>
            <a:custGeom>
              <a:avLst/>
              <a:gdLst/>
              <a:ahLst/>
              <a:cxnLst/>
              <a:rect l="l" t="t" r="r" b="b"/>
              <a:pathLst>
                <a:path w="2267" h="2282" extrusionOk="0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72"/>
            <p:cNvSpPr/>
            <p:nvPr/>
          </p:nvSpPr>
          <p:spPr>
            <a:xfrm>
              <a:off x="4309243" y="2188619"/>
              <a:ext cx="48078" cy="59823"/>
            </a:xfrm>
            <a:custGeom>
              <a:avLst/>
              <a:gdLst/>
              <a:ahLst/>
              <a:cxnLst/>
              <a:rect l="l" t="t" r="r" b="b"/>
              <a:pathLst>
                <a:path w="1834" h="2282" extrusionOk="0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72"/>
            <p:cNvSpPr/>
            <p:nvPr/>
          </p:nvSpPr>
          <p:spPr>
            <a:xfrm>
              <a:off x="4303580" y="1981809"/>
              <a:ext cx="271351" cy="259030"/>
            </a:xfrm>
            <a:custGeom>
              <a:avLst/>
              <a:gdLst/>
              <a:ahLst/>
              <a:cxnLst/>
              <a:rect l="l" t="t" r="r" b="b"/>
              <a:pathLst>
                <a:path w="10351" h="9881" extrusionOk="0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72"/>
            <p:cNvSpPr/>
            <p:nvPr/>
          </p:nvSpPr>
          <p:spPr>
            <a:xfrm>
              <a:off x="4298652" y="1982281"/>
              <a:ext cx="158208" cy="258296"/>
            </a:xfrm>
            <a:custGeom>
              <a:avLst/>
              <a:gdLst/>
              <a:ahLst/>
              <a:cxnLst/>
              <a:rect l="l" t="t" r="r" b="b"/>
              <a:pathLst>
                <a:path w="6035" h="9853" extrusionOk="0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72"/>
            <p:cNvSpPr/>
            <p:nvPr/>
          </p:nvSpPr>
          <p:spPr>
            <a:xfrm>
              <a:off x="4341041" y="2006504"/>
              <a:ext cx="219498" cy="209746"/>
            </a:xfrm>
            <a:custGeom>
              <a:avLst/>
              <a:gdLst/>
              <a:ahLst/>
              <a:cxnLst/>
              <a:rect l="l" t="t" r="r" b="b"/>
              <a:pathLst>
                <a:path w="8373" h="8001" extrusionOk="0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72"/>
            <p:cNvSpPr/>
            <p:nvPr/>
          </p:nvSpPr>
          <p:spPr>
            <a:xfrm>
              <a:off x="4331945" y="2006845"/>
              <a:ext cx="124914" cy="209169"/>
            </a:xfrm>
            <a:custGeom>
              <a:avLst/>
              <a:gdLst/>
              <a:ahLst/>
              <a:cxnLst/>
              <a:rect l="l" t="t" r="r" b="b"/>
              <a:pathLst>
                <a:path w="4765" h="7979" extrusionOk="0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72"/>
            <p:cNvSpPr/>
            <p:nvPr/>
          </p:nvSpPr>
          <p:spPr>
            <a:xfrm>
              <a:off x="4417091" y="2048212"/>
              <a:ext cx="57175" cy="57175"/>
            </a:xfrm>
            <a:custGeom>
              <a:avLst/>
              <a:gdLst/>
              <a:ahLst/>
              <a:cxnLst/>
              <a:rect l="l" t="t" r="r" b="b"/>
              <a:pathLst>
                <a:path w="2181" h="2181" extrusionOk="0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72"/>
            <p:cNvSpPr/>
            <p:nvPr/>
          </p:nvSpPr>
          <p:spPr>
            <a:xfrm>
              <a:off x="4417851" y="2048369"/>
              <a:ext cx="39008" cy="56834"/>
            </a:xfrm>
            <a:custGeom>
              <a:avLst/>
              <a:gdLst/>
              <a:ahLst/>
              <a:cxnLst/>
              <a:rect l="l" t="t" r="r" b="b"/>
              <a:pathLst>
                <a:path w="1488" h="2168" extrusionOk="0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72"/>
            <p:cNvSpPr/>
            <p:nvPr/>
          </p:nvSpPr>
          <p:spPr>
            <a:xfrm>
              <a:off x="4398557" y="2105361"/>
              <a:ext cx="93876" cy="59823"/>
            </a:xfrm>
            <a:custGeom>
              <a:avLst/>
              <a:gdLst/>
              <a:ahLst/>
              <a:cxnLst/>
              <a:rect l="l" t="t" r="r" b="b"/>
              <a:pathLst>
                <a:path w="3581" h="2282" extrusionOk="0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72"/>
            <p:cNvSpPr/>
            <p:nvPr/>
          </p:nvSpPr>
          <p:spPr>
            <a:xfrm>
              <a:off x="4398924" y="2105361"/>
              <a:ext cx="53007" cy="59823"/>
            </a:xfrm>
            <a:custGeom>
              <a:avLst/>
              <a:gdLst/>
              <a:ahLst/>
              <a:cxnLst/>
              <a:rect l="l" t="t" r="r" b="b"/>
              <a:pathLst>
                <a:path w="2022" h="2282" extrusionOk="0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72"/>
            <p:cNvSpPr/>
            <p:nvPr/>
          </p:nvSpPr>
          <p:spPr>
            <a:xfrm>
              <a:off x="4416331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72"/>
            <p:cNvSpPr/>
            <p:nvPr/>
          </p:nvSpPr>
          <p:spPr>
            <a:xfrm>
              <a:off x="4462889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72"/>
            <p:cNvSpPr/>
            <p:nvPr/>
          </p:nvSpPr>
          <p:spPr>
            <a:xfrm>
              <a:off x="4201394" y="2221441"/>
              <a:ext cx="135872" cy="132674"/>
            </a:xfrm>
            <a:custGeom>
              <a:avLst/>
              <a:gdLst/>
              <a:ahLst/>
              <a:cxnLst/>
              <a:rect l="l" t="t" r="r" b="b"/>
              <a:pathLst>
                <a:path w="5183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72"/>
            <p:cNvSpPr/>
            <p:nvPr/>
          </p:nvSpPr>
          <p:spPr>
            <a:xfrm>
              <a:off x="4201394" y="2221441"/>
              <a:ext cx="118859" cy="132674"/>
            </a:xfrm>
            <a:custGeom>
              <a:avLst/>
              <a:gdLst/>
              <a:ahLst/>
              <a:cxnLst/>
              <a:rect l="l" t="t" r="r" b="b"/>
              <a:pathLst>
                <a:path w="4534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72"/>
            <p:cNvSpPr/>
            <p:nvPr/>
          </p:nvSpPr>
          <p:spPr>
            <a:xfrm>
              <a:off x="4287668" y="2221441"/>
              <a:ext cx="49599" cy="47816"/>
            </a:xfrm>
            <a:custGeom>
              <a:avLst/>
              <a:gdLst/>
              <a:ahLst/>
              <a:cxnLst/>
              <a:rect l="l" t="t" r="r" b="b"/>
              <a:pathLst>
                <a:path w="1892" h="1824" extrusionOk="0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72"/>
            <p:cNvSpPr/>
            <p:nvPr/>
          </p:nvSpPr>
          <p:spPr>
            <a:xfrm>
              <a:off x="4287668" y="2221545"/>
              <a:ext cx="32585" cy="26136"/>
            </a:xfrm>
            <a:custGeom>
              <a:avLst/>
              <a:gdLst/>
              <a:ahLst/>
              <a:cxnLst/>
              <a:rect l="l" t="t" r="r" b="b"/>
              <a:pathLst>
                <a:path w="1243" h="997" extrusionOk="0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6" name="Google Shape;15706;p72"/>
          <p:cNvGrpSpPr/>
          <p:nvPr/>
        </p:nvGrpSpPr>
        <p:grpSpPr>
          <a:xfrm>
            <a:off x="4659658" y="1500266"/>
            <a:ext cx="422743" cy="377784"/>
            <a:chOff x="4659658" y="1500266"/>
            <a:chExt cx="422743" cy="377784"/>
          </a:xfrm>
        </p:grpSpPr>
        <p:sp>
          <p:nvSpPr>
            <p:cNvPr id="15707" name="Google Shape;15707;p72"/>
            <p:cNvSpPr/>
            <p:nvPr/>
          </p:nvSpPr>
          <p:spPr>
            <a:xfrm>
              <a:off x="4786067" y="1537727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72"/>
            <p:cNvSpPr/>
            <p:nvPr/>
          </p:nvSpPr>
          <p:spPr>
            <a:xfrm>
              <a:off x="4783419" y="1537544"/>
              <a:ext cx="75316" cy="128873"/>
            </a:xfrm>
            <a:custGeom>
              <a:avLst/>
              <a:gdLst/>
              <a:ahLst/>
              <a:cxnLst/>
              <a:rect l="l" t="t" r="r" b="b"/>
              <a:pathLst>
                <a:path w="2873" h="4916" extrusionOk="0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72"/>
            <p:cNvSpPr/>
            <p:nvPr/>
          </p:nvSpPr>
          <p:spPr>
            <a:xfrm>
              <a:off x="4806489" y="1558175"/>
              <a:ext cx="87820" cy="87820"/>
            </a:xfrm>
            <a:custGeom>
              <a:avLst/>
              <a:gdLst/>
              <a:ahLst/>
              <a:cxnLst/>
              <a:rect l="l" t="t" r="r" b="b"/>
              <a:pathLst>
                <a:path w="3350" h="3350" extrusionOk="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72"/>
            <p:cNvSpPr/>
            <p:nvPr/>
          </p:nvSpPr>
          <p:spPr>
            <a:xfrm>
              <a:off x="4806489" y="1558096"/>
              <a:ext cx="52246" cy="87951"/>
            </a:xfrm>
            <a:custGeom>
              <a:avLst/>
              <a:gdLst/>
              <a:ahLst/>
              <a:cxnLst/>
              <a:rect l="l" t="t" r="r" b="b"/>
              <a:pathLst>
                <a:path w="1993" h="3355" extrusionOk="0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72"/>
            <p:cNvSpPr/>
            <p:nvPr/>
          </p:nvSpPr>
          <p:spPr>
            <a:xfrm>
              <a:off x="4832599" y="1572541"/>
              <a:ext cx="34473" cy="60190"/>
            </a:xfrm>
            <a:custGeom>
              <a:avLst/>
              <a:gdLst/>
              <a:ahLst/>
              <a:cxnLst/>
              <a:rect l="l" t="t" r="r" b="b"/>
              <a:pathLst>
                <a:path w="1315" h="2296" extrusionOk="0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72"/>
            <p:cNvSpPr/>
            <p:nvPr/>
          </p:nvSpPr>
          <p:spPr>
            <a:xfrm>
              <a:off x="4885973" y="1500266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72"/>
            <p:cNvSpPr/>
            <p:nvPr/>
          </p:nvSpPr>
          <p:spPr>
            <a:xfrm>
              <a:off x="4883325" y="1500449"/>
              <a:ext cx="75316" cy="128506"/>
            </a:xfrm>
            <a:custGeom>
              <a:avLst/>
              <a:gdLst/>
              <a:ahLst/>
              <a:cxnLst/>
              <a:rect l="l" t="t" r="r" b="b"/>
              <a:pathLst>
                <a:path w="2873" h="4902" extrusionOk="0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72"/>
            <p:cNvSpPr/>
            <p:nvPr/>
          </p:nvSpPr>
          <p:spPr>
            <a:xfrm>
              <a:off x="4906787" y="1521081"/>
              <a:ext cx="87427" cy="87427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72"/>
            <p:cNvSpPr/>
            <p:nvPr/>
          </p:nvSpPr>
          <p:spPr>
            <a:xfrm>
              <a:off x="4906394" y="1521002"/>
              <a:ext cx="52246" cy="87584"/>
            </a:xfrm>
            <a:custGeom>
              <a:avLst/>
              <a:gdLst/>
              <a:ahLst/>
              <a:cxnLst/>
              <a:rect l="l" t="t" r="r" b="b"/>
              <a:pathLst>
                <a:path w="1993" h="3341" extrusionOk="0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72"/>
            <p:cNvSpPr/>
            <p:nvPr/>
          </p:nvSpPr>
          <p:spPr>
            <a:xfrm>
              <a:off x="4932504" y="1535079"/>
              <a:ext cx="34840" cy="60190"/>
            </a:xfrm>
            <a:custGeom>
              <a:avLst/>
              <a:gdLst/>
              <a:ahLst/>
              <a:cxnLst/>
              <a:rect l="l" t="t" r="r" b="b"/>
              <a:pathLst>
                <a:path w="1329" h="2296" extrusionOk="0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72"/>
            <p:cNvSpPr/>
            <p:nvPr/>
          </p:nvSpPr>
          <p:spPr>
            <a:xfrm>
              <a:off x="4659658" y="1714836"/>
              <a:ext cx="144969" cy="163215"/>
            </a:xfrm>
            <a:custGeom>
              <a:avLst/>
              <a:gdLst/>
              <a:ahLst/>
              <a:cxnLst/>
              <a:rect l="l" t="t" r="r" b="b"/>
              <a:pathLst>
                <a:path w="5530" h="6226" extrusionOk="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72"/>
            <p:cNvSpPr/>
            <p:nvPr/>
          </p:nvSpPr>
          <p:spPr>
            <a:xfrm>
              <a:off x="4699400" y="1824939"/>
              <a:ext cx="105227" cy="52928"/>
            </a:xfrm>
            <a:custGeom>
              <a:avLst/>
              <a:gdLst/>
              <a:ahLst/>
              <a:cxnLst/>
              <a:rect l="l" t="t" r="r" b="b"/>
              <a:pathLst>
                <a:path w="4014" h="2019" extrusionOk="0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72"/>
            <p:cNvSpPr/>
            <p:nvPr/>
          </p:nvSpPr>
          <p:spPr>
            <a:xfrm>
              <a:off x="4800066" y="1641276"/>
              <a:ext cx="282336" cy="173858"/>
            </a:xfrm>
            <a:custGeom>
              <a:avLst/>
              <a:gdLst/>
              <a:ahLst/>
              <a:cxnLst/>
              <a:rect l="l" t="t" r="r" b="b"/>
              <a:pathLst>
                <a:path w="10770" h="6632" extrusionOk="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72"/>
            <p:cNvSpPr/>
            <p:nvPr/>
          </p:nvSpPr>
          <p:spPr>
            <a:xfrm>
              <a:off x="4800066" y="1707260"/>
              <a:ext cx="57175" cy="107875"/>
            </a:xfrm>
            <a:custGeom>
              <a:avLst/>
              <a:gdLst/>
              <a:ahLst/>
              <a:cxnLst/>
              <a:rect l="l" t="t" r="r" b="b"/>
              <a:pathLst>
                <a:path w="2181" h="4115" extrusionOk="0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72"/>
            <p:cNvSpPr/>
            <p:nvPr/>
          </p:nvSpPr>
          <p:spPr>
            <a:xfrm>
              <a:off x="4874228" y="1692501"/>
              <a:ext cx="81004" cy="51827"/>
            </a:xfrm>
            <a:custGeom>
              <a:avLst/>
              <a:gdLst/>
              <a:ahLst/>
              <a:cxnLst/>
              <a:rect l="l" t="t" r="r" b="b"/>
              <a:pathLst>
                <a:path w="3090" h="1977" extrusionOk="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72"/>
            <p:cNvSpPr/>
            <p:nvPr/>
          </p:nvSpPr>
          <p:spPr>
            <a:xfrm>
              <a:off x="4754662" y="1702200"/>
              <a:ext cx="88187" cy="142085"/>
            </a:xfrm>
            <a:custGeom>
              <a:avLst/>
              <a:gdLst/>
              <a:ahLst/>
              <a:cxnLst/>
              <a:rect l="l" t="t" r="r" b="b"/>
              <a:pathLst>
                <a:path w="3364" h="5420" extrusionOk="0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72"/>
            <p:cNvSpPr/>
            <p:nvPr/>
          </p:nvSpPr>
          <p:spPr>
            <a:xfrm>
              <a:off x="4795898" y="1809446"/>
              <a:ext cx="46951" cy="35207"/>
            </a:xfrm>
            <a:custGeom>
              <a:avLst/>
              <a:gdLst/>
              <a:ahLst/>
              <a:cxnLst/>
              <a:rect l="l" t="t" r="r" b="b"/>
              <a:pathLst>
                <a:path w="1791" h="1343" extrusionOk="0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24" name="Google Shape;15724;p72"/>
          <p:cNvGrpSpPr/>
          <p:nvPr/>
        </p:nvGrpSpPr>
        <p:grpSpPr>
          <a:xfrm>
            <a:off x="5211406" y="1513504"/>
            <a:ext cx="260394" cy="351202"/>
            <a:chOff x="5211406" y="1513504"/>
            <a:chExt cx="260394" cy="351202"/>
          </a:xfrm>
        </p:grpSpPr>
        <p:sp>
          <p:nvSpPr>
            <p:cNvPr id="15725" name="Google Shape;15725;p72"/>
            <p:cNvSpPr/>
            <p:nvPr/>
          </p:nvSpPr>
          <p:spPr>
            <a:xfrm>
              <a:off x="5294297" y="1582765"/>
              <a:ext cx="33686" cy="74582"/>
            </a:xfrm>
            <a:custGeom>
              <a:avLst/>
              <a:gdLst/>
              <a:ahLst/>
              <a:cxnLst/>
              <a:rect l="l" t="t" r="r" b="b"/>
              <a:pathLst>
                <a:path w="1285" h="2845" extrusionOk="0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72"/>
            <p:cNvSpPr/>
            <p:nvPr/>
          </p:nvSpPr>
          <p:spPr>
            <a:xfrm>
              <a:off x="5307903" y="1575949"/>
              <a:ext cx="81398" cy="81398"/>
            </a:xfrm>
            <a:custGeom>
              <a:avLst/>
              <a:gdLst/>
              <a:ahLst/>
              <a:cxnLst/>
              <a:rect l="l" t="t" r="r" b="b"/>
              <a:pathLst>
                <a:path w="3105" h="3105" extrusionOk="0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72"/>
            <p:cNvSpPr/>
            <p:nvPr/>
          </p:nvSpPr>
          <p:spPr>
            <a:xfrm>
              <a:off x="5321168" y="1677741"/>
              <a:ext cx="40895" cy="30305"/>
            </a:xfrm>
            <a:custGeom>
              <a:avLst/>
              <a:gdLst/>
              <a:ahLst/>
              <a:cxnLst/>
              <a:rect l="l" t="t" r="r" b="b"/>
              <a:pathLst>
                <a:path w="1560" h="1156" extrusionOk="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72"/>
            <p:cNvSpPr/>
            <p:nvPr/>
          </p:nvSpPr>
          <p:spPr>
            <a:xfrm>
              <a:off x="5321168" y="1677741"/>
              <a:ext cx="40895" cy="16489"/>
            </a:xfrm>
            <a:custGeom>
              <a:avLst/>
              <a:gdLst/>
              <a:ahLst/>
              <a:cxnLst/>
              <a:rect l="l" t="t" r="r" b="b"/>
              <a:pathLst>
                <a:path w="1560" h="629" extrusionOk="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72"/>
            <p:cNvSpPr/>
            <p:nvPr/>
          </p:nvSpPr>
          <p:spPr>
            <a:xfrm>
              <a:off x="5273850" y="1694021"/>
              <a:ext cx="135872" cy="57542"/>
            </a:xfrm>
            <a:custGeom>
              <a:avLst/>
              <a:gdLst/>
              <a:ahLst/>
              <a:cxnLst/>
              <a:rect l="l" t="t" r="r" b="b"/>
              <a:pathLst>
                <a:path w="5183" h="2195" extrusionOk="0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72"/>
            <p:cNvSpPr/>
            <p:nvPr/>
          </p:nvSpPr>
          <p:spPr>
            <a:xfrm>
              <a:off x="5334773" y="1708020"/>
              <a:ext cx="13658" cy="54527"/>
            </a:xfrm>
            <a:custGeom>
              <a:avLst/>
              <a:gdLst/>
              <a:ahLst/>
              <a:cxnLst/>
              <a:rect l="l" t="t" r="r" b="b"/>
              <a:pathLst>
                <a:path w="521" h="2080" extrusionOk="0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72"/>
            <p:cNvSpPr/>
            <p:nvPr/>
          </p:nvSpPr>
          <p:spPr>
            <a:xfrm>
              <a:off x="5301113" y="1610002"/>
              <a:ext cx="81371" cy="74582"/>
            </a:xfrm>
            <a:custGeom>
              <a:avLst/>
              <a:gdLst/>
              <a:ahLst/>
              <a:cxnLst/>
              <a:rect l="l" t="t" r="r" b="b"/>
              <a:pathLst>
                <a:path w="3104" h="2845" extrusionOk="0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72"/>
            <p:cNvSpPr/>
            <p:nvPr/>
          </p:nvSpPr>
          <p:spPr>
            <a:xfrm>
              <a:off x="5300720" y="1610002"/>
              <a:ext cx="81398" cy="72694"/>
            </a:xfrm>
            <a:custGeom>
              <a:avLst/>
              <a:gdLst/>
              <a:ahLst/>
              <a:cxnLst/>
              <a:rect l="l" t="t" r="r" b="b"/>
              <a:pathLst>
                <a:path w="3105" h="2773" extrusionOk="0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72"/>
            <p:cNvSpPr/>
            <p:nvPr/>
          </p:nvSpPr>
          <p:spPr>
            <a:xfrm>
              <a:off x="5334773" y="1707653"/>
              <a:ext cx="13658" cy="13632"/>
            </a:xfrm>
            <a:custGeom>
              <a:avLst/>
              <a:gdLst/>
              <a:ahLst/>
              <a:cxnLst/>
              <a:rect l="l" t="t" r="r" b="b"/>
              <a:pathLst>
                <a:path w="521" h="520" extrusionOk="0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72"/>
            <p:cNvSpPr/>
            <p:nvPr/>
          </p:nvSpPr>
          <p:spPr>
            <a:xfrm>
              <a:off x="5313959" y="1688778"/>
              <a:ext cx="27657" cy="28758"/>
            </a:xfrm>
            <a:custGeom>
              <a:avLst/>
              <a:gdLst/>
              <a:ahLst/>
              <a:cxnLst/>
              <a:rect l="l" t="t" r="r" b="b"/>
              <a:pathLst>
                <a:path w="1055" h="1097" extrusionOk="0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72"/>
            <p:cNvSpPr/>
            <p:nvPr/>
          </p:nvSpPr>
          <p:spPr>
            <a:xfrm>
              <a:off x="5341589" y="1688778"/>
              <a:ext cx="28024" cy="28758"/>
            </a:xfrm>
            <a:custGeom>
              <a:avLst/>
              <a:gdLst/>
              <a:ahLst/>
              <a:cxnLst/>
              <a:rect l="l" t="t" r="r" b="b"/>
              <a:pathLst>
                <a:path w="1069" h="1097" extrusionOk="0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72"/>
            <p:cNvSpPr/>
            <p:nvPr/>
          </p:nvSpPr>
          <p:spPr>
            <a:xfrm>
              <a:off x="5211406" y="1513504"/>
              <a:ext cx="260394" cy="351202"/>
            </a:xfrm>
            <a:custGeom>
              <a:avLst/>
              <a:gdLst/>
              <a:ahLst/>
              <a:cxnLst/>
              <a:rect l="l" t="t" r="r" b="b"/>
              <a:pathLst>
                <a:path w="9933" h="13397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72"/>
            <p:cNvSpPr/>
            <p:nvPr/>
          </p:nvSpPr>
          <p:spPr>
            <a:xfrm>
              <a:off x="5211406" y="1513504"/>
              <a:ext cx="252450" cy="350835"/>
            </a:xfrm>
            <a:custGeom>
              <a:avLst/>
              <a:gdLst/>
              <a:ahLst/>
              <a:cxnLst/>
              <a:rect l="l" t="t" r="r" b="b"/>
              <a:pathLst>
                <a:path w="9630" h="13383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8" name="Google Shape;15738;p72"/>
          <p:cNvGrpSpPr/>
          <p:nvPr/>
        </p:nvGrpSpPr>
        <p:grpSpPr>
          <a:xfrm>
            <a:off x="5632602" y="1513216"/>
            <a:ext cx="366722" cy="351779"/>
            <a:chOff x="5632602" y="1513216"/>
            <a:chExt cx="366722" cy="351779"/>
          </a:xfrm>
        </p:grpSpPr>
        <p:sp>
          <p:nvSpPr>
            <p:cNvPr id="15739" name="Google Shape;15739;p72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72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72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72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72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72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72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72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47" name="Google Shape;15747;p72"/>
          <p:cNvGrpSpPr/>
          <p:nvPr/>
        </p:nvGrpSpPr>
        <p:grpSpPr>
          <a:xfrm>
            <a:off x="6089372" y="1527136"/>
            <a:ext cx="401902" cy="323965"/>
            <a:chOff x="6089372" y="1527136"/>
            <a:chExt cx="401902" cy="323965"/>
          </a:xfrm>
        </p:grpSpPr>
        <p:sp>
          <p:nvSpPr>
            <p:cNvPr id="15748" name="Google Shape;15748;p72"/>
            <p:cNvSpPr/>
            <p:nvPr/>
          </p:nvSpPr>
          <p:spPr>
            <a:xfrm>
              <a:off x="6089372" y="1552853"/>
              <a:ext cx="401902" cy="298248"/>
            </a:xfrm>
            <a:custGeom>
              <a:avLst/>
              <a:gdLst/>
              <a:ahLst/>
              <a:cxnLst/>
              <a:rect l="l" t="t" r="r" b="b"/>
              <a:pathLst>
                <a:path w="15331" h="11377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72"/>
            <p:cNvSpPr/>
            <p:nvPr/>
          </p:nvSpPr>
          <p:spPr>
            <a:xfrm>
              <a:off x="6089372" y="1552853"/>
              <a:ext cx="401902" cy="39008"/>
            </a:xfrm>
            <a:custGeom>
              <a:avLst/>
              <a:gdLst/>
              <a:ahLst/>
              <a:cxnLst/>
              <a:rect l="l" t="t" r="r" b="b"/>
              <a:pathLst>
                <a:path w="15331" h="1488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72"/>
            <p:cNvSpPr/>
            <p:nvPr/>
          </p:nvSpPr>
          <p:spPr>
            <a:xfrm>
              <a:off x="6115089" y="1552853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72"/>
            <p:cNvSpPr/>
            <p:nvPr/>
          </p:nvSpPr>
          <p:spPr>
            <a:xfrm>
              <a:off x="6413285" y="1552853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72"/>
            <p:cNvSpPr/>
            <p:nvPr/>
          </p:nvSpPr>
          <p:spPr>
            <a:xfrm>
              <a:off x="6128328" y="1527136"/>
              <a:ext cx="25769" cy="39008"/>
            </a:xfrm>
            <a:custGeom>
              <a:avLst/>
              <a:gdLst/>
              <a:ahLst/>
              <a:cxnLst/>
              <a:rect l="l" t="t" r="r" b="b"/>
              <a:pathLst>
                <a:path w="983" h="1488" extrusionOk="0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72"/>
            <p:cNvSpPr/>
            <p:nvPr/>
          </p:nvSpPr>
          <p:spPr>
            <a:xfrm>
              <a:off x="6128328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72"/>
            <p:cNvSpPr/>
            <p:nvPr/>
          </p:nvSpPr>
          <p:spPr>
            <a:xfrm>
              <a:off x="6426549" y="1527136"/>
              <a:ext cx="26136" cy="39008"/>
            </a:xfrm>
            <a:custGeom>
              <a:avLst/>
              <a:gdLst/>
              <a:ahLst/>
              <a:cxnLst/>
              <a:rect l="l" t="t" r="r" b="b"/>
              <a:pathLst>
                <a:path w="997" h="1488" extrusionOk="0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72"/>
            <p:cNvSpPr/>
            <p:nvPr/>
          </p:nvSpPr>
          <p:spPr>
            <a:xfrm>
              <a:off x="6426156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72"/>
            <p:cNvSpPr/>
            <p:nvPr/>
          </p:nvSpPr>
          <p:spPr>
            <a:xfrm>
              <a:off x="6089372" y="1591835"/>
              <a:ext cx="401902" cy="12898"/>
            </a:xfrm>
            <a:custGeom>
              <a:avLst/>
              <a:gdLst/>
              <a:ahLst/>
              <a:cxnLst/>
              <a:rect l="l" t="t" r="r" b="b"/>
              <a:pathLst>
                <a:path w="15331" h="492" extrusionOk="0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72"/>
            <p:cNvSpPr/>
            <p:nvPr/>
          </p:nvSpPr>
          <p:spPr>
            <a:xfrm>
              <a:off x="6128328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72"/>
            <p:cNvSpPr/>
            <p:nvPr/>
          </p:nvSpPr>
          <p:spPr>
            <a:xfrm>
              <a:off x="6128328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72"/>
            <p:cNvSpPr/>
            <p:nvPr/>
          </p:nvSpPr>
          <p:spPr>
            <a:xfrm>
              <a:off x="6128328" y="1734497"/>
              <a:ext cx="51512" cy="26136"/>
            </a:xfrm>
            <a:custGeom>
              <a:avLst/>
              <a:gdLst/>
              <a:ahLst/>
              <a:cxnLst/>
              <a:rect l="l" t="t" r="r" b="b"/>
              <a:pathLst>
                <a:path w="1965" h="997" extrusionOk="0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72"/>
            <p:cNvSpPr/>
            <p:nvPr/>
          </p:nvSpPr>
          <p:spPr>
            <a:xfrm>
              <a:off x="6219163" y="1734497"/>
              <a:ext cx="51486" cy="26136"/>
            </a:xfrm>
            <a:custGeom>
              <a:avLst/>
              <a:gdLst/>
              <a:ahLst/>
              <a:cxnLst/>
              <a:rect l="l" t="t" r="r" b="b"/>
              <a:pathLst>
                <a:path w="1964" h="997" extrusionOk="0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72"/>
            <p:cNvSpPr/>
            <p:nvPr/>
          </p:nvSpPr>
          <p:spPr>
            <a:xfrm>
              <a:off x="6309604" y="1734497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72"/>
            <p:cNvSpPr/>
            <p:nvPr/>
          </p:nvSpPr>
          <p:spPr>
            <a:xfrm>
              <a:off x="6219163" y="1682670"/>
              <a:ext cx="51486" cy="25743"/>
            </a:xfrm>
            <a:custGeom>
              <a:avLst/>
              <a:gdLst/>
              <a:ahLst/>
              <a:cxnLst/>
              <a:rect l="l" t="t" r="r" b="b"/>
              <a:pathLst>
                <a:path w="1964" h="982" extrusionOk="0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72"/>
            <p:cNvSpPr/>
            <p:nvPr/>
          </p:nvSpPr>
          <p:spPr>
            <a:xfrm>
              <a:off x="6128328" y="1786350"/>
              <a:ext cx="51512" cy="25769"/>
            </a:xfrm>
            <a:custGeom>
              <a:avLst/>
              <a:gdLst/>
              <a:ahLst/>
              <a:cxnLst/>
              <a:rect l="l" t="t" r="r" b="b"/>
              <a:pathLst>
                <a:path w="1965" h="983" extrusionOk="0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72"/>
            <p:cNvSpPr/>
            <p:nvPr/>
          </p:nvSpPr>
          <p:spPr>
            <a:xfrm>
              <a:off x="6219163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72"/>
            <p:cNvSpPr/>
            <p:nvPr/>
          </p:nvSpPr>
          <p:spPr>
            <a:xfrm>
              <a:off x="6219163" y="1786350"/>
              <a:ext cx="51486" cy="25769"/>
            </a:xfrm>
            <a:custGeom>
              <a:avLst/>
              <a:gdLst/>
              <a:ahLst/>
              <a:cxnLst/>
              <a:rect l="l" t="t" r="r" b="b"/>
              <a:pathLst>
                <a:path w="1964" h="983" extrusionOk="0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72"/>
            <p:cNvSpPr/>
            <p:nvPr/>
          </p:nvSpPr>
          <p:spPr>
            <a:xfrm>
              <a:off x="6400439" y="1734497"/>
              <a:ext cx="51853" cy="26136"/>
            </a:xfrm>
            <a:custGeom>
              <a:avLst/>
              <a:gdLst/>
              <a:ahLst/>
              <a:cxnLst/>
              <a:rect l="l" t="t" r="r" b="b"/>
              <a:pathLst>
                <a:path w="1978" h="997" extrusionOk="0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72"/>
            <p:cNvSpPr/>
            <p:nvPr/>
          </p:nvSpPr>
          <p:spPr>
            <a:xfrm>
              <a:off x="6400439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72"/>
            <p:cNvSpPr/>
            <p:nvPr/>
          </p:nvSpPr>
          <p:spPr>
            <a:xfrm>
              <a:off x="6400439" y="1786350"/>
              <a:ext cx="51853" cy="25769"/>
            </a:xfrm>
            <a:custGeom>
              <a:avLst/>
              <a:gdLst/>
              <a:ahLst/>
              <a:cxnLst/>
              <a:rect l="l" t="t" r="r" b="b"/>
              <a:pathLst>
                <a:path w="1978" h="983" extrusionOk="0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72"/>
            <p:cNvSpPr/>
            <p:nvPr/>
          </p:nvSpPr>
          <p:spPr>
            <a:xfrm>
              <a:off x="6309604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72"/>
            <p:cNvSpPr/>
            <p:nvPr/>
          </p:nvSpPr>
          <p:spPr>
            <a:xfrm>
              <a:off x="6309604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72"/>
            <p:cNvSpPr/>
            <p:nvPr/>
          </p:nvSpPr>
          <p:spPr>
            <a:xfrm>
              <a:off x="6400439" y="1682670"/>
              <a:ext cx="51853" cy="25743"/>
            </a:xfrm>
            <a:custGeom>
              <a:avLst/>
              <a:gdLst/>
              <a:ahLst/>
              <a:cxnLst/>
              <a:rect l="l" t="t" r="r" b="b"/>
              <a:pathLst>
                <a:path w="1978" h="982" extrusionOk="0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72"/>
            <p:cNvSpPr/>
            <p:nvPr/>
          </p:nvSpPr>
          <p:spPr>
            <a:xfrm>
              <a:off x="6309604" y="1786350"/>
              <a:ext cx="51879" cy="25769"/>
            </a:xfrm>
            <a:custGeom>
              <a:avLst/>
              <a:gdLst/>
              <a:ahLst/>
              <a:cxnLst/>
              <a:rect l="l" t="t" r="r" b="b"/>
              <a:pathLst>
                <a:path w="1979" h="983" extrusionOk="0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72"/>
            <p:cNvSpPr/>
            <p:nvPr/>
          </p:nvSpPr>
          <p:spPr>
            <a:xfrm>
              <a:off x="6397661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72"/>
            <p:cNvSpPr/>
            <p:nvPr/>
          </p:nvSpPr>
          <p:spPr>
            <a:xfrm>
              <a:off x="6216017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72"/>
            <p:cNvSpPr/>
            <p:nvPr/>
          </p:nvSpPr>
          <p:spPr>
            <a:xfrm>
              <a:off x="6306852" y="172796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72"/>
            <p:cNvSpPr/>
            <p:nvPr/>
          </p:nvSpPr>
          <p:spPr>
            <a:xfrm>
              <a:off x="6125208" y="1779823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72"/>
            <p:cNvSpPr/>
            <p:nvPr/>
          </p:nvSpPr>
          <p:spPr>
            <a:xfrm>
              <a:off x="6306852" y="162428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78" name="Google Shape;15778;p72"/>
          <p:cNvGrpSpPr/>
          <p:nvPr/>
        </p:nvGrpSpPr>
        <p:grpSpPr>
          <a:xfrm>
            <a:off x="6579435" y="1527897"/>
            <a:ext cx="370103" cy="322445"/>
            <a:chOff x="6579435" y="1527897"/>
            <a:chExt cx="370103" cy="322445"/>
          </a:xfrm>
        </p:grpSpPr>
        <p:sp>
          <p:nvSpPr>
            <p:cNvPr id="15779" name="Google Shape;15779;p72"/>
            <p:cNvSpPr/>
            <p:nvPr/>
          </p:nvSpPr>
          <p:spPr>
            <a:xfrm>
              <a:off x="6704691" y="1527897"/>
              <a:ext cx="119593" cy="64725"/>
            </a:xfrm>
            <a:custGeom>
              <a:avLst/>
              <a:gdLst/>
              <a:ahLst/>
              <a:cxnLst/>
              <a:rect l="l" t="t" r="r" b="b"/>
              <a:pathLst>
                <a:path w="4562" h="2469" extrusionOk="0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72"/>
            <p:cNvSpPr/>
            <p:nvPr/>
          </p:nvSpPr>
          <p:spPr>
            <a:xfrm>
              <a:off x="6591153" y="1706893"/>
              <a:ext cx="346667" cy="143448"/>
            </a:xfrm>
            <a:custGeom>
              <a:avLst/>
              <a:gdLst/>
              <a:ahLst/>
              <a:cxnLst/>
              <a:rect l="l" t="t" r="r" b="b"/>
              <a:pathLst>
                <a:path w="13224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72"/>
            <p:cNvSpPr/>
            <p:nvPr/>
          </p:nvSpPr>
          <p:spPr>
            <a:xfrm>
              <a:off x="6591520" y="1706893"/>
              <a:ext cx="346300" cy="143448"/>
            </a:xfrm>
            <a:custGeom>
              <a:avLst/>
              <a:gdLst/>
              <a:ahLst/>
              <a:cxnLst/>
              <a:rect l="l" t="t" r="r" b="b"/>
              <a:pathLst>
                <a:path w="13210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72"/>
            <p:cNvSpPr/>
            <p:nvPr/>
          </p:nvSpPr>
          <p:spPr>
            <a:xfrm>
              <a:off x="6579435" y="1587693"/>
              <a:ext cx="370103" cy="155167"/>
            </a:xfrm>
            <a:custGeom>
              <a:avLst/>
              <a:gdLst/>
              <a:ahLst/>
              <a:cxnLst/>
              <a:rect l="l" t="t" r="r" b="b"/>
              <a:pathLst>
                <a:path w="14118" h="5919" extrusionOk="0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72"/>
            <p:cNvSpPr/>
            <p:nvPr/>
          </p:nvSpPr>
          <p:spPr>
            <a:xfrm>
              <a:off x="6609320" y="1587693"/>
              <a:ext cx="310700" cy="17800"/>
            </a:xfrm>
            <a:custGeom>
              <a:avLst/>
              <a:gdLst/>
              <a:ahLst/>
              <a:cxnLst/>
              <a:rect l="l" t="t" r="r" b="b"/>
              <a:pathLst>
                <a:path w="11852" h="679" extrusionOk="0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72"/>
            <p:cNvSpPr/>
            <p:nvPr/>
          </p:nvSpPr>
          <p:spPr>
            <a:xfrm>
              <a:off x="6639206" y="1587693"/>
              <a:ext cx="35993" cy="262648"/>
            </a:xfrm>
            <a:custGeom>
              <a:avLst/>
              <a:gdLst/>
              <a:ahLst/>
              <a:cxnLst/>
              <a:rect l="l" t="t" r="r" b="b"/>
              <a:pathLst>
                <a:path w="1373" h="10019" extrusionOk="0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72"/>
            <p:cNvSpPr/>
            <p:nvPr/>
          </p:nvSpPr>
          <p:spPr>
            <a:xfrm>
              <a:off x="6639206" y="1587693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72"/>
            <p:cNvSpPr/>
            <p:nvPr/>
          </p:nvSpPr>
          <p:spPr>
            <a:xfrm>
              <a:off x="6639206" y="1760607"/>
              <a:ext cx="35993" cy="18193"/>
            </a:xfrm>
            <a:custGeom>
              <a:avLst/>
              <a:gdLst/>
              <a:ahLst/>
              <a:cxnLst/>
              <a:rect l="l" t="t" r="r" b="b"/>
              <a:pathLst>
                <a:path w="1373" h="694" extrusionOk="0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72"/>
            <p:cNvSpPr/>
            <p:nvPr/>
          </p:nvSpPr>
          <p:spPr>
            <a:xfrm>
              <a:off x="6639206" y="1719004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72"/>
            <p:cNvSpPr/>
            <p:nvPr/>
          </p:nvSpPr>
          <p:spPr>
            <a:xfrm>
              <a:off x="6627094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72"/>
            <p:cNvSpPr/>
            <p:nvPr/>
          </p:nvSpPr>
          <p:spPr>
            <a:xfrm>
              <a:off x="6651317" y="1713027"/>
              <a:ext cx="11771" cy="29833"/>
            </a:xfrm>
            <a:custGeom>
              <a:avLst/>
              <a:gdLst/>
              <a:ahLst/>
              <a:cxnLst/>
              <a:rect l="l" t="t" r="r" b="b"/>
              <a:pathLst>
                <a:path w="449" h="1138" extrusionOk="0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72"/>
            <p:cNvSpPr/>
            <p:nvPr/>
          </p:nvSpPr>
          <p:spPr>
            <a:xfrm>
              <a:off x="6639206" y="1826459"/>
              <a:ext cx="35993" cy="23882"/>
            </a:xfrm>
            <a:custGeom>
              <a:avLst/>
              <a:gdLst/>
              <a:ahLst/>
              <a:cxnLst/>
              <a:rect l="l" t="t" r="r" b="b"/>
              <a:pathLst>
                <a:path w="1373" h="911" extrusionOk="0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72"/>
            <p:cNvSpPr/>
            <p:nvPr/>
          </p:nvSpPr>
          <p:spPr>
            <a:xfrm>
              <a:off x="6854169" y="1587693"/>
              <a:ext cx="35967" cy="262648"/>
            </a:xfrm>
            <a:custGeom>
              <a:avLst/>
              <a:gdLst/>
              <a:ahLst/>
              <a:cxnLst/>
              <a:rect l="l" t="t" r="r" b="b"/>
              <a:pathLst>
                <a:path w="1372" h="10019" extrusionOk="0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72"/>
            <p:cNvSpPr/>
            <p:nvPr/>
          </p:nvSpPr>
          <p:spPr>
            <a:xfrm>
              <a:off x="6854169" y="1587693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72"/>
            <p:cNvSpPr/>
            <p:nvPr/>
          </p:nvSpPr>
          <p:spPr>
            <a:xfrm>
              <a:off x="6854169" y="1760607"/>
              <a:ext cx="35967" cy="18193"/>
            </a:xfrm>
            <a:custGeom>
              <a:avLst/>
              <a:gdLst/>
              <a:ahLst/>
              <a:cxnLst/>
              <a:rect l="l" t="t" r="r" b="b"/>
              <a:pathLst>
                <a:path w="1372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72"/>
            <p:cNvSpPr/>
            <p:nvPr/>
          </p:nvSpPr>
          <p:spPr>
            <a:xfrm>
              <a:off x="6854169" y="1719004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72"/>
            <p:cNvSpPr/>
            <p:nvPr/>
          </p:nvSpPr>
          <p:spPr>
            <a:xfrm>
              <a:off x="6842057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72"/>
            <p:cNvSpPr/>
            <p:nvPr/>
          </p:nvSpPr>
          <p:spPr>
            <a:xfrm>
              <a:off x="6866280" y="1713027"/>
              <a:ext cx="12138" cy="29833"/>
            </a:xfrm>
            <a:custGeom>
              <a:avLst/>
              <a:gdLst/>
              <a:ahLst/>
              <a:cxnLst/>
              <a:rect l="l" t="t" r="r" b="b"/>
              <a:pathLst>
                <a:path w="463" h="1138" extrusionOk="0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72"/>
            <p:cNvSpPr/>
            <p:nvPr/>
          </p:nvSpPr>
          <p:spPr>
            <a:xfrm>
              <a:off x="6854169" y="1826459"/>
              <a:ext cx="35967" cy="23882"/>
            </a:xfrm>
            <a:custGeom>
              <a:avLst/>
              <a:gdLst/>
              <a:ahLst/>
              <a:cxnLst/>
              <a:rect l="l" t="t" r="r" b="b"/>
              <a:pathLst>
                <a:path w="1372" h="911" extrusionOk="0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72"/>
            <p:cNvSpPr/>
            <p:nvPr/>
          </p:nvSpPr>
          <p:spPr>
            <a:xfrm>
              <a:off x="6734576" y="1695148"/>
              <a:ext cx="59823" cy="23882"/>
            </a:xfrm>
            <a:custGeom>
              <a:avLst/>
              <a:gdLst/>
              <a:ahLst/>
              <a:cxnLst/>
              <a:rect l="l" t="t" r="r" b="b"/>
              <a:pathLst>
                <a:path w="2282" h="911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72"/>
            <p:cNvSpPr/>
            <p:nvPr/>
          </p:nvSpPr>
          <p:spPr>
            <a:xfrm>
              <a:off x="6734576" y="1706893"/>
              <a:ext cx="59823" cy="12138"/>
            </a:xfrm>
            <a:custGeom>
              <a:avLst/>
              <a:gdLst/>
              <a:ahLst/>
              <a:cxnLst/>
              <a:rect l="l" t="t" r="r" b="b"/>
              <a:pathLst>
                <a:path w="2282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00" name="Google Shape;15800;p72"/>
          <p:cNvGrpSpPr/>
          <p:nvPr/>
        </p:nvGrpSpPr>
        <p:grpSpPr>
          <a:xfrm>
            <a:off x="6988887" y="1538854"/>
            <a:ext cx="499920" cy="300136"/>
            <a:chOff x="6988887" y="1538854"/>
            <a:chExt cx="499920" cy="300136"/>
          </a:xfrm>
        </p:grpSpPr>
        <p:sp>
          <p:nvSpPr>
            <p:cNvPr id="15801" name="Google Shape;15801;p72"/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72"/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72"/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72"/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72"/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72"/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72"/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72"/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72"/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72"/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72"/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72"/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72"/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14" name="Google Shape;15814;p72"/>
          <p:cNvGrpSpPr/>
          <p:nvPr/>
        </p:nvGrpSpPr>
        <p:grpSpPr>
          <a:xfrm>
            <a:off x="8050359" y="1520687"/>
            <a:ext cx="279321" cy="336837"/>
            <a:chOff x="8050359" y="1520687"/>
            <a:chExt cx="279321" cy="336837"/>
          </a:xfrm>
        </p:grpSpPr>
        <p:sp>
          <p:nvSpPr>
            <p:cNvPr id="15815" name="Google Shape;15815;p72"/>
            <p:cNvSpPr/>
            <p:nvPr/>
          </p:nvSpPr>
          <p:spPr>
            <a:xfrm>
              <a:off x="8153305" y="1520687"/>
              <a:ext cx="68500" cy="45064"/>
            </a:xfrm>
            <a:custGeom>
              <a:avLst/>
              <a:gdLst/>
              <a:ahLst/>
              <a:cxnLst/>
              <a:rect l="l" t="t" r="r" b="b"/>
              <a:pathLst>
                <a:path w="2613" h="1719" extrusionOk="0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72"/>
            <p:cNvSpPr/>
            <p:nvPr/>
          </p:nvSpPr>
          <p:spPr>
            <a:xfrm>
              <a:off x="8084045" y="1599411"/>
              <a:ext cx="206653" cy="258113"/>
            </a:xfrm>
            <a:custGeom>
              <a:avLst/>
              <a:gdLst/>
              <a:ahLst/>
              <a:cxnLst/>
              <a:rect l="l" t="t" r="r" b="b"/>
              <a:pathLst>
                <a:path w="7883" h="9846" extrusionOk="0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72"/>
            <p:cNvSpPr/>
            <p:nvPr/>
          </p:nvSpPr>
          <p:spPr>
            <a:xfrm>
              <a:off x="8097284" y="1599411"/>
              <a:ext cx="193781" cy="258113"/>
            </a:xfrm>
            <a:custGeom>
              <a:avLst/>
              <a:gdLst/>
              <a:ahLst/>
              <a:cxnLst/>
              <a:rect l="l" t="t" r="r" b="b"/>
              <a:pathLst>
                <a:path w="7392" h="9846" extrusionOk="0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72"/>
            <p:cNvSpPr/>
            <p:nvPr/>
          </p:nvSpPr>
          <p:spPr>
            <a:xfrm>
              <a:off x="8084045" y="1553613"/>
              <a:ext cx="206260" cy="42809"/>
            </a:xfrm>
            <a:custGeom>
              <a:avLst/>
              <a:gdLst/>
              <a:ahLst/>
              <a:cxnLst/>
              <a:rect l="l" t="t" r="r" b="b"/>
              <a:pathLst>
                <a:path w="7868" h="1633" extrusionOk="0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72"/>
            <p:cNvSpPr/>
            <p:nvPr/>
          </p:nvSpPr>
          <p:spPr>
            <a:xfrm>
              <a:off x="8204372" y="1553613"/>
              <a:ext cx="86326" cy="42809"/>
            </a:xfrm>
            <a:custGeom>
              <a:avLst/>
              <a:gdLst/>
              <a:ahLst/>
              <a:cxnLst/>
              <a:rect l="l" t="t" r="r" b="b"/>
              <a:pathLst>
                <a:path w="3293" h="1633" extrusionOk="0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72"/>
            <p:cNvSpPr/>
            <p:nvPr/>
          </p:nvSpPr>
          <p:spPr>
            <a:xfrm>
              <a:off x="8050752" y="1578963"/>
              <a:ext cx="273606" cy="30698"/>
            </a:xfrm>
            <a:custGeom>
              <a:avLst/>
              <a:gdLst/>
              <a:ahLst/>
              <a:cxnLst/>
              <a:rect l="l" t="t" r="r" b="b"/>
              <a:pathLst>
                <a:path w="10437" h="1171" extrusionOk="0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72"/>
            <p:cNvSpPr/>
            <p:nvPr/>
          </p:nvSpPr>
          <p:spPr>
            <a:xfrm>
              <a:off x="8050359" y="1578963"/>
              <a:ext cx="279321" cy="30698"/>
            </a:xfrm>
            <a:custGeom>
              <a:avLst/>
              <a:gdLst/>
              <a:ahLst/>
              <a:cxnLst/>
              <a:rect l="l" t="t" r="r" b="b"/>
              <a:pathLst>
                <a:path w="10655" h="1171" extrusionOk="0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72"/>
            <p:cNvSpPr/>
            <p:nvPr/>
          </p:nvSpPr>
          <p:spPr>
            <a:xfrm>
              <a:off x="8177895" y="1640647"/>
              <a:ext cx="19320" cy="165417"/>
            </a:xfrm>
            <a:custGeom>
              <a:avLst/>
              <a:gdLst/>
              <a:ahLst/>
              <a:cxnLst/>
              <a:rect l="l" t="t" r="r" b="b"/>
              <a:pathLst>
                <a:path w="737" h="631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72"/>
            <p:cNvSpPr/>
            <p:nvPr/>
          </p:nvSpPr>
          <p:spPr>
            <a:xfrm>
              <a:off x="8231819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72"/>
            <p:cNvSpPr/>
            <p:nvPr/>
          </p:nvSpPr>
          <p:spPr>
            <a:xfrm>
              <a:off x="8119986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72"/>
            <p:cNvSpPr/>
            <p:nvPr/>
          </p:nvSpPr>
          <p:spPr>
            <a:xfrm>
              <a:off x="8179022" y="1640647"/>
              <a:ext cx="17826" cy="165023"/>
            </a:xfrm>
            <a:custGeom>
              <a:avLst/>
              <a:gdLst/>
              <a:ahLst/>
              <a:cxnLst/>
              <a:rect l="l" t="t" r="r" b="b"/>
              <a:pathLst>
                <a:path w="680" h="6295" extrusionOk="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72"/>
            <p:cNvSpPr/>
            <p:nvPr/>
          </p:nvSpPr>
          <p:spPr>
            <a:xfrm>
              <a:off x="8232763" y="1640647"/>
              <a:ext cx="22361" cy="164919"/>
            </a:xfrm>
            <a:custGeom>
              <a:avLst/>
              <a:gdLst/>
              <a:ahLst/>
              <a:cxnLst/>
              <a:rect l="l" t="t" r="r" b="b"/>
              <a:pathLst>
                <a:path w="853" h="6291" extrusionOk="0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72"/>
            <p:cNvSpPr/>
            <p:nvPr/>
          </p:nvSpPr>
          <p:spPr>
            <a:xfrm>
              <a:off x="8124914" y="1640647"/>
              <a:ext cx="18403" cy="164683"/>
            </a:xfrm>
            <a:custGeom>
              <a:avLst/>
              <a:gdLst/>
              <a:ahLst/>
              <a:cxnLst/>
              <a:rect l="l" t="t" r="r" b="b"/>
              <a:pathLst>
                <a:path w="702" h="6282" extrusionOk="0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28" name="Google Shape;15828;p72"/>
          <p:cNvGrpSpPr/>
          <p:nvPr/>
        </p:nvGrpSpPr>
        <p:grpSpPr>
          <a:xfrm>
            <a:off x="6093907" y="2461832"/>
            <a:ext cx="364441" cy="339091"/>
            <a:chOff x="6093907" y="2461832"/>
            <a:chExt cx="364441" cy="339091"/>
          </a:xfrm>
        </p:grpSpPr>
        <p:sp>
          <p:nvSpPr>
            <p:cNvPr id="15829" name="Google Shape;15829;p72"/>
            <p:cNvSpPr/>
            <p:nvPr/>
          </p:nvSpPr>
          <p:spPr>
            <a:xfrm>
              <a:off x="6094668" y="2515573"/>
              <a:ext cx="283070" cy="233890"/>
            </a:xfrm>
            <a:custGeom>
              <a:avLst/>
              <a:gdLst/>
              <a:ahLst/>
              <a:cxnLst/>
              <a:rect l="l" t="t" r="r" b="b"/>
              <a:pathLst>
                <a:path w="10798" h="8922" extrusionOk="0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72"/>
            <p:cNvSpPr/>
            <p:nvPr/>
          </p:nvSpPr>
          <p:spPr>
            <a:xfrm>
              <a:off x="6234682" y="2576497"/>
              <a:ext cx="143055" cy="172967"/>
            </a:xfrm>
            <a:custGeom>
              <a:avLst/>
              <a:gdLst/>
              <a:ahLst/>
              <a:cxnLst/>
              <a:rect l="l" t="t" r="r" b="b"/>
              <a:pathLst>
                <a:path w="5457" h="6598" extrusionOk="0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72"/>
            <p:cNvSpPr/>
            <p:nvPr/>
          </p:nvSpPr>
          <p:spPr>
            <a:xfrm>
              <a:off x="6094274" y="2515573"/>
              <a:ext cx="283463" cy="65118"/>
            </a:xfrm>
            <a:custGeom>
              <a:avLst/>
              <a:gdLst/>
              <a:ahLst/>
              <a:cxnLst/>
              <a:rect l="l" t="t" r="r" b="b"/>
              <a:pathLst>
                <a:path w="10813" h="2484" extrusionOk="0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72"/>
            <p:cNvSpPr/>
            <p:nvPr/>
          </p:nvSpPr>
          <p:spPr>
            <a:xfrm>
              <a:off x="6094668" y="2612070"/>
              <a:ext cx="283070" cy="137393"/>
            </a:xfrm>
            <a:custGeom>
              <a:avLst/>
              <a:gdLst/>
              <a:ahLst/>
              <a:cxnLst/>
              <a:rect l="l" t="t" r="r" b="b"/>
              <a:pathLst>
                <a:path w="10798" h="5241" extrusionOk="0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72"/>
            <p:cNvSpPr/>
            <p:nvPr/>
          </p:nvSpPr>
          <p:spPr>
            <a:xfrm>
              <a:off x="6234682" y="2612070"/>
              <a:ext cx="143055" cy="137393"/>
            </a:xfrm>
            <a:custGeom>
              <a:avLst/>
              <a:gdLst/>
              <a:ahLst/>
              <a:cxnLst/>
              <a:rect l="l" t="t" r="r" b="b"/>
              <a:pathLst>
                <a:path w="5457" h="5241" extrusionOk="0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72"/>
            <p:cNvSpPr/>
            <p:nvPr/>
          </p:nvSpPr>
          <p:spPr>
            <a:xfrm>
              <a:off x="6093907" y="2612070"/>
              <a:ext cx="283830" cy="66245"/>
            </a:xfrm>
            <a:custGeom>
              <a:avLst/>
              <a:gdLst/>
              <a:ahLst/>
              <a:cxnLst/>
              <a:rect l="l" t="t" r="r" b="b"/>
              <a:pathLst>
                <a:path w="10827" h="2527" extrusionOk="0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72"/>
            <p:cNvSpPr/>
            <p:nvPr/>
          </p:nvSpPr>
          <p:spPr>
            <a:xfrm>
              <a:off x="6094668" y="2461832"/>
              <a:ext cx="283070" cy="107875"/>
            </a:xfrm>
            <a:custGeom>
              <a:avLst/>
              <a:gdLst/>
              <a:ahLst/>
              <a:cxnLst/>
              <a:rect l="l" t="t" r="r" b="b"/>
              <a:pathLst>
                <a:path w="10798" h="4115" extrusionOk="0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72"/>
            <p:cNvSpPr/>
            <p:nvPr/>
          </p:nvSpPr>
          <p:spPr>
            <a:xfrm>
              <a:off x="6247160" y="2587848"/>
              <a:ext cx="211188" cy="213076"/>
            </a:xfrm>
            <a:custGeom>
              <a:avLst/>
              <a:gdLst/>
              <a:ahLst/>
              <a:cxnLst/>
              <a:rect l="l" t="t" r="r" b="b"/>
              <a:pathLst>
                <a:path w="8056" h="8128" extrusionOk="0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72"/>
            <p:cNvSpPr/>
            <p:nvPr/>
          </p:nvSpPr>
          <p:spPr>
            <a:xfrm>
              <a:off x="6300141" y="2654670"/>
              <a:ext cx="91988" cy="78907"/>
            </a:xfrm>
            <a:custGeom>
              <a:avLst/>
              <a:gdLst/>
              <a:ahLst/>
              <a:cxnLst/>
              <a:rect l="l" t="t" r="r" b="b"/>
              <a:pathLst>
                <a:path w="3509" h="3010" extrusionOk="0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72"/>
            <p:cNvSpPr/>
            <p:nvPr/>
          </p:nvSpPr>
          <p:spPr>
            <a:xfrm>
              <a:off x="6324730" y="2666571"/>
              <a:ext cx="55654" cy="55654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9" name="Google Shape;15839;p72"/>
          <p:cNvGrpSpPr/>
          <p:nvPr/>
        </p:nvGrpSpPr>
        <p:grpSpPr>
          <a:xfrm>
            <a:off x="4676331" y="1980866"/>
            <a:ext cx="377680" cy="377680"/>
            <a:chOff x="4676331" y="1980866"/>
            <a:chExt cx="377680" cy="377680"/>
          </a:xfrm>
        </p:grpSpPr>
        <p:sp>
          <p:nvSpPr>
            <p:cNvPr id="15840" name="Google Shape;15840;p72"/>
            <p:cNvSpPr/>
            <p:nvPr/>
          </p:nvSpPr>
          <p:spPr>
            <a:xfrm>
              <a:off x="4676331" y="1980866"/>
              <a:ext cx="377680" cy="377680"/>
            </a:xfrm>
            <a:custGeom>
              <a:avLst/>
              <a:gdLst/>
              <a:ahLst/>
              <a:cxnLst/>
              <a:rect l="l" t="t" r="r" b="b"/>
              <a:pathLst>
                <a:path w="14407" h="14407" extrusionOk="0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72"/>
            <p:cNvSpPr/>
            <p:nvPr/>
          </p:nvSpPr>
          <p:spPr>
            <a:xfrm>
              <a:off x="5014636" y="1980866"/>
              <a:ext cx="39375" cy="377680"/>
            </a:xfrm>
            <a:custGeom>
              <a:avLst/>
              <a:gdLst/>
              <a:ahLst/>
              <a:cxnLst/>
              <a:rect l="l" t="t" r="r" b="b"/>
              <a:pathLst>
                <a:path w="1502" h="1440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72"/>
            <p:cNvSpPr/>
            <p:nvPr/>
          </p:nvSpPr>
          <p:spPr>
            <a:xfrm>
              <a:off x="4911689" y="2080378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72"/>
            <p:cNvSpPr/>
            <p:nvPr/>
          </p:nvSpPr>
          <p:spPr>
            <a:xfrm>
              <a:off x="4911689" y="2222279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72"/>
            <p:cNvSpPr/>
            <p:nvPr/>
          </p:nvSpPr>
          <p:spPr>
            <a:xfrm>
              <a:off x="4982077" y="2080378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72"/>
            <p:cNvSpPr/>
            <p:nvPr/>
          </p:nvSpPr>
          <p:spPr>
            <a:xfrm>
              <a:off x="4982077" y="2222279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72"/>
            <p:cNvSpPr/>
            <p:nvPr/>
          </p:nvSpPr>
          <p:spPr>
            <a:xfrm>
              <a:off x="4676331" y="1980866"/>
              <a:ext cx="377680" cy="66245"/>
            </a:xfrm>
            <a:custGeom>
              <a:avLst/>
              <a:gdLst/>
              <a:ahLst/>
              <a:cxnLst/>
              <a:rect l="l" t="t" r="r" b="b"/>
              <a:pathLst>
                <a:path w="14407" h="2527" extrusionOk="0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72"/>
            <p:cNvSpPr/>
            <p:nvPr/>
          </p:nvSpPr>
          <p:spPr>
            <a:xfrm>
              <a:off x="5014636" y="1980866"/>
              <a:ext cx="39375" cy="66245"/>
            </a:xfrm>
            <a:custGeom>
              <a:avLst/>
              <a:gdLst/>
              <a:ahLst/>
              <a:cxnLst/>
              <a:rect l="l" t="t" r="r" b="b"/>
              <a:pathLst>
                <a:path w="1502" h="252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72"/>
            <p:cNvSpPr/>
            <p:nvPr/>
          </p:nvSpPr>
          <p:spPr>
            <a:xfrm>
              <a:off x="4697513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72"/>
            <p:cNvSpPr/>
            <p:nvPr/>
          </p:nvSpPr>
          <p:spPr>
            <a:xfrm>
              <a:off x="4740270" y="2002807"/>
              <a:ext cx="25769" cy="22099"/>
            </a:xfrm>
            <a:custGeom>
              <a:avLst/>
              <a:gdLst/>
              <a:ahLst/>
              <a:cxnLst/>
              <a:rect l="l" t="t" r="r" b="b"/>
              <a:pathLst>
                <a:path w="983" h="843" extrusionOk="0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72"/>
            <p:cNvSpPr/>
            <p:nvPr/>
          </p:nvSpPr>
          <p:spPr>
            <a:xfrm>
              <a:off x="4782659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72"/>
            <p:cNvSpPr/>
            <p:nvPr/>
          </p:nvSpPr>
          <p:spPr>
            <a:xfrm>
              <a:off x="4704696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72"/>
            <p:cNvSpPr/>
            <p:nvPr/>
          </p:nvSpPr>
          <p:spPr>
            <a:xfrm>
              <a:off x="4747452" y="2002807"/>
              <a:ext cx="18586" cy="22099"/>
            </a:xfrm>
            <a:custGeom>
              <a:avLst/>
              <a:gdLst/>
              <a:ahLst/>
              <a:cxnLst/>
              <a:rect l="l" t="t" r="r" b="b"/>
              <a:pathLst>
                <a:path w="709" h="843" extrusionOk="0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72"/>
            <p:cNvSpPr/>
            <p:nvPr/>
          </p:nvSpPr>
          <p:spPr>
            <a:xfrm>
              <a:off x="4789842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72"/>
            <p:cNvSpPr/>
            <p:nvPr/>
          </p:nvSpPr>
          <p:spPr>
            <a:xfrm>
              <a:off x="4701288" y="2080378"/>
              <a:ext cx="179022" cy="242594"/>
            </a:xfrm>
            <a:custGeom>
              <a:avLst/>
              <a:gdLst/>
              <a:ahLst/>
              <a:cxnLst/>
              <a:rect l="l" t="t" r="r" b="b"/>
              <a:pathLst>
                <a:path w="6829" h="9254" extrusionOk="0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72"/>
            <p:cNvSpPr/>
            <p:nvPr/>
          </p:nvSpPr>
          <p:spPr>
            <a:xfrm>
              <a:off x="4839415" y="2080011"/>
              <a:ext cx="40895" cy="242961"/>
            </a:xfrm>
            <a:custGeom>
              <a:avLst/>
              <a:gdLst/>
              <a:ahLst/>
              <a:cxnLst/>
              <a:rect l="l" t="t" r="r" b="b"/>
              <a:pathLst>
                <a:path w="1560" h="9268" extrusionOk="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72"/>
            <p:cNvSpPr/>
            <p:nvPr/>
          </p:nvSpPr>
          <p:spPr>
            <a:xfrm>
              <a:off x="4695625" y="2074715"/>
              <a:ext cx="190373" cy="253578"/>
            </a:xfrm>
            <a:custGeom>
              <a:avLst/>
              <a:gdLst/>
              <a:ahLst/>
              <a:cxnLst/>
              <a:rect l="l" t="t" r="r" b="b"/>
              <a:pathLst>
                <a:path w="7262" h="9673" extrusionOk="0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72"/>
            <p:cNvSpPr/>
            <p:nvPr/>
          </p:nvSpPr>
          <p:spPr>
            <a:xfrm>
              <a:off x="4913970" y="2083025"/>
              <a:ext cx="105620" cy="95029"/>
            </a:xfrm>
            <a:custGeom>
              <a:avLst/>
              <a:gdLst/>
              <a:ahLst/>
              <a:cxnLst/>
              <a:rect l="l" t="t" r="r" b="b"/>
              <a:pathLst>
                <a:path w="4029" h="3625" extrusionOk="0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72"/>
            <p:cNvSpPr/>
            <p:nvPr/>
          </p:nvSpPr>
          <p:spPr>
            <a:xfrm>
              <a:off x="4913970" y="2224953"/>
              <a:ext cx="105620" cy="95003"/>
            </a:xfrm>
            <a:custGeom>
              <a:avLst/>
              <a:gdLst/>
              <a:ahLst/>
              <a:cxnLst/>
              <a:rect l="l" t="t" r="r" b="b"/>
              <a:pathLst>
                <a:path w="4029" h="3624" extrusionOk="0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9" name="Google Shape;15859;p72"/>
          <p:cNvGrpSpPr/>
          <p:nvPr/>
        </p:nvGrpSpPr>
        <p:grpSpPr>
          <a:xfrm>
            <a:off x="7526242" y="1522968"/>
            <a:ext cx="357651" cy="332275"/>
            <a:chOff x="7526242" y="1522968"/>
            <a:chExt cx="357651" cy="332275"/>
          </a:xfrm>
        </p:grpSpPr>
        <p:sp>
          <p:nvSpPr>
            <p:cNvPr id="15860" name="Google Shape;15860;p72"/>
            <p:cNvSpPr/>
            <p:nvPr/>
          </p:nvSpPr>
          <p:spPr>
            <a:xfrm>
              <a:off x="7589814" y="1531304"/>
              <a:ext cx="187726" cy="323939"/>
            </a:xfrm>
            <a:custGeom>
              <a:avLst/>
              <a:gdLst/>
              <a:ahLst/>
              <a:cxnLst/>
              <a:rect l="l" t="t" r="r" b="b"/>
              <a:pathLst>
                <a:path w="7161" h="12357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72"/>
            <p:cNvSpPr/>
            <p:nvPr/>
          </p:nvSpPr>
          <p:spPr>
            <a:xfrm>
              <a:off x="7739292" y="1531304"/>
              <a:ext cx="38248" cy="323939"/>
            </a:xfrm>
            <a:custGeom>
              <a:avLst/>
              <a:gdLst/>
              <a:ahLst/>
              <a:cxnLst/>
              <a:rect l="l" t="t" r="r" b="b"/>
              <a:pathLst>
                <a:path w="1459" h="12357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72"/>
            <p:cNvSpPr/>
            <p:nvPr/>
          </p:nvSpPr>
          <p:spPr>
            <a:xfrm>
              <a:off x="7589814" y="1531304"/>
              <a:ext cx="187726" cy="53741"/>
            </a:xfrm>
            <a:custGeom>
              <a:avLst/>
              <a:gdLst/>
              <a:ahLst/>
              <a:cxnLst/>
              <a:rect l="l" t="t" r="r" b="b"/>
              <a:pathLst>
                <a:path w="7161" h="2050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72"/>
            <p:cNvSpPr/>
            <p:nvPr/>
          </p:nvSpPr>
          <p:spPr>
            <a:xfrm>
              <a:off x="7739292" y="1531304"/>
              <a:ext cx="38248" cy="53741"/>
            </a:xfrm>
            <a:custGeom>
              <a:avLst/>
              <a:gdLst/>
              <a:ahLst/>
              <a:cxnLst/>
              <a:rect l="l" t="t" r="r" b="b"/>
              <a:pathLst>
                <a:path w="1459" h="2050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72"/>
            <p:cNvSpPr/>
            <p:nvPr/>
          </p:nvSpPr>
          <p:spPr>
            <a:xfrm>
              <a:off x="7590207" y="1801476"/>
              <a:ext cx="187726" cy="53767"/>
            </a:xfrm>
            <a:custGeom>
              <a:avLst/>
              <a:gdLst/>
              <a:ahLst/>
              <a:cxnLst/>
              <a:rect l="l" t="t" r="r" b="b"/>
              <a:pathLst>
                <a:path w="7161" h="2051" extrusionOk="0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72"/>
            <p:cNvSpPr/>
            <p:nvPr/>
          </p:nvSpPr>
          <p:spPr>
            <a:xfrm>
              <a:off x="7739292" y="1801476"/>
              <a:ext cx="38248" cy="53767"/>
            </a:xfrm>
            <a:custGeom>
              <a:avLst/>
              <a:gdLst/>
              <a:ahLst/>
              <a:cxnLst/>
              <a:rect l="l" t="t" r="r" b="b"/>
              <a:pathLst>
                <a:path w="1459" h="2051" extrusionOk="0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72"/>
            <p:cNvSpPr/>
            <p:nvPr/>
          </p:nvSpPr>
          <p:spPr>
            <a:xfrm>
              <a:off x="7678001" y="1625521"/>
              <a:ext cx="205893" cy="135112"/>
            </a:xfrm>
            <a:custGeom>
              <a:avLst/>
              <a:gdLst/>
              <a:ahLst/>
              <a:cxnLst/>
              <a:rect l="l" t="t" r="r" b="b"/>
              <a:pathLst>
                <a:path w="7854" h="5154" extrusionOk="0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72"/>
            <p:cNvSpPr/>
            <p:nvPr/>
          </p:nvSpPr>
          <p:spPr>
            <a:xfrm>
              <a:off x="7857364" y="1625521"/>
              <a:ext cx="26530" cy="135112"/>
            </a:xfrm>
            <a:custGeom>
              <a:avLst/>
              <a:gdLst/>
              <a:ahLst/>
              <a:cxnLst/>
              <a:rect l="l" t="t" r="r" b="b"/>
              <a:pathLst>
                <a:path w="1012" h="5154" extrusionOk="0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72"/>
            <p:cNvSpPr/>
            <p:nvPr/>
          </p:nvSpPr>
          <p:spPr>
            <a:xfrm>
              <a:off x="7782809" y="1648223"/>
              <a:ext cx="55287" cy="47266"/>
            </a:xfrm>
            <a:custGeom>
              <a:avLst/>
              <a:gdLst/>
              <a:ahLst/>
              <a:cxnLst/>
              <a:rect l="l" t="t" r="r" b="b"/>
              <a:pathLst>
                <a:path w="2109" h="1803" extrusionOk="0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72"/>
            <p:cNvSpPr/>
            <p:nvPr/>
          </p:nvSpPr>
          <p:spPr>
            <a:xfrm>
              <a:off x="7807425" y="1648223"/>
              <a:ext cx="55261" cy="47266"/>
            </a:xfrm>
            <a:custGeom>
              <a:avLst/>
              <a:gdLst/>
              <a:ahLst/>
              <a:cxnLst/>
              <a:rect l="l" t="t" r="r" b="b"/>
              <a:pathLst>
                <a:path w="2108" h="1803" extrusionOk="0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72"/>
            <p:cNvSpPr/>
            <p:nvPr/>
          </p:nvSpPr>
          <p:spPr>
            <a:xfrm>
              <a:off x="7701464" y="1649351"/>
              <a:ext cx="65852" cy="44697"/>
            </a:xfrm>
            <a:custGeom>
              <a:avLst/>
              <a:gdLst/>
              <a:ahLst/>
              <a:cxnLst/>
              <a:rect l="l" t="t" r="r" b="b"/>
              <a:pathLst>
                <a:path w="2512" h="1705" extrusionOk="0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72"/>
            <p:cNvSpPr/>
            <p:nvPr/>
          </p:nvSpPr>
          <p:spPr>
            <a:xfrm>
              <a:off x="7698056" y="1704245"/>
              <a:ext cx="167278" cy="29544"/>
            </a:xfrm>
            <a:custGeom>
              <a:avLst/>
              <a:gdLst/>
              <a:ahLst/>
              <a:cxnLst/>
              <a:rect l="l" t="t" r="r" b="b"/>
              <a:pathLst>
                <a:path w="6381" h="1127" extrusionOk="0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72"/>
            <p:cNvSpPr/>
            <p:nvPr/>
          </p:nvSpPr>
          <p:spPr>
            <a:xfrm>
              <a:off x="7678001" y="1608298"/>
              <a:ext cx="9857" cy="169742"/>
            </a:xfrm>
            <a:custGeom>
              <a:avLst/>
              <a:gdLst/>
              <a:ahLst/>
              <a:cxnLst/>
              <a:rect l="l" t="t" r="r" b="b"/>
              <a:pathLst>
                <a:path w="376" h="6475" extrusionOk="0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72"/>
            <p:cNvSpPr/>
            <p:nvPr/>
          </p:nvSpPr>
          <p:spPr>
            <a:xfrm>
              <a:off x="7526242" y="1522968"/>
              <a:ext cx="114691" cy="98201"/>
            </a:xfrm>
            <a:custGeom>
              <a:avLst/>
              <a:gdLst/>
              <a:ahLst/>
              <a:cxnLst/>
              <a:rect l="l" t="t" r="r" b="b"/>
              <a:pathLst>
                <a:path w="4375" h="3746" extrusionOk="0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72"/>
            <p:cNvSpPr/>
            <p:nvPr/>
          </p:nvSpPr>
          <p:spPr>
            <a:xfrm>
              <a:off x="7584151" y="1522968"/>
              <a:ext cx="58669" cy="97913"/>
            </a:xfrm>
            <a:custGeom>
              <a:avLst/>
              <a:gdLst/>
              <a:ahLst/>
              <a:cxnLst/>
              <a:rect l="l" t="t" r="r" b="b"/>
              <a:pathLst>
                <a:path w="2238" h="3735" extrusionOk="0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72"/>
            <p:cNvSpPr/>
            <p:nvPr/>
          </p:nvSpPr>
          <p:spPr>
            <a:xfrm>
              <a:off x="7570467" y="1556471"/>
              <a:ext cx="43255" cy="30488"/>
            </a:xfrm>
            <a:custGeom>
              <a:avLst/>
              <a:gdLst/>
              <a:ahLst/>
              <a:cxnLst/>
              <a:rect l="l" t="t" r="r" b="b"/>
              <a:pathLst>
                <a:path w="1650" h="1163" extrusionOk="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6" name="Google Shape;15876;p72"/>
          <p:cNvGrpSpPr/>
          <p:nvPr/>
        </p:nvGrpSpPr>
        <p:grpSpPr>
          <a:xfrm>
            <a:off x="3250786" y="1982386"/>
            <a:ext cx="371650" cy="371624"/>
            <a:chOff x="3250786" y="1982386"/>
            <a:chExt cx="371650" cy="371624"/>
          </a:xfrm>
        </p:grpSpPr>
        <p:sp>
          <p:nvSpPr>
            <p:cNvPr id="15877" name="Google Shape;15877;p72"/>
            <p:cNvSpPr/>
            <p:nvPr/>
          </p:nvSpPr>
          <p:spPr>
            <a:xfrm>
              <a:off x="3358634" y="2006215"/>
              <a:ext cx="179782" cy="164263"/>
            </a:xfrm>
            <a:custGeom>
              <a:avLst/>
              <a:gdLst/>
              <a:ahLst/>
              <a:cxnLst/>
              <a:rect l="l" t="t" r="r" b="b"/>
              <a:pathLst>
                <a:path w="6858" h="6266" extrusionOk="0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72"/>
            <p:cNvSpPr/>
            <p:nvPr/>
          </p:nvSpPr>
          <p:spPr>
            <a:xfrm>
              <a:off x="3358634" y="2006215"/>
              <a:ext cx="167671" cy="119619"/>
            </a:xfrm>
            <a:custGeom>
              <a:avLst/>
              <a:gdLst/>
              <a:ahLst/>
              <a:cxnLst/>
              <a:rect l="l" t="t" r="r" b="b"/>
              <a:pathLst>
                <a:path w="6396" h="4563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72"/>
            <p:cNvSpPr/>
            <p:nvPr/>
          </p:nvSpPr>
          <p:spPr>
            <a:xfrm>
              <a:off x="3251546" y="2150398"/>
              <a:ext cx="131730" cy="131704"/>
            </a:xfrm>
            <a:custGeom>
              <a:avLst/>
              <a:gdLst/>
              <a:ahLst/>
              <a:cxnLst/>
              <a:rect l="l" t="t" r="r" b="b"/>
              <a:pathLst>
                <a:path w="5025" h="5024" extrusionOk="0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72"/>
            <p:cNvSpPr/>
            <p:nvPr/>
          </p:nvSpPr>
          <p:spPr>
            <a:xfrm>
              <a:off x="3287487" y="2150398"/>
              <a:ext cx="95790" cy="131704"/>
            </a:xfrm>
            <a:custGeom>
              <a:avLst/>
              <a:gdLst/>
              <a:ahLst/>
              <a:cxnLst/>
              <a:rect l="l" t="t" r="r" b="b"/>
              <a:pathLst>
                <a:path w="3654" h="5024" extrusionOk="0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72"/>
            <p:cNvSpPr/>
            <p:nvPr/>
          </p:nvSpPr>
          <p:spPr>
            <a:xfrm>
              <a:off x="3251179" y="2249910"/>
              <a:ext cx="131337" cy="104100"/>
            </a:xfrm>
            <a:custGeom>
              <a:avLst/>
              <a:gdLst/>
              <a:ahLst/>
              <a:cxnLst/>
              <a:rect l="l" t="t" r="r" b="b"/>
              <a:pathLst>
                <a:path w="5010" h="3971" extrusionOk="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72"/>
            <p:cNvSpPr/>
            <p:nvPr/>
          </p:nvSpPr>
          <p:spPr>
            <a:xfrm>
              <a:off x="3294303" y="2249910"/>
              <a:ext cx="44697" cy="29544"/>
            </a:xfrm>
            <a:custGeom>
              <a:avLst/>
              <a:gdLst/>
              <a:ahLst/>
              <a:cxnLst/>
              <a:rect l="l" t="t" r="r" b="b"/>
              <a:pathLst>
                <a:path w="1705" h="1127" extrusionOk="0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72"/>
            <p:cNvSpPr/>
            <p:nvPr/>
          </p:nvSpPr>
          <p:spPr>
            <a:xfrm>
              <a:off x="3251179" y="2288525"/>
              <a:ext cx="131337" cy="65485"/>
            </a:xfrm>
            <a:custGeom>
              <a:avLst/>
              <a:gdLst/>
              <a:ahLst/>
              <a:cxnLst/>
              <a:rect l="l" t="t" r="r" b="b"/>
              <a:pathLst>
                <a:path w="5010" h="2498" extrusionOk="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72"/>
            <p:cNvSpPr/>
            <p:nvPr/>
          </p:nvSpPr>
          <p:spPr>
            <a:xfrm>
              <a:off x="3272728" y="2192604"/>
              <a:ext cx="87820" cy="72091"/>
            </a:xfrm>
            <a:custGeom>
              <a:avLst/>
              <a:gdLst/>
              <a:ahLst/>
              <a:cxnLst/>
              <a:rect l="l" t="t" r="r" b="b"/>
              <a:pathLst>
                <a:path w="3350" h="2750" extrusionOk="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72"/>
            <p:cNvSpPr/>
            <p:nvPr/>
          </p:nvSpPr>
          <p:spPr>
            <a:xfrm>
              <a:off x="3272728" y="2192814"/>
              <a:ext cx="87820" cy="71515"/>
            </a:xfrm>
            <a:custGeom>
              <a:avLst/>
              <a:gdLst/>
              <a:ahLst/>
              <a:cxnLst/>
              <a:rect l="l" t="t" r="r" b="b"/>
              <a:pathLst>
                <a:path w="3350" h="2728" extrusionOk="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72"/>
            <p:cNvSpPr/>
            <p:nvPr/>
          </p:nvSpPr>
          <p:spPr>
            <a:xfrm>
              <a:off x="3250786" y="2303284"/>
              <a:ext cx="29544" cy="50726"/>
            </a:xfrm>
            <a:custGeom>
              <a:avLst/>
              <a:gdLst/>
              <a:ahLst/>
              <a:cxnLst/>
              <a:rect l="l" t="t" r="r" b="b"/>
              <a:pathLst>
                <a:path w="1127" h="1935" extrusionOk="0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72"/>
            <p:cNvSpPr/>
            <p:nvPr/>
          </p:nvSpPr>
          <p:spPr>
            <a:xfrm>
              <a:off x="3353339" y="2303284"/>
              <a:ext cx="29177" cy="50726"/>
            </a:xfrm>
            <a:custGeom>
              <a:avLst/>
              <a:gdLst/>
              <a:ahLst/>
              <a:cxnLst/>
              <a:rect l="l" t="t" r="r" b="b"/>
              <a:pathLst>
                <a:path w="1113" h="1935" extrusionOk="0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72"/>
            <p:cNvSpPr/>
            <p:nvPr/>
          </p:nvSpPr>
          <p:spPr>
            <a:xfrm>
              <a:off x="3499802" y="2163636"/>
              <a:ext cx="36360" cy="79117"/>
            </a:xfrm>
            <a:custGeom>
              <a:avLst/>
              <a:gdLst/>
              <a:ahLst/>
              <a:cxnLst/>
              <a:rect l="l" t="t" r="r" b="b"/>
              <a:pathLst>
                <a:path w="1387" h="3018" extrusionOk="0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72"/>
            <p:cNvSpPr/>
            <p:nvPr/>
          </p:nvSpPr>
          <p:spPr>
            <a:xfrm>
              <a:off x="3514561" y="2156821"/>
              <a:ext cx="85933" cy="85933"/>
            </a:xfrm>
            <a:custGeom>
              <a:avLst/>
              <a:gdLst/>
              <a:ahLst/>
              <a:cxnLst/>
              <a:rect l="l" t="t" r="r" b="b"/>
              <a:pathLst>
                <a:path w="3278" h="3278" extrusionOk="0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72"/>
            <p:cNvSpPr/>
            <p:nvPr/>
          </p:nvSpPr>
          <p:spPr>
            <a:xfrm>
              <a:off x="3528560" y="2264302"/>
              <a:ext cx="43150" cy="31825"/>
            </a:xfrm>
            <a:custGeom>
              <a:avLst/>
              <a:gdLst/>
              <a:ahLst/>
              <a:cxnLst/>
              <a:rect l="l" t="t" r="r" b="b"/>
              <a:pathLst>
                <a:path w="1646" h="1214" extrusionOk="0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72"/>
            <p:cNvSpPr/>
            <p:nvPr/>
          </p:nvSpPr>
          <p:spPr>
            <a:xfrm>
              <a:off x="3528560" y="2264302"/>
              <a:ext cx="43150" cy="17538"/>
            </a:xfrm>
            <a:custGeom>
              <a:avLst/>
              <a:gdLst/>
              <a:ahLst/>
              <a:cxnLst/>
              <a:rect l="l" t="t" r="r" b="b"/>
              <a:pathLst>
                <a:path w="1646" h="669" extrusionOk="0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72"/>
            <p:cNvSpPr/>
            <p:nvPr/>
          </p:nvSpPr>
          <p:spPr>
            <a:xfrm>
              <a:off x="3478594" y="2281709"/>
              <a:ext cx="143842" cy="72301"/>
            </a:xfrm>
            <a:custGeom>
              <a:avLst/>
              <a:gdLst/>
              <a:ahLst/>
              <a:cxnLst/>
              <a:rect l="l" t="t" r="r" b="b"/>
              <a:pathLst>
                <a:path w="5487" h="2758" extrusionOk="0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72"/>
            <p:cNvSpPr/>
            <p:nvPr/>
          </p:nvSpPr>
          <p:spPr>
            <a:xfrm>
              <a:off x="3542926" y="2296101"/>
              <a:ext cx="14418" cy="57909"/>
            </a:xfrm>
            <a:custGeom>
              <a:avLst/>
              <a:gdLst/>
              <a:ahLst/>
              <a:cxnLst/>
              <a:rect l="l" t="t" r="r" b="b"/>
              <a:pathLst>
                <a:path w="550" h="2209" extrusionOk="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72"/>
            <p:cNvSpPr/>
            <p:nvPr/>
          </p:nvSpPr>
          <p:spPr>
            <a:xfrm>
              <a:off x="3507352" y="2192394"/>
              <a:ext cx="85933" cy="79117"/>
            </a:xfrm>
            <a:custGeom>
              <a:avLst/>
              <a:gdLst/>
              <a:ahLst/>
              <a:cxnLst/>
              <a:rect l="l" t="t" r="r" b="b"/>
              <a:pathLst>
                <a:path w="3278" h="3018" extrusionOk="0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72"/>
            <p:cNvSpPr/>
            <p:nvPr/>
          </p:nvSpPr>
          <p:spPr>
            <a:xfrm>
              <a:off x="3506985" y="2192394"/>
              <a:ext cx="86300" cy="77229"/>
            </a:xfrm>
            <a:custGeom>
              <a:avLst/>
              <a:gdLst/>
              <a:ahLst/>
              <a:cxnLst/>
              <a:rect l="l" t="t" r="r" b="b"/>
              <a:pathLst>
                <a:path w="3292" h="2946" extrusionOk="0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72"/>
            <p:cNvSpPr/>
            <p:nvPr/>
          </p:nvSpPr>
          <p:spPr>
            <a:xfrm>
              <a:off x="3478594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72"/>
            <p:cNvSpPr/>
            <p:nvPr/>
          </p:nvSpPr>
          <p:spPr>
            <a:xfrm>
              <a:off x="3593258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72"/>
            <p:cNvSpPr/>
            <p:nvPr/>
          </p:nvSpPr>
          <p:spPr>
            <a:xfrm>
              <a:off x="3542926" y="2296101"/>
              <a:ext cx="14418" cy="14392"/>
            </a:xfrm>
            <a:custGeom>
              <a:avLst/>
              <a:gdLst/>
              <a:ahLst/>
              <a:cxnLst/>
              <a:rect l="l" t="t" r="r" b="b"/>
              <a:pathLst>
                <a:path w="550" h="549" extrusionOk="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72"/>
            <p:cNvSpPr/>
            <p:nvPr/>
          </p:nvSpPr>
          <p:spPr>
            <a:xfrm>
              <a:off x="3520984" y="2276125"/>
              <a:ext cx="29544" cy="30226"/>
            </a:xfrm>
            <a:custGeom>
              <a:avLst/>
              <a:gdLst/>
              <a:ahLst/>
              <a:cxnLst/>
              <a:rect l="l" t="t" r="r" b="b"/>
              <a:pathLst>
                <a:path w="1127" h="1153" extrusionOk="0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72"/>
            <p:cNvSpPr/>
            <p:nvPr/>
          </p:nvSpPr>
          <p:spPr>
            <a:xfrm>
              <a:off x="3550502" y="2276125"/>
              <a:ext cx="29177" cy="30226"/>
            </a:xfrm>
            <a:custGeom>
              <a:avLst/>
              <a:gdLst/>
              <a:ahLst/>
              <a:cxnLst/>
              <a:rect l="l" t="t" r="r" b="b"/>
              <a:pathLst>
                <a:path w="1113" h="1153" extrusionOk="0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72"/>
            <p:cNvSpPr/>
            <p:nvPr/>
          </p:nvSpPr>
          <p:spPr>
            <a:xfrm>
              <a:off x="3310582" y="1982386"/>
              <a:ext cx="203612" cy="175169"/>
            </a:xfrm>
            <a:custGeom>
              <a:avLst/>
              <a:gdLst/>
              <a:ahLst/>
              <a:cxnLst/>
              <a:rect l="l" t="t" r="r" b="b"/>
              <a:pathLst>
                <a:path w="7767" h="668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72"/>
            <p:cNvSpPr/>
            <p:nvPr/>
          </p:nvSpPr>
          <p:spPr>
            <a:xfrm>
              <a:off x="3345396" y="2012192"/>
              <a:ext cx="33844" cy="11875"/>
            </a:xfrm>
            <a:custGeom>
              <a:avLst/>
              <a:gdLst/>
              <a:ahLst/>
              <a:cxnLst/>
              <a:rect l="l" t="t" r="r" b="b"/>
              <a:pathLst>
                <a:path w="1291" h="453" extrusionOk="0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72"/>
            <p:cNvSpPr/>
            <p:nvPr/>
          </p:nvSpPr>
          <p:spPr>
            <a:xfrm>
              <a:off x="3387025" y="2012192"/>
              <a:ext cx="93640" cy="11875"/>
            </a:xfrm>
            <a:custGeom>
              <a:avLst/>
              <a:gdLst/>
              <a:ahLst/>
              <a:cxnLst/>
              <a:rect l="l" t="t" r="r" b="b"/>
              <a:pathLst>
                <a:path w="3572" h="453" extrusionOk="0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72"/>
            <p:cNvSpPr/>
            <p:nvPr/>
          </p:nvSpPr>
          <p:spPr>
            <a:xfrm>
              <a:off x="3344111" y="2042104"/>
              <a:ext cx="136554" cy="11849"/>
            </a:xfrm>
            <a:custGeom>
              <a:avLst/>
              <a:gdLst/>
              <a:ahLst/>
              <a:cxnLst/>
              <a:rect l="l" t="t" r="r" b="b"/>
              <a:pathLst>
                <a:path w="5209" h="452" extrusionOk="0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72"/>
            <p:cNvSpPr/>
            <p:nvPr/>
          </p:nvSpPr>
          <p:spPr>
            <a:xfrm>
              <a:off x="3345396" y="2072041"/>
              <a:ext cx="93640" cy="11797"/>
            </a:xfrm>
            <a:custGeom>
              <a:avLst/>
              <a:gdLst/>
              <a:ahLst/>
              <a:cxnLst/>
              <a:rect l="l" t="t" r="r" b="b"/>
              <a:pathLst>
                <a:path w="3572" h="450" extrusionOk="0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6" name="Google Shape;15906;p72"/>
            <p:cNvSpPr/>
            <p:nvPr/>
          </p:nvSpPr>
          <p:spPr>
            <a:xfrm>
              <a:off x="3445904" y="2072041"/>
              <a:ext cx="34761" cy="11797"/>
            </a:xfrm>
            <a:custGeom>
              <a:avLst/>
              <a:gdLst/>
              <a:ahLst/>
              <a:cxnLst/>
              <a:rect l="l" t="t" r="r" b="b"/>
              <a:pathLst>
                <a:path w="1326" h="450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7" name="Google Shape;15907;p72"/>
          <p:cNvGrpSpPr/>
          <p:nvPr/>
        </p:nvGrpSpPr>
        <p:grpSpPr>
          <a:xfrm>
            <a:off x="1342386" y="2916322"/>
            <a:ext cx="373538" cy="331515"/>
            <a:chOff x="1342386" y="2916322"/>
            <a:chExt cx="373538" cy="331515"/>
          </a:xfrm>
        </p:grpSpPr>
        <p:sp>
          <p:nvSpPr>
            <p:cNvPr id="15908" name="Google Shape;15908;p72"/>
            <p:cNvSpPr/>
            <p:nvPr/>
          </p:nvSpPr>
          <p:spPr>
            <a:xfrm>
              <a:off x="1499047" y="2916322"/>
              <a:ext cx="216877" cy="180910"/>
            </a:xfrm>
            <a:custGeom>
              <a:avLst/>
              <a:gdLst/>
              <a:ahLst/>
              <a:cxnLst/>
              <a:rect l="l" t="t" r="r" b="b"/>
              <a:pathLst>
                <a:path w="8273" h="6901" extrusionOk="0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72"/>
            <p:cNvSpPr/>
            <p:nvPr/>
          </p:nvSpPr>
          <p:spPr>
            <a:xfrm>
              <a:off x="1342386" y="3060137"/>
              <a:ext cx="217244" cy="187699"/>
            </a:xfrm>
            <a:custGeom>
              <a:avLst/>
              <a:gdLst/>
              <a:ahLst/>
              <a:cxnLst/>
              <a:rect l="l" t="t" r="r" b="b"/>
              <a:pathLst>
                <a:path w="8287" h="7160" extrusionOk="0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72"/>
            <p:cNvSpPr/>
            <p:nvPr/>
          </p:nvSpPr>
          <p:spPr>
            <a:xfrm>
              <a:off x="1382128" y="3151706"/>
              <a:ext cx="41262" cy="18193"/>
            </a:xfrm>
            <a:custGeom>
              <a:avLst/>
              <a:gdLst/>
              <a:ahLst/>
              <a:cxnLst/>
              <a:rect l="l" t="t" r="r" b="b"/>
              <a:pathLst>
                <a:path w="1574" h="694" extrusionOk="0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72"/>
            <p:cNvSpPr/>
            <p:nvPr/>
          </p:nvSpPr>
          <p:spPr>
            <a:xfrm>
              <a:off x="1360186" y="3066927"/>
              <a:ext cx="29911" cy="66272"/>
            </a:xfrm>
            <a:custGeom>
              <a:avLst/>
              <a:gdLst/>
              <a:ahLst/>
              <a:cxnLst/>
              <a:rect l="l" t="t" r="r" b="b"/>
              <a:pathLst>
                <a:path w="1141" h="2528" extrusionOk="0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72"/>
            <p:cNvSpPr/>
            <p:nvPr/>
          </p:nvSpPr>
          <p:spPr>
            <a:xfrm>
              <a:off x="1372297" y="3060871"/>
              <a:ext cx="72301" cy="72694"/>
            </a:xfrm>
            <a:custGeom>
              <a:avLst/>
              <a:gdLst/>
              <a:ahLst/>
              <a:cxnLst/>
              <a:rect l="l" t="t" r="r" b="b"/>
              <a:pathLst>
                <a:path w="2758" h="2773" extrusionOk="0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72"/>
            <p:cNvSpPr/>
            <p:nvPr/>
          </p:nvSpPr>
          <p:spPr>
            <a:xfrm>
              <a:off x="1366609" y="3091149"/>
              <a:ext cx="72301" cy="66245"/>
            </a:xfrm>
            <a:custGeom>
              <a:avLst/>
              <a:gdLst/>
              <a:ahLst/>
              <a:cxnLst/>
              <a:rect l="l" t="t" r="r" b="b"/>
              <a:pathLst>
                <a:path w="2758" h="2527" extrusionOk="0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72"/>
            <p:cNvSpPr/>
            <p:nvPr/>
          </p:nvSpPr>
          <p:spPr>
            <a:xfrm>
              <a:off x="1366242" y="3091149"/>
              <a:ext cx="72301" cy="64751"/>
            </a:xfrm>
            <a:custGeom>
              <a:avLst/>
              <a:gdLst/>
              <a:ahLst/>
              <a:cxnLst/>
              <a:rect l="l" t="t" r="r" b="b"/>
              <a:pathLst>
                <a:path w="2758" h="2470" extrusionOk="0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72"/>
            <p:cNvSpPr/>
            <p:nvPr/>
          </p:nvSpPr>
          <p:spPr>
            <a:xfrm>
              <a:off x="1342386" y="3086981"/>
              <a:ext cx="198710" cy="160855"/>
            </a:xfrm>
            <a:custGeom>
              <a:avLst/>
              <a:gdLst/>
              <a:ahLst/>
              <a:cxnLst/>
              <a:rect l="l" t="t" r="r" b="b"/>
              <a:pathLst>
                <a:path w="7580" h="6136" extrusionOk="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72"/>
            <p:cNvSpPr/>
            <p:nvPr/>
          </p:nvSpPr>
          <p:spPr>
            <a:xfrm>
              <a:off x="1342386" y="3181591"/>
              <a:ext cx="23882" cy="66245"/>
            </a:xfrm>
            <a:custGeom>
              <a:avLst/>
              <a:gdLst/>
              <a:ahLst/>
              <a:cxnLst/>
              <a:rect l="l" t="t" r="r" b="b"/>
              <a:pathLst>
                <a:path w="911" h="2527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72"/>
            <p:cNvSpPr/>
            <p:nvPr/>
          </p:nvSpPr>
          <p:spPr>
            <a:xfrm>
              <a:off x="1438517" y="3086981"/>
              <a:ext cx="102579" cy="129083"/>
            </a:xfrm>
            <a:custGeom>
              <a:avLst/>
              <a:gdLst/>
              <a:ahLst/>
              <a:cxnLst/>
              <a:rect l="l" t="t" r="r" b="b"/>
              <a:pathLst>
                <a:path w="3913" h="4924" extrusionOk="0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72"/>
            <p:cNvSpPr/>
            <p:nvPr/>
          </p:nvSpPr>
          <p:spPr>
            <a:xfrm>
              <a:off x="1515903" y="2943559"/>
              <a:ext cx="178839" cy="114900"/>
            </a:xfrm>
            <a:custGeom>
              <a:avLst/>
              <a:gdLst/>
              <a:ahLst/>
              <a:cxnLst/>
              <a:rect l="l" t="t" r="r" b="b"/>
              <a:pathLst>
                <a:path w="6822" h="4383" extrusionOk="0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9" name="Google Shape;15919;p72"/>
          <p:cNvGrpSpPr/>
          <p:nvPr/>
        </p:nvGrpSpPr>
        <p:grpSpPr>
          <a:xfrm>
            <a:off x="2294122" y="2946600"/>
            <a:ext cx="373931" cy="271351"/>
            <a:chOff x="2294122" y="2946600"/>
            <a:chExt cx="373931" cy="271351"/>
          </a:xfrm>
        </p:grpSpPr>
        <p:sp>
          <p:nvSpPr>
            <p:cNvPr id="15920" name="Google Shape;15920;p72"/>
            <p:cNvSpPr/>
            <p:nvPr/>
          </p:nvSpPr>
          <p:spPr>
            <a:xfrm>
              <a:off x="2312289" y="2946600"/>
              <a:ext cx="337597" cy="247129"/>
            </a:xfrm>
            <a:custGeom>
              <a:avLst/>
              <a:gdLst/>
              <a:ahLst/>
              <a:cxnLst/>
              <a:rect l="l" t="t" r="r" b="b"/>
              <a:pathLst>
                <a:path w="12878" h="9427" extrusionOk="0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72"/>
            <p:cNvSpPr/>
            <p:nvPr/>
          </p:nvSpPr>
          <p:spPr>
            <a:xfrm>
              <a:off x="2336511" y="2970823"/>
              <a:ext cx="289151" cy="192628"/>
            </a:xfrm>
            <a:custGeom>
              <a:avLst/>
              <a:gdLst/>
              <a:ahLst/>
              <a:cxnLst/>
              <a:rect l="l" t="t" r="r" b="b"/>
              <a:pathLst>
                <a:path w="11030" h="7348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72"/>
            <p:cNvSpPr/>
            <p:nvPr/>
          </p:nvSpPr>
          <p:spPr>
            <a:xfrm>
              <a:off x="2336511" y="3127483"/>
              <a:ext cx="168798" cy="35967"/>
            </a:xfrm>
            <a:custGeom>
              <a:avLst/>
              <a:gdLst/>
              <a:ahLst/>
              <a:cxnLst/>
              <a:rect l="l" t="t" r="r" b="b"/>
              <a:pathLst>
                <a:path w="6439" h="1372" extrusionOk="0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72"/>
            <p:cNvSpPr/>
            <p:nvPr/>
          </p:nvSpPr>
          <p:spPr>
            <a:xfrm>
              <a:off x="2505284" y="2970823"/>
              <a:ext cx="120379" cy="96130"/>
            </a:xfrm>
            <a:custGeom>
              <a:avLst/>
              <a:gdLst/>
              <a:ahLst/>
              <a:cxnLst/>
              <a:rect l="l" t="t" r="r" b="b"/>
              <a:pathLst>
                <a:path w="4592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4" name="Google Shape;15924;p72"/>
            <p:cNvSpPr/>
            <p:nvPr/>
          </p:nvSpPr>
          <p:spPr>
            <a:xfrm>
              <a:off x="2505284" y="3066927"/>
              <a:ext cx="120379" cy="96524"/>
            </a:xfrm>
            <a:custGeom>
              <a:avLst/>
              <a:gdLst/>
              <a:ahLst/>
              <a:cxnLst/>
              <a:rect l="l" t="t" r="r" b="b"/>
              <a:pathLst>
                <a:path w="4592" h="3682" extrusionOk="0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5" name="Google Shape;15925;p72"/>
            <p:cNvSpPr/>
            <p:nvPr/>
          </p:nvSpPr>
          <p:spPr>
            <a:xfrm>
              <a:off x="2294122" y="3187647"/>
              <a:ext cx="373931" cy="30305"/>
            </a:xfrm>
            <a:custGeom>
              <a:avLst/>
              <a:gdLst/>
              <a:ahLst/>
              <a:cxnLst/>
              <a:rect l="l" t="t" r="r" b="b"/>
              <a:pathLst>
                <a:path w="14264" h="1156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72"/>
            <p:cNvSpPr/>
            <p:nvPr/>
          </p:nvSpPr>
          <p:spPr>
            <a:xfrm>
              <a:off x="2294122" y="3187647"/>
              <a:ext cx="373931" cy="12138"/>
            </a:xfrm>
            <a:custGeom>
              <a:avLst/>
              <a:gdLst/>
              <a:ahLst/>
              <a:cxnLst/>
              <a:rect l="l" t="t" r="r" b="b"/>
              <a:pathLst>
                <a:path w="14264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72"/>
            <p:cNvSpPr/>
            <p:nvPr/>
          </p:nvSpPr>
          <p:spPr>
            <a:xfrm>
              <a:off x="2444753" y="3187647"/>
              <a:ext cx="72668" cy="18193"/>
            </a:xfrm>
            <a:custGeom>
              <a:avLst/>
              <a:gdLst/>
              <a:ahLst/>
              <a:cxnLst/>
              <a:rect l="l" t="t" r="r" b="b"/>
              <a:pathLst>
                <a:path w="2772" h="694" extrusionOk="0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72"/>
            <p:cNvSpPr/>
            <p:nvPr/>
          </p:nvSpPr>
          <p:spPr>
            <a:xfrm>
              <a:off x="2535195" y="3043097"/>
              <a:ext cx="60557" cy="24249"/>
            </a:xfrm>
            <a:custGeom>
              <a:avLst/>
              <a:gdLst/>
              <a:ahLst/>
              <a:cxnLst/>
              <a:rect l="l" t="t" r="r" b="b"/>
              <a:pathLst>
                <a:path w="2310" h="925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72"/>
            <p:cNvSpPr/>
            <p:nvPr/>
          </p:nvSpPr>
          <p:spPr>
            <a:xfrm>
              <a:off x="2553362" y="3024930"/>
              <a:ext cx="24223" cy="30305"/>
            </a:xfrm>
            <a:custGeom>
              <a:avLst/>
              <a:gdLst/>
              <a:ahLst/>
              <a:cxnLst/>
              <a:rect l="l" t="t" r="r" b="b"/>
              <a:pathLst>
                <a:path w="924" h="1156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72"/>
            <p:cNvSpPr/>
            <p:nvPr/>
          </p:nvSpPr>
          <p:spPr>
            <a:xfrm>
              <a:off x="2547306" y="2994652"/>
              <a:ext cx="36334" cy="42416"/>
            </a:xfrm>
            <a:custGeom>
              <a:avLst/>
              <a:gdLst/>
              <a:ahLst/>
              <a:cxnLst/>
              <a:rect l="l" t="t" r="r" b="b"/>
              <a:pathLst>
                <a:path w="1386" h="1618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72"/>
            <p:cNvSpPr/>
            <p:nvPr/>
          </p:nvSpPr>
          <p:spPr>
            <a:xfrm>
              <a:off x="2547306" y="2994652"/>
              <a:ext cx="24249" cy="42337"/>
            </a:xfrm>
            <a:custGeom>
              <a:avLst/>
              <a:gdLst/>
              <a:ahLst/>
              <a:cxnLst/>
              <a:rect l="l" t="t" r="r" b="b"/>
              <a:pathLst>
                <a:path w="925" h="1615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72"/>
            <p:cNvSpPr/>
            <p:nvPr/>
          </p:nvSpPr>
          <p:spPr>
            <a:xfrm>
              <a:off x="2547306" y="2994652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72"/>
            <p:cNvSpPr/>
            <p:nvPr/>
          </p:nvSpPr>
          <p:spPr>
            <a:xfrm>
              <a:off x="2547306" y="2994652"/>
              <a:ext cx="24249" cy="15178"/>
            </a:xfrm>
            <a:custGeom>
              <a:avLst/>
              <a:gdLst/>
              <a:ahLst/>
              <a:cxnLst/>
              <a:rect l="l" t="t" r="r" b="b"/>
              <a:pathLst>
                <a:path w="925" h="579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72"/>
            <p:cNvSpPr/>
            <p:nvPr/>
          </p:nvSpPr>
          <p:spPr>
            <a:xfrm>
              <a:off x="2535195" y="3139595"/>
              <a:ext cx="60557" cy="23856"/>
            </a:xfrm>
            <a:custGeom>
              <a:avLst/>
              <a:gdLst/>
              <a:ahLst/>
              <a:cxnLst/>
              <a:rect l="l" t="t" r="r" b="b"/>
              <a:pathLst>
                <a:path w="2310" h="910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72"/>
            <p:cNvSpPr/>
            <p:nvPr/>
          </p:nvSpPr>
          <p:spPr>
            <a:xfrm>
              <a:off x="2553362" y="3121428"/>
              <a:ext cx="24223" cy="29911"/>
            </a:xfrm>
            <a:custGeom>
              <a:avLst/>
              <a:gdLst/>
              <a:ahLst/>
              <a:cxnLst/>
              <a:rect l="l" t="t" r="r" b="b"/>
              <a:pathLst>
                <a:path w="924" h="1141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72"/>
            <p:cNvSpPr/>
            <p:nvPr/>
          </p:nvSpPr>
          <p:spPr>
            <a:xfrm>
              <a:off x="2547306" y="3091543"/>
              <a:ext cx="36334" cy="42023"/>
            </a:xfrm>
            <a:custGeom>
              <a:avLst/>
              <a:gdLst/>
              <a:ahLst/>
              <a:cxnLst/>
              <a:rect l="l" t="t" r="r" b="b"/>
              <a:pathLst>
                <a:path w="1386" h="1603" extrusionOk="0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72"/>
            <p:cNvSpPr/>
            <p:nvPr/>
          </p:nvSpPr>
          <p:spPr>
            <a:xfrm>
              <a:off x="2547306" y="3091543"/>
              <a:ext cx="24249" cy="42101"/>
            </a:xfrm>
            <a:custGeom>
              <a:avLst/>
              <a:gdLst/>
              <a:ahLst/>
              <a:cxnLst/>
              <a:rect l="l" t="t" r="r" b="b"/>
              <a:pathLst>
                <a:path w="925" h="1606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72"/>
            <p:cNvSpPr/>
            <p:nvPr/>
          </p:nvSpPr>
          <p:spPr>
            <a:xfrm>
              <a:off x="2547306" y="3091149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72"/>
            <p:cNvSpPr/>
            <p:nvPr/>
          </p:nvSpPr>
          <p:spPr>
            <a:xfrm>
              <a:off x="2547306" y="3091543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72"/>
            <p:cNvSpPr/>
            <p:nvPr/>
          </p:nvSpPr>
          <p:spPr>
            <a:xfrm>
              <a:off x="2384563" y="3049153"/>
              <a:ext cx="72327" cy="90075"/>
            </a:xfrm>
            <a:custGeom>
              <a:avLst/>
              <a:gdLst/>
              <a:ahLst/>
              <a:cxnLst/>
              <a:rect l="l" t="t" r="r" b="b"/>
              <a:pathLst>
                <a:path w="2759" h="3436" extrusionOk="0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1" name="Google Shape;15941;p72"/>
            <p:cNvSpPr/>
            <p:nvPr/>
          </p:nvSpPr>
          <p:spPr>
            <a:xfrm>
              <a:off x="2407659" y="3048760"/>
              <a:ext cx="26503" cy="18115"/>
            </a:xfrm>
            <a:custGeom>
              <a:avLst/>
              <a:gdLst/>
              <a:ahLst/>
              <a:cxnLst/>
              <a:rect l="l" t="t" r="r" b="b"/>
              <a:pathLst>
                <a:path w="1011" h="691" extrusionOk="0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2" name="Google Shape;15942;p72"/>
            <p:cNvSpPr/>
            <p:nvPr/>
          </p:nvSpPr>
          <p:spPr>
            <a:xfrm>
              <a:off x="2384563" y="3068080"/>
              <a:ext cx="72327" cy="71541"/>
            </a:xfrm>
            <a:custGeom>
              <a:avLst/>
              <a:gdLst/>
              <a:ahLst/>
              <a:cxnLst/>
              <a:rect l="l" t="t" r="r" b="b"/>
              <a:pathLst>
                <a:path w="2759" h="2729" extrusionOk="0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72"/>
            <p:cNvSpPr/>
            <p:nvPr/>
          </p:nvSpPr>
          <p:spPr>
            <a:xfrm>
              <a:off x="2396675" y="3000708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72"/>
            <p:cNvSpPr/>
            <p:nvPr/>
          </p:nvSpPr>
          <p:spPr>
            <a:xfrm>
              <a:off x="2396675" y="3000708"/>
              <a:ext cx="33345" cy="54422"/>
            </a:xfrm>
            <a:custGeom>
              <a:avLst/>
              <a:gdLst/>
              <a:ahLst/>
              <a:cxnLst/>
              <a:rect l="l" t="t" r="r" b="b"/>
              <a:pathLst>
                <a:path w="1272" h="2076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5" name="Google Shape;15945;p72"/>
            <p:cNvSpPr/>
            <p:nvPr/>
          </p:nvSpPr>
          <p:spPr>
            <a:xfrm>
              <a:off x="2396675" y="3000708"/>
              <a:ext cx="48105" cy="24301"/>
            </a:xfrm>
            <a:custGeom>
              <a:avLst/>
              <a:gdLst/>
              <a:ahLst/>
              <a:cxnLst/>
              <a:rect l="l" t="t" r="r" b="b"/>
              <a:pathLst>
                <a:path w="1835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72"/>
            <p:cNvSpPr/>
            <p:nvPr/>
          </p:nvSpPr>
          <p:spPr>
            <a:xfrm>
              <a:off x="2396675" y="3000708"/>
              <a:ext cx="33345" cy="21968"/>
            </a:xfrm>
            <a:custGeom>
              <a:avLst/>
              <a:gdLst/>
              <a:ahLst/>
              <a:cxnLst/>
              <a:rect l="l" t="t" r="r" b="b"/>
              <a:pathLst>
                <a:path w="1272" h="838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72"/>
            <p:cNvSpPr/>
            <p:nvPr/>
          </p:nvSpPr>
          <p:spPr>
            <a:xfrm>
              <a:off x="2384563" y="3079038"/>
              <a:ext cx="30305" cy="60583"/>
            </a:xfrm>
            <a:custGeom>
              <a:avLst/>
              <a:gdLst/>
              <a:ahLst/>
              <a:cxnLst/>
              <a:rect l="l" t="t" r="r" b="b"/>
              <a:pathLst>
                <a:path w="1156" h="2311" extrusionOk="0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72"/>
            <p:cNvSpPr/>
            <p:nvPr/>
          </p:nvSpPr>
          <p:spPr>
            <a:xfrm>
              <a:off x="2426953" y="3078671"/>
              <a:ext cx="30305" cy="60557"/>
            </a:xfrm>
            <a:custGeom>
              <a:avLst/>
              <a:gdLst/>
              <a:ahLst/>
              <a:cxnLst/>
              <a:rect l="l" t="t" r="r" b="b"/>
              <a:pathLst>
                <a:path w="1156" h="2310" extrusionOk="0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72"/>
            <p:cNvSpPr/>
            <p:nvPr/>
          </p:nvSpPr>
          <p:spPr>
            <a:xfrm>
              <a:off x="2408786" y="3127483"/>
              <a:ext cx="24249" cy="11744"/>
            </a:xfrm>
            <a:custGeom>
              <a:avLst/>
              <a:gdLst/>
              <a:ahLst/>
              <a:cxnLst/>
              <a:rect l="l" t="t" r="r" b="b"/>
              <a:pathLst>
                <a:path w="925" h="448" extrusionOk="0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50" name="Google Shape;15950;p72"/>
          <p:cNvGrpSpPr/>
          <p:nvPr/>
        </p:nvGrpSpPr>
        <p:grpSpPr>
          <a:xfrm>
            <a:off x="2769819" y="2907251"/>
            <a:ext cx="373905" cy="349682"/>
            <a:chOff x="2769819" y="2907251"/>
            <a:chExt cx="373905" cy="349682"/>
          </a:xfrm>
        </p:grpSpPr>
        <p:sp>
          <p:nvSpPr>
            <p:cNvPr id="15951" name="Google Shape;15951;p72"/>
            <p:cNvSpPr/>
            <p:nvPr/>
          </p:nvSpPr>
          <p:spPr>
            <a:xfrm>
              <a:off x="2975292" y="2943559"/>
              <a:ext cx="168431" cy="176532"/>
            </a:xfrm>
            <a:custGeom>
              <a:avLst/>
              <a:gdLst/>
              <a:ahLst/>
              <a:cxnLst/>
              <a:rect l="l" t="t" r="r" b="b"/>
              <a:pathLst>
                <a:path w="6425" h="6734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72"/>
            <p:cNvSpPr/>
            <p:nvPr/>
          </p:nvSpPr>
          <p:spPr>
            <a:xfrm>
              <a:off x="3035456" y="2943559"/>
              <a:ext cx="48105" cy="114691"/>
            </a:xfrm>
            <a:custGeom>
              <a:avLst/>
              <a:gdLst/>
              <a:ahLst/>
              <a:cxnLst/>
              <a:rect l="l" t="t" r="r" b="b"/>
              <a:pathLst>
                <a:path w="1835" h="4375" extrusionOk="0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72"/>
            <p:cNvSpPr/>
            <p:nvPr/>
          </p:nvSpPr>
          <p:spPr>
            <a:xfrm>
              <a:off x="3047567" y="2907251"/>
              <a:ext cx="23882" cy="96524"/>
            </a:xfrm>
            <a:custGeom>
              <a:avLst/>
              <a:gdLst/>
              <a:ahLst/>
              <a:cxnLst/>
              <a:rect l="l" t="t" r="r" b="b"/>
              <a:pathLst>
                <a:path w="911" h="3682" extrusionOk="0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72"/>
            <p:cNvSpPr/>
            <p:nvPr/>
          </p:nvSpPr>
          <p:spPr>
            <a:xfrm>
              <a:off x="3047567" y="3021916"/>
              <a:ext cx="23882" cy="24223"/>
            </a:xfrm>
            <a:custGeom>
              <a:avLst/>
              <a:gdLst/>
              <a:ahLst/>
              <a:cxnLst/>
              <a:rect l="l" t="t" r="r" b="b"/>
              <a:pathLst>
                <a:path w="911" h="924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72"/>
            <p:cNvSpPr/>
            <p:nvPr/>
          </p:nvSpPr>
          <p:spPr>
            <a:xfrm>
              <a:off x="2769819" y="3172521"/>
              <a:ext cx="205132" cy="84412"/>
            </a:xfrm>
            <a:custGeom>
              <a:avLst/>
              <a:gdLst/>
              <a:ahLst/>
              <a:cxnLst/>
              <a:rect l="l" t="t" r="r" b="b"/>
              <a:pathLst>
                <a:path w="7825" h="3220" extrusionOk="0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72"/>
            <p:cNvSpPr/>
            <p:nvPr/>
          </p:nvSpPr>
          <p:spPr>
            <a:xfrm>
              <a:off x="2860628" y="3196743"/>
              <a:ext cx="24249" cy="60190"/>
            </a:xfrm>
            <a:custGeom>
              <a:avLst/>
              <a:gdLst/>
              <a:ahLst/>
              <a:cxnLst/>
              <a:rect l="l" t="t" r="r" b="b"/>
              <a:pathLst>
                <a:path w="925" h="2296" extrusionOk="0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72"/>
            <p:cNvSpPr/>
            <p:nvPr/>
          </p:nvSpPr>
          <p:spPr>
            <a:xfrm>
              <a:off x="2862148" y="3184632"/>
              <a:ext cx="21208" cy="20448"/>
            </a:xfrm>
            <a:custGeom>
              <a:avLst/>
              <a:gdLst/>
              <a:ahLst/>
              <a:cxnLst/>
              <a:rect l="l" t="t" r="r" b="b"/>
              <a:pathLst>
                <a:path w="809" h="780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72"/>
            <p:cNvSpPr/>
            <p:nvPr/>
          </p:nvSpPr>
          <p:spPr>
            <a:xfrm>
              <a:off x="2938958" y="3197110"/>
              <a:ext cx="35993" cy="59823"/>
            </a:xfrm>
            <a:custGeom>
              <a:avLst/>
              <a:gdLst/>
              <a:ahLst/>
              <a:cxnLst/>
              <a:rect l="l" t="t" r="r" b="b"/>
              <a:pathLst>
                <a:path w="1373" h="2282" extrusionOk="0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72"/>
            <p:cNvSpPr/>
            <p:nvPr/>
          </p:nvSpPr>
          <p:spPr>
            <a:xfrm>
              <a:off x="2806520" y="2985582"/>
              <a:ext cx="132464" cy="96130"/>
            </a:xfrm>
            <a:custGeom>
              <a:avLst/>
              <a:gdLst/>
              <a:ahLst/>
              <a:cxnLst/>
              <a:rect l="l" t="t" r="r" b="b"/>
              <a:pathLst>
                <a:path w="5053" h="3667" extrusionOk="0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0" name="Google Shape;15960;p72"/>
            <p:cNvSpPr/>
            <p:nvPr/>
          </p:nvSpPr>
          <p:spPr>
            <a:xfrm>
              <a:off x="2836405" y="2985582"/>
              <a:ext cx="102579" cy="96524"/>
            </a:xfrm>
            <a:custGeom>
              <a:avLst/>
              <a:gdLst/>
              <a:ahLst/>
              <a:cxnLst/>
              <a:rect l="l" t="t" r="r" b="b"/>
              <a:pathLst>
                <a:path w="3913" h="3682" extrusionOk="0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1" name="Google Shape;15961;p72"/>
            <p:cNvSpPr/>
            <p:nvPr/>
          </p:nvSpPr>
          <p:spPr>
            <a:xfrm>
              <a:off x="2836405" y="3130498"/>
              <a:ext cx="72327" cy="54160"/>
            </a:xfrm>
            <a:custGeom>
              <a:avLst/>
              <a:gdLst/>
              <a:ahLst/>
              <a:cxnLst/>
              <a:rect l="l" t="t" r="r" b="b"/>
              <a:pathLst>
                <a:path w="2759" h="2066" extrusionOk="0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72"/>
            <p:cNvSpPr/>
            <p:nvPr/>
          </p:nvSpPr>
          <p:spPr>
            <a:xfrm>
              <a:off x="2836405" y="3130498"/>
              <a:ext cx="72327" cy="30121"/>
            </a:xfrm>
            <a:custGeom>
              <a:avLst/>
              <a:gdLst/>
              <a:ahLst/>
              <a:cxnLst/>
              <a:rect l="l" t="t" r="r" b="b"/>
              <a:pathLst>
                <a:path w="2759" h="1149" extrusionOk="0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72"/>
            <p:cNvSpPr/>
            <p:nvPr/>
          </p:nvSpPr>
          <p:spPr>
            <a:xfrm>
              <a:off x="2824294" y="3162533"/>
              <a:ext cx="48472" cy="43202"/>
            </a:xfrm>
            <a:custGeom>
              <a:avLst/>
              <a:gdLst/>
              <a:ahLst/>
              <a:cxnLst/>
              <a:rect l="l" t="t" r="r" b="b"/>
              <a:pathLst>
                <a:path w="1849" h="1648" extrusionOk="0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72"/>
            <p:cNvSpPr/>
            <p:nvPr/>
          </p:nvSpPr>
          <p:spPr>
            <a:xfrm>
              <a:off x="2872739" y="3162533"/>
              <a:ext cx="48078" cy="43202"/>
            </a:xfrm>
            <a:custGeom>
              <a:avLst/>
              <a:gdLst/>
              <a:ahLst/>
              <a:cxnLst/>
              <a:rect l="l" t="t" r="r" b="b"/>
              <a:pathLst>
                <a:path w="1834" h="1648" extrusionOk="0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72"/>
            <p:cNvSpPr/>
            <p:nvPr/>
          </p:nvSpPr>
          <p:spPr>
            <a:xfrm>
              <a:off x="2812576" y="3034709"/>
              <a:ext cx="120746" cy="113616"/>
            </a:xfrm>
            <a:custGeom>
              <a:avLst/>
              <a:gdLst/>
              <a:ahLst/>
              <a:cxnLst/>
              <a:rect l="l" t="t" r="r" b="b"/>
              <a:pathLst>
                <a:path w="4606" h="4334" extrusionOk="0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72"/>
            <p:cNvSpPr/>
            <p:nvPr/>
          </p:nvSpPr>
          <p:spPr>
            <a:xfrm>
              <a:off x="2812183" y="3034577"/>
              <a:ext cx="108268" cy="113380"/>
            </a:xfrm>
            <a:custGeom>
              <a:avLst/>
              <a:gdLst/>
              <a:ahLst/>
              <a:cxnLst/>
              <a:rect l="l" t="t" r="r" b="b"/>
              <a:pathLst>
                <a:path w="4130" h="4325" extrusionOk="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72"/>
            <p:cNvSpPr/>
            <p:nvPr/>
          </p:nvSpPr>
          <p:spPr>
            <a:xfrm>
              <a:off x="2770186" y="3197110"/>
              <a:ext cx="36360" cy="59823"/>
            </a:xfrm>
            <a:custGeom>
              <a:avLst/>
              <a:gdLst/>
              <a:ahLst/>
              <a:cxnLst/>
              <a:rect l="l" t="t" r="r" b="b"/>
              <a:pathLst>
                <a:path w="1387" h="2282" extrusionOk="0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8" name="Google Shape;15968;p72"/>
          <p:cNvGrpSpPr/>
          <p:nvPr/>
        </p:nvGrpSpPr>
        <p:grpSpPr>
          <a:xfrm>
            <a:off x="3246251" y="2895245"/>
            <a:ext cx="375792" cy="373800"/>
            <a:chOff x="3246251" y="2895245"/>
            <a:chExt cx="375792" cy="373800"/>
          </a:xfrm>
        </p:grpSpPr>
        <p:sp>
          <p:nvSpPr>
            <p:cNvPr id="15969" name="Google Shape;15969;p72"/>
            <p:cNvSpPr/>
            <p:nvPr/>
          </p:nvSpPr>
          <p:spPr>
            <a:xfrm>
              <a:off x="3246251" y="2960599"/>
              <a:ext cx="308446" cy="308446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72"/>
            <p:cNvSpPr/>
            <p:nvPr/>
          </p:nvSpPr>
          <p:spPr>
            <a:xfrm>
              <a:off x="3400264" y="3108556"/>
              <a:ext cx="154039" cy="12531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72"/>
            <p:cNvSpPr/>
            <p:nvPr/>
          </p:nvSpPr>
          <p:spPr>
            <a:xfrm>
              <a:off x="3529687" y="2895245"/>
              <a:ext cx="92355" cy="89970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2" name="Google Shape;15972;p72"/>
            <p:cNvSpPr/>
            <p:nvPr/>
          </p:nvSpPr>
          <p:spPr>
            <a:xfrm>
              <a:off x="3529687" y="2895245"/>
              <a:ext cx="62103" cy="89970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3" name="Google Shape;15973;p72"/>
            <p:cNvSpPr/>
            <p:nvPr/>
          </p:nvSpPr>
          <p:spPr>
            <a:xfrm>
              <a:off x="3283345" y="2997693"/>
              <a:ext cx="234257" cy="234257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72"/>
            <p:cNvSpPr/>
            <p:nvPr/>
          </p:nvSpPr>
          <p:spPr>
            <a:xfrm>
              <a:off x="3400264" y="3108556"/>
              <a:ext cx="117338" cy="12531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72"/>
            <p:cNvSpPr/>
            <p:nvPr/>
          </p:nvSpPr>
          <p:spPr>
            <a:xfrm>
              <a:off x="3313990" y="3028338"/>
              <a:ext cx="172573" cy="17296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72"/>
            <p:cNvSpPr/>
            <p:nvPr/>
          </p:nvSpPr>
          <p:spPr>
            <a:xfrm>
              <a:off x="3400264" y="3108556"/>
              <a:ext cx="86693" cy="12531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72"/>
            <p:cNvSpPr/>
            <p:nvPr/>
          </p:nvSpPr>
          <p:spPr>
            <a:xfrm>
              <a:off x="3351084" y="3065432"/>
              <a:ext cx="98778" cy="98778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72"/>
            <p:cNvSpPr/>
            <p:nvPr/>
          </p:nvSpPr>
          <p:spPr>
            <a:xfrm>
              <a:off x="3400264" y="3108556"/>
              <a:ext cx="49599" cy="1253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72"/>
            <p:cNvSpPr/>
            <p:nvPr/>
          </p:nvSpPr>
          <p:spPr>
            <a:xfrm>
              <a:off x="3381730" y="3096445"/>
              <a:ext cx="37120" cy="36753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72"/>
            <p:cNvSpPr/>
            <p:nvPr/>
          </p:nvSpPr>
          <p:spPr>
            <a:xfrm>
              <a:off x="3400264" y="3108556"/>
              <a:ext cx="18953" cy="12531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72"/>
            <p:cNvSpPr/>
            <p:nvPr/>
          </p:nvSpPr>
          <p:spPr>
            <a:xfrm>
              <a:off x="3391429" y="3079431"/>
              <a:ext cx="44434" cy="41603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72"/>
            <p:cNvSpPr/>
            <p:nvPr/>
          </p:nvSpPr>
          <p:spPr>
            <a:xfrm>
              <a:off x="3420056" y="2908038"/>
              <a:ext cx="189718" cy="185052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83" name="Google Shape;15983;p72"/>
          <p:cNvGrpSpPr/>
          <p:nvPr/>
        </p:nvGrpSpPr>
        <p:grpSpPr>
          <a:xfrm>
            <a:off x="3791182" y="2895454"/>
            <a:ext cx="234650" cy="373590"/>
            <a:chOff x="3791182" y="2895454"/>
            <a:chExt cx="234650" cy="373590"/>
          </a:xfrm>
        </p:grpSpPr>
        <p:sp>
          <p:nvSpPr>
            <p:cNvPr id="15984" name="Google Shape;15984;p72"/>
            <p:cNvSpPr/>
            <p:nvPr/>
          </p:nvSpPr>
          <p:spPr>
            <a:xfrm>
              <a:off x="3905479" y="2895454"/>
              <a:ext cx="30278" cy="35652"/>
            </a:xfrm>
            <a:custGeom>
              <a:avLst/>
              <a:gdLst/>
              <a:ahLst/>
              <a:cxnLst/>
              <a:rect l="l" t="t" r="r" b="b"/>
              <a:pathLst>
                <a:path w="1155" h="1360" extrusionOk="0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72"/>
            <p:cNvSpPr/>
            <p:nvPr/>
          </p:nvSpPr>
          <p:spPr>
            <a:xfrm>
              <a:off x="3881623" y="2918969"/>
              <a:ext cx="138520" cy="265689"/>
            </a:xfrm>
            <a:custGeom>
              <a:avLst/>
              <a:gdLst/>
              <a:ahLst/>
              <a:cxnLst/>
              <a:rect l="l" t="t" r="r" b="b"/>
              <a:pathLst>
                <a:path w="5284" h="10135" extrusionOk="0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72"/>
            <p:cNvSpPr/>
            <p:nvPr/>
          </p:nvSpPr>
          <p:spPr>
            <a:xfrm>
              <a:off x="3791182" y="2940885"/>
              <a:ext cx="223299" cy="255491"/>
            </a:xfrm>
            <a:custGeom>
              <a:avLst/>
              <a:gdLst/>
              <a:ahLst/>
              <a:cxnLst/>
              <a:rect l="l" t="t" r="r" b="b"/>
              <a:pathLst>
                <a:path w="8518" h="9746" extrusionOk="0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7" name="Google Shape;15987;p72"/>
            <p:cNvSpPr/>
            <p:nvPr/>
          </p:nvSpPr>
          <p:spPr>
            <a:xfrm>
              <a:off x="3869145" y="2961726"/>
              <a:ext cx="12138" cy="17826"/>
            </a:xfrm>
            <a:custGeom>
              <a:avLst/>
              <a:gdLst/>
              <a:ahLst/>
              <a:cxnLst/>
              <a:rect l="l" t="t" r="r" b="b"/>
              <a:pathLst>
                <a:path w="463" h="680" extrusionOk="0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8" name="Google Shape;15988;p72"/>
            <p:cNvSpPr/>
            <p:nvPr/>
          </p:nvSpPr>
          <p:spPr>
            <a:xfrm>
              <a:off x="3793069" y="3004247"/>
              <a:ext cx="155193" cy="186467"/>
            </a:xfrm>
            <a:custGeom>
              <a:avLst/>
              <a:gdLst/>
              <a:ahLst/>
              <a:cxnLst/>
              <a:rect l="l" t="t" r="r" b="b"/>
              <a:pathLst>
                <a:path w="5920" h="7113" extrusionOk="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72"/>
            <p:cNvSpPr/>
            <p:nvPr/>
          </p:nvSpPr>
          <p:spPr>
            <a:xfrm>
              <a:off x="3833178" y="3184632"/>
              <a:ext cx="180936" cy="30305"/>
            </a:xfrm>
            <a:custGeom>
              <a:avLst/>
              <a:gdLst/>
              <a:ahLst/>
              <a:cxnLst/>
              <a:rect l="l" t="t" r="r" b="b"/>
              <a:pathLst>
                <a:path w="6902" h="1156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72"/>
            <p:cNvSpPr/>
            <p:nvPr/>
          </p:nvSpPr>
          <p:spPr>
            <a:xfrm>
              <a:off x="3833178" y="3184632"/>
              <a:ext cx="60216" cy="30305"/>
            </a:xfrm>
            <a:custGeom>
              <a:avLst/>
              <a:gdLst/>
              <a:ahLst/>
              <a:cxnLst/>
              <a:rect l="l" t="t" r="r" b="b"/>
              <a:pathLst>
                <a:path w="2297" h="115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72"/>
            <p:cNvSpPr/>
            <p:nvPr/>
          </p:nvSpPr>
          <p:spPr>
            <a:xfrm>
              <a:off x="3821067" y="3208855"/>
              <a:ext cx="204765" cy="60190"/>
            </a:xfrm>
            <a:custGeom>
              <a:avLst/>
              <a:gdLst/>
              <a:ahLst/>
              <a:cxnLst/>
              <a:rect l="l" t="t" r="r" b="b"/>
              <a:pathLst>
                <a:path w="7811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72"/>
            <p:cNvSpPr/>
            <p:nvPr/>
          </p:nvSpPr>
          <p:spPr>
            <a:xfrm>
              <a:off x="3821067" y="3208855"/>
              <a:ext cx="78383" cy="60190"/>
            </a:xfrm>
            <a:custGeom>
              <a:avLst/>
              <a:gdLst/>
              <a:ahLst/>
              <a:cxnLst/>
              <a:rect l="l" t="t" r="r" b="b"/>
              <a:pathLst>
                <a:path w="2990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3" name="Google Shape;15993;p72"/>
          <p:cNvGrpSpPr/>
          <p:nvPr/>
        </p:nvGrpSpPr>
        <p:grpSpPr>
          <a:xfrm>
            <a:off x="7042995" y="2489463"/>
            <a:ext cx="364441" cy="256225"/>
            <a:chOff x="7042995" y="2489463"/>
            <a:chExt cx="364441" cy="256225"/>
          </a:xfrm>
        </p:grpSpPr>
        <p:sp>
          <p:nvSpPr>
            <p:cNvPr id="15994" name="Google Shape;15994;p72"/>
            <p:cNvSpPr/>
            <p:nvPr/>
          </p:nvSpPr>
          <p:spPr>
            <a:xfrm>
              <a:off x="7042995" y="2526164"/>
              <a:ext cx="364441" cy="219524"/>
            </a:xfrm>
            <a:custGeom>
              <a:avLst/>
              <a:gdLst/>
              <a:ahLst/>
              <a:cxnLst/>
              <a:rect l="l" t="t" r="r" b="b"/>
              <a:pathLst>
                <a:path w="13902" h="8374" extrusionOk="0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5" name="Google Shape;15995;p72"/>
            <p:cNvSpPr/>
            <p:nvPr/>
          </p:nvSpPr>
          <p:spPr>
            <a:xfrm>
              <a:off x="7042995" y="2526164"/>
              <a:ext cx="200204" cy="219524"/>
            </a:xfrm>
            <a:custGeom>
              <a:avLst/>
              <a:gdLst/>
              <a:ahLst/>
              <a:cxnLst/>
              <a:rect l="l" t="t" r="r" b="b"/>
              <a:pathLst>
                <a:path w="7637" h="8374" extrusionOk="0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72"/>
            <p:cNvSpPr/>
            <p:nvPr/>
          </p:nvSpPr>
          <p:spPr>
            <a:xfrm>
              <a:off x="7120198" y="2557255"/>
              <a:ext cx="183557" cy="157395"/>
            </a:xfrm>
            <a:custGeom>
              <a:avLst/>
              <a:gdLst/>
              <a:ahLst/>
              <a:cxnLst/>
              <a:rect l="l" t="t" r="r" b="b"/>
              <a:pathLst>
                <a:path w="7002" h="6004" extrusionOk="0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72"/>
            <p:cNvSpPr/>
            <p:nvPr/>
          </p:nvSpPr>
          <p:spPr>
            <a:xfrm>
              <a:off x="7146308" y="2557622"/>
              <a:ext cx="93876" cy="157002"/>
            </a:xfrm>
            <a:custGeom>
              <a:avLst/>
              <a:gdLst/>
              <a:ahLst/>
              <a:cxnLst/>
              <a:rect l="l" t="t" r="r" b="b"/>
              <a:pathLst>
                <a:path w="3581" h="5989" extrusionOk="0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72"/>
            <p:cNvSpPr/>
            <p:nvPr/>
          </p:nvSpPr>
          <p:spPr>
            <a:xfrm>
              <a:off x="7172025" y="2596236"/>
              <a:ext cx="92749" cy="79431"/>
            </a:xfrm>
            <a:custGeom>
              <a:avLst/>
              <a:gdLst/>
              <a:ahLst/>
              <a:cxnLst/>
              <a:rect l="l" t="t" r="r" b="b"/>
              <a:pathLst>
                <a:path w="3538" h="3030" extrusionOk="0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72"/>
            <p:cNvSpPr/>
            <p:nvPr/>
          </p:nvSpPr>
          <p:spPr>
            <a:xfrm>
              <a:off x="7185290" y="2596420"/>
              <a:ext cx="55261" cy="79143"/>
            </a:xfrm>
            <a:custGeom>
              <a:avLst/>
              <a:gdLst/>
              <a:ahLst/>
              <a:cxnLst/>
              <a:rect l="l" t="t" r="r" b="b"/>
              <a:pathLst>
                <a:path w="2108" h="3019" extrusionOk="0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72"/>
            <p:cNvSpPr/>
            <p:nvPr/>
          </p:nvSpPr>
          <p:spPr>
            <a:xfrm>
              <a:off x="7338360" y="2541159"/>
              <a:ext cx="35574" cy="24747"/>
            </a:xfrm>
            <a:custGeom>
              <a:avLst/>
              <a:gdLst/>
              <a:ahLst/>
              <a:cxnLst/>
              <a:rect l="l" t="t" r="r" b="b"/>
              <a:pathLst>
                <a:path w="1357" h="944" extrusionOk="0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72"/>
            <p:cNvSpPr/>
            <p:nvPr/>
          </p:nvSpPr>
          <p:spPr>
            <a:xfrm>
              <a:off x="7106567" y="2489463"/>
              <a:ext cx="221648" cy="56415"/>
            </a:xfrm>
            <a:custGeom>
              <a:avLst/>
              <a:gdLst/>
              <a:ahLst/>
              <a:cxnLst/>
              <a:rect l="l" t="t" r="r" b="b"/>
              <a:pathLst>
                <a:path w="8455" h="2152" extrusionOk="0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2" name="Google Shape;16002;p72"/>
            <p:cNvSpPr/>
            <p:nvPr/>
          </p:nvSpPr>
          <p:spPr>
            <a:xfrm>
              <a:off x="7234863" y="2598884"/>
              <a:ext cx="32192" cy="27211"/>
            </a:xfrm>
            <a:custGeom>
              <a:avLst/>
              <a:gdLst/>
              <a:ahLst/>
              <a:cxnLst/>
              <a:rect l="l" t="t" r="r" b="b"/>
              <a:pathLst>
                <a:path w="1228" h="1038" extrusionOk="0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03" name="Google Shape;16003;p72"/>
          <p:cNvGrpSpPr/>
          <p:nvPr/>
        </p:nvGrpSpPr>
        <p:grpSpPr>
          <a:xfrm>
            <a:off x="7517172" y="2437007"/>
            <a:ext cx="364284" cy="361243"/>
            <a:chOff x="7517172" y="2437007"/>
            <a:chExt cx="364284" cy="361243"/>
          </a:xfrm>
        </p:grpSpPr>
        <p:sp>
          <p:nvSpPr>
            <p:cNvPr id="16004" name="Google Shape;16004;p72"/>
            <p:cNvSpPr/>
            <p:nvPr/>
          </p:nvSpPr>
          <p:spPr>
            <a:xfrm>
              <a:off x="7517172" y="2548499"/>
              <a:ext cx="164997" cy="78724"/>
            </a:xfrm>
            <a:custGeom>
              <a:avLst/>
              <a:gdLst/>
              <a:ahLst/>
              <a:cxnLst/>
              <a:rect l="l" t="t" r="r" b="b"/>
              <a:pathLst>
                <a:path w="6294" h="3003" extrusionOk="0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72"/>
            <p:cNvSpPr/>
            <p:nvPr/>
          </p:nvSpPr>
          <p:spPr>
            <a:xfrm>
              <a:off x="7690112" y="2635166"/>
              <a:ext cx="79117" cy="163084"/>
            </a:xfrm>
            <a:custGeom>
              <a:avLst/>
              <a:gdLst/>
              <a:ahLst/>
              <a:cxnLst/>
              <a:rect l="l" t="t" r="r" b="b"/>
              <a:pathLst>
                <a:path w="3018" h="6221" extrusionOk="0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72"/>
            <p:cNvSpPr/>
            <p:nvPr/>
          </p:nvSpPr>
          <p:spPr>
            <a:xfrm>
              <a:off x="7517172" y="2552274"/>
              <a:ext cx="118833" cy="69286"/>
            </a:xfrm>
            <a:custGeom>
              <a:avLst/>
              <a:gdLst/>
              <a:ahLst/>
              <a:cxnLst/>
              <a:rect l="l" t="t" r="r" b="b"/>
              <a:pathLst>
                <a:path w="4533" h="2643" extrusionOk="0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72"/>
            <p:cNvSpPr/>
            <p:nvPr/>
          </p:nvSpPr>
          <p:spPr>
            <a:xfrm>
              <a:off x="7690112" y="2699864"/>
              <a:ext cx="23095" cy="98385"/>
            </a:xfrm>
            <a:custGeom>
              <a:avLst/>
              <a:gdLst/>
              <a:ahLst/>
              <a:cxnLst/>
              <a:rect l="l" t="t" r="r" b="b"/>
              <a:pathLst>
                <a:path w="881" h="3753" extrusionOk="0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72"/>
            <p:cNvSpPr/>
            <p:nvPr/>
          </p:nvSpPr>
          <p:spPr>
            <a:xfrm>
              <a:off x="7585646" y="2437138"/>
              <a:ext cx="295128" cy="293608"/>
            </a:xfrm>
            <a:custGeom>
              <a:avLst/>
              <a:gdLst/>
              <a:ahLst/>
              <a:cxnLst/>
              <a:rect l="l" t="t" r="r" b="b"/>
              <a:pathLst>
                <a:path w="11258" h="11200" extrusionOk="0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72"/>
            <p:cNvSpPr/>
            <p:nvPr/>
          </p:nvSpPr>
          <p:spPr>
            <a:xfrm>
              <a:off x="7585646" y="2437400"/>
              <a:ext cx="295495" cy="219341"/>
            </a:xfrm>
            <a:custGeom>
              <a:avLst/>
              <a:gdLst/>
              <a:ahLst/>
              <a:cxnLst/>
              <a:rect l="l" t="t" r="r" b="b"/>
              <a:pathLst>
                <a:path w="11272" h="8367" extrusionOk="0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72"/>
            <p:cNvSpPr/>
            <p:nvPr/>
          </p:nvSpPr>
          <p:spPr>
            <a:xfrm>
              <a:off x="7734757" y="2520868"/>
              <a:ext cx="61710" cy="61710"/>
            </a:xfrm>
            <a:custGeom>
              <a:avLst/>
              <a:gdLst/>
              <a:ahLst/>
              <a:cxnLst/>
              <a:rect l="l" t="t" r="r" b="b"/>
              <a:pathLst>
                <a:path w="2354" h="2354" extrusionOk="0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72"/>
            <p:cNvSpPr/>
            <p:nvPr/>
          </p:nvSpPr>
          <p:spPr>
            <a:xfrm>
              <a:off x="7734757" y="2520790"/>
              <a:ext cx="38248" cy="61867"/>
            </a:xfrm>
            <a:custGeom>
              <a:avLst/>
              <a:gdLst/>
              <a:ahLst/>
              <a:cxnLst/>
              <a:rect l="l" t="t" r="r" b="b"/>
              <a:pathLst>
                <a:path w="1459" h="2360" extrusionOk="0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2" name="Google Shape;16012;p72"/>
            <p:cNvSpPr/>
            <p:nvPr/>
          </p:nvSpPr>
          <p:spPr>
            <a:xfrm>
              <a:off x="7578096" y="2659362"/>
              <a:ext cx="79484" cy="78750"/>
            </a:xfrm>
            <a:custGeom>
              <a:avLst/>
              <a:gdLst/>
              <a:ahLst/>
              <a:cxnLst/>
              <a:rect l="l" t="t" r="r" b="b"/>
              <a:pathLst>
                <a:path w="3032" h="3004" extrusionOk="0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72"/>
            <p:cNvSpPr/>
            <p:nvPr/>
          </p:nvSpPr>
          <p:spPr>
            <a:xfrm>
              <a:off x="7578096" y="2659755"/>
              <a:ext cx="31039" cy="34473"/>
            </a:xfrm>
            <a:custGeom>
              <a:avLst/>
              <a:gdLst/>
              <a:ahLst/>
              <a:cxnLst/>
              <a:rect l="l" t="t" r="r" b="b"/>
              <a:pathLst>
                <a:path w="1184" h="1315" extrusionOk="0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72"/>
            <p:cNvSpPr/>
            <p:nvPr/>
          </p:nvSpPr>
          <p:spPr>
            <a:xfrm>
              <a:off x="7585646" y="2627196"/>
              <a:ext cx="104493" cy="103549"/>
            </a:xfrm>
            <a:custGeom>
              <a:avLst/>
              <a:gdLst/>
              <a:ahLst/>
              <a:cxnLst/>
              <a:rect l="l" t="t" r="r" b="b"/>
              <a:pathLst>
                <a:path w="3986" h="3950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72"/>
            <p:cNvSpPr/>
            <p:nvPr/>
          </p:nvSpPr>
          <p:spPr>
            <a:xfrm>
              <a:off x="7585646" y="2627196"/>
              <a:ext cx="28050" cy="29544"/>
            </a:xfrm>
            <a:custGeom>
              <a:avLst/>
              <a:gdLst/>
              <a:ahLst/>
              <a:cxnLst/>
              <a:rect l="l" t="t" r="r" b="b"/>
              <a:pathLst>
                <a:path w="1070" h="1127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72"/>
            <p:cNvSpPr/>
            <p:nvPr/>
          </p:nvSpPr>
          <p:spPr>
            <a:xfrm>
              <a:off x="7539874" y="2697505"/>
              <a:ext cx="32480" cy="29544"/>
            </a:xfrm>
            <a:custGeom>
              <a:avLst/>
              <a:gdLst/>
              <a:ahLst/>
              <a:cxnLst/>
              <a:rect l="l" t="t" r="r" b="b"/>
              <a:pathLst>
                <a:path w="1239" h="1127" extrusionOk="0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72"/>
            <p:cNvSpPr/>
            <p:nvPr/>
          </p:nvSpPr>
          <p:spPr>
            <a:xfrm>
              <a:off x="7558041" y="2715515"/>
              <a:ext cx="32454" cy="29597"/>
            </a:xfrm>
            <a:custGeom>
              <a:avLst/>
              <a:gdLst/>
              <a:ahLst/>
              <a:cxnLst/>
              <a:rect l="l" t="t" r="r" b="b"/>
              <a:pathLst>
                <a:path w="1238" h="1129" extrusionOk="0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72"/>
            <p:cNvSpPr/>
            <p:nvPr/>
          </p:nvSpPr>
          <p:spPr>
            <a:xfrm>
              <a:off x="7593982" y="2751639"/>
              <a:ext cx="32507" cy="29518"/>
            </a:xfrm>
            <a:custGeom>
              <a:avLst/>
              <a:gdLst/>
              <a:ahLst/>
              <a:cxnLst/>
              <a:rect l="l" t="t" r="r" b="b"/>
              <a:pathLst>
                <a:path w="1240" h="1126" extrusionOk="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72"/>
            <p:cNvSpPr/>
            <p:nvPr/>
          </p:nvSpPr>
          <p:spPr>
            <a:xfrm>
              <a:off x="7576208" y="2733629"/>
              <a:ext cx="32140" cy="29649"/>
            </a:xfrm>
            <a:custGeom>
              <a:avLst/>
              <a:gdLst/>
              <a:ahLst/>
              <a:cxnLst/>
              <a:rect l="l" t="t" r="r" b="b"/>
              <a:pathLst>
                <a:path w="1226" h="1131" extrusionOk="0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72"/>
            <p:cNvSpPr/>
            <p:nvPr/>
          </p:nvSpPr>
          <p:spPr>
            <a:xfrm>
              <a:off x="7811567" y="2437033"/>
              <a:ext cx="69522" cy="68736"/>
            </a:xfrm>
            <a:custGeom>
              <a:avLst/>
              <a:gdLst/>
              <a:ahLst/>
              <a:cxnLst/>
              <a:rect l="l" t="t" r="r" b="b"/>
              <a:pathLst>
                <a:path w="2652" h="2622" extrusionOk="0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72"/>
            <p:cNvSpPr/>
            <p:nvPr/>
          </p:nvSpPr>
          <p:spPr>
            <a:xfrm>
              <a:off x="7811567" y="2437007"/>
              <a:ext cx="69889" cy="30147"/>
            </a:xfrm>
            <a:custGeom>
              <a:avLst/>
              <a:gdLst/>
              <a:ahLst/>
              <a:cxnLst/>
              <a:rect l="l" t="t" r="r" b="b"/>
              <a:pathLst>
                <a:path w="2666" h="1150" extrusionOk="0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72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72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4" name="Google Shape;16024;p72"/>
            <p:cNvSpPr/>
            <p:nvPr/>
          </p:nvSpPr>
          <p:spPr>
            <a:xfrm>
              <a:off x="7600798" y="2589080"/>
              <a:ext cx="126409" cy="126330"/>
            </a:xfrm>
            <a:custGeom>
              <a:avLst/>
              <a:gdLst/>
              <a:ahLst/>
              <a:cxnLst/>
              <a:rect l="l" t="t" r="r" b="b"/>
              <a:pathLst>
                <a:path w="4822" h="4819" extrusionOk="0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25" name="Google Shape;16025;p72"/>
          <p:cNvGrpSpPr/>
          <p:nvPr/>
        </p:nvGrpSpPr>
        <p:grpSpPr>
          <a:xfrm>
            <a:off x="8006475" y="2436954"/>
            <a:ext cx="335290" cy="361321"/>
            <a:chOff x="8006475" y="2436954"/>
            <a:chExt cx="335290" cy="361321"/>
          </a:xfrm>
        </p:grpSpPr>
        <p:sp>
          <p:nvSpPr>
            <p:cNvPr id="16026" name="Google Shape;16026;p72"/>
            <p:cNvSpPr/>
            <p:nvPr/>
          </p:nvSpPr>
          <p:spPr>
            <a:xfrm>
              <a:off x="8174487" y="2454256"/>
              <a:ext cx="83652" cy="45824"/>
            </a:xfrm>
            <a:custGeom>
              <a:avLst/>
              <a:gdLst/>
              <a:ahLst/>
              <a:cxnLst/>
              <a:rect l="l" t="t" r="r" b="b"/>
              <a:pathLst>
                <a:path w="319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72"/>
            <p:cNvSpPr/>
            <p:nvPr/>
          </p:nvSpPr>
          <p:spPr>
            <a:xfrm>
              <a:off x="8174487" y="2454256"/>
              <a:ext cx="17066" cy="45824"/>
            </a:xfrm>
            <a:custGeom>
              <a:avLst/>
              <a:gdLst/>
              <a:ahLst/>
              <a:cxnLst/>
              <a:rect l="l" t="t" r="r" b="b"/>
              <a:pathLst>
                <a:path w="65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8" name="Google Shape;16028;p72"/>
            <p:cNvSpPr/>
            <p:nvPr/>
          </p:nvSpPr>
          <p:spPr>
            <a:xfrm>
              <a:off x="8168431" y="2436954"/>
              <a:ext cx="11771" cy="258008"/>
            </a:xfrm>
            <a:custGeom>
              <a:avLst/>
              <a:gdLst/>
              <a:ahLst/>
              <a:cxnLst/>
              <a:rect l="l" t="t" r="r" b="b"/>
              <a:pathLst>
                <a:path w="449" h="9842" extrusionOk="0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9" name="Google Shape;16029;p72"/>
            <p:cNvSpPr/>
            <p:nvPr/>
          </p:nvSpPr>
          <p:spPr>
            <a:xfrm>
              <a:off x="8076862" y="2643476"/>
              <a:ext cx="45798" cy="103340"/>
            </a:xfrm>
            <a:custGeom>
              <a:avLst/>
              <a:gdLst/>
              <a:ahLst/>
              <a:cxnLst/>
              <a:rect l="l" t="t" r="r" b="b"/>
              <a:pathLst>
                <a:path w="1747" h="3942" extrusionOk="0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72"/>
            <p:cNvSpPr/>
            <p:nvPr/>
          </p:nvSpPr>
          <p:spPr>
            <a:xfrm>
              <a:off x="8065118" y="2534500"/>
              <a:ext cx="122267" cy="120353"/>
            </a:xfrm>
            <a:custGeom>
              <a:avLst/>
              <a:gdLst/>
              <a:ahLst/>
              <a:cxnLst/>
              <a:rect l="l" t="t" r="r" b="b"/>
              <a:pathLst>
                <a:path w="4664" h="4591" extrusionOk="0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72"/>
            <p:cNvSpPr/>
            <p:nvPr/>
          </p:nvSpPr>
          <p:spPr>
            <a:xfrm>
              <a:off x="8099932" y="2654827"/>
              <a:ext cx="5715" cy="91988"/>
            </a:xfrm>
            <a:custGeom>
              <a:avLst/>
              <a:gdLst/>
              <a:ahLst/>
              <a:cxnLst/>
              <a:rect l="l" t="t" r="r" b="b"/>
              <a:pathLst>
                <a:path w="218" h="3509" extrusionOk="0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72"/>
            <p:cNvSpPr/>
            <p:nvPr/>
          </p:nvSpPr>
          <p:spPr>
            <a:xfrm>
              <a:off x="8006475" y="2677450"/>
              <a:ext cx="335290" cy="120825"/>
            </a:xfrm>
            <a:custGeom>
              <a:avLst/>
              <a:gdLst/>
              <a:ahLst/>
              <a:cxnLst/>
              <a:rect l="l" t="t" r="r" b="b"/>
              <a:pathLst>
                <a:path w="12790" h="4609" extrusionOk="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72"/>
            <p:cNvSpPr/>
            <p:nvPr/>
          </p:nvSpPr>
          <p:spPr>
            <a:xfrm>
              <a:off x="8200283" y="2711163"/>
              <a:ext cx="56336" cy="40188"/>
            </a:xfrm>
            <a:custGeom>
              <a:avLst/>
              <a:gdLst/>
              <a:ahLst/>
              <a:cxnLst/>
              <a:rect l="l" t="t" r="r" b="b"/>
              <a:pathLst>
                <a:path w="2149" h="1533" extrusionOk="0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72"/>
            <p:cNvSpPr/>
            <p:nvPr/>
          </p:nvSpPr>
          <p:spPr>
            <a:xfrm>
              <a:off x="8177187" y="2694883"/>
              <a:ext cx="22309" cy="15598"/>
            </a:xfrm>
            <a:custGeom>
              <a:avLst/>
              <a:gdLst/>
              <a:ahLst/>
              <a:cxnLst/>
              <a:rect l="l" t="t" r="r" b="b"/>
              <a:pathLst>
                <a:path w="851" h="595" extrusionOk="0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72"/>
            <p:cNvSpPr/>
            <p:nvPr/>
          </p:nvSpPr>
          <p:spPr>
            <a:xfrm>
              <a:off x="8006475" y="2677398"/>
              <a:ext cx="174461" cy="120877"/>
            </a:xfrm>
            <a:custGeom>
              <a:avLst/>
              <a:gdLst/>
              <a:ahLst/>
              <a:cxnLst/>
              <a:rect l="l" t="t" r="r" b="b"/>
              <a:pathLst>
                <a:path w="6655" h="4611" extrusionOk="0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72"/>
            <p:cNvSpPr/>
            <p:nvPr/>
          </p:nvSpPr>
          <p:spPr>
            <a:xfrm>
              <a:off x="8088213" y="2534500"/>
              <a:ext cx="23489" cy="17040"/>
            </a:xfrm>
            <a:custGeom>
              <a:avLst/>
              <a:gdLst/>
              <a:ahLst/>
              <a:cxnLst/>
              <a:rect l="l" t="t" r="r" b="b"/>
              <a:pathLst>
                <a:path w="896" h="650" extrusionOk="0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72"/>
            <p:cNvSpPr/>
            <p:nvPr/>
          </p:nvSpPr>
          <p:spPr>
            <a:xfrm>
              <a:off x="8076862" y="2494391"/>
              <a:ext cx="46191" cy="51486"/>
            </a:xfrm>
            <a:custGeom>
              <a:avLst/>
              <a:gdLst/>
              <a:ahLst/>
              <a:cxnLst/>
              <a:rect l="l" t="t" r="r" b="b"/>
              <a:pathLst>
                <a:path w="1762" h="1964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72"/>
            <p:cNvSpPr/>
            <p:nvPr/>
          </p:nvSpPr>
          <p:spPr>
            <a:xfrm>
              <a:off x="8076548" y="2494391"/>
              <a:ext cx="31746" cy="51644"/>
            </a:xfrm>
            <a:custGeom>
              <a:avLst/>
              <a:gdLst/>
              <a:ahLst/>
              <a:cxnLst/>
              <a:rect l="l" t="t" r="r" b="b"/>
              <a:pathLst>
                <a:path w="1211" h="1970" extrusionOk="0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72"/>
            <p:cNvSpPr/>
            <p:nvPr/>
          </p:nvSpPr>
          <p:spPr>
            <a:xfrm>
              <a:off x="8076862" y="2494391"/>
              <a:ext cx="45798" cy="23095"/>
            </a:xfrm>
            <a:custGeom>
              <a:avLst/>
              <a:gdLst/>
              <a:ahLst/>
              <a:cxnLst/>
              <a:rect l="l" t="t" r="r" b="b"/>
              <a:pathLst>
                <a:path w="1747" h="881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72"/>
            <p:cNvSpPr/>
            <p:nvPr/>
          </p:nvSpPr>
          <p:spPr>
            <a:xfrm>
              <a:off x="8076862" y="2494391"/>
              <a:ext cx="31432" cy="20841"/>
            </a:xfrm>
            <a:custGeom>
              <a:avLst/>
              <a:gdLst/>
              <a:ahLst/>
              <a:cxnLst/>
              <a:rect l="l" t="t" r="r" b="b"/>
              <a:pathLst>
                <a:path w="1199" h="795" extrusionOk="0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72"/>
            <p:cNvSpPr/>
            <p:nvPr/>
          </p:nvSpPr>
          <p:spPr>
            <a:xfrm>
              <a:off x="8065511" y="2553794"/>
              <a:ext cx="112017" cy="89708"/>
            </a:xfrm>
            <a:custGeom>
              <a:avLst/>
              <a:gdLst/>
              <a:ahLst/>
              <a:cxnLst/>
              <a:rect l="l" t="t" r="r" b="b"/>
              <a:pathLst>
                <a:path w="4273" h="3422" extrusionOk="0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72"/>
            <p:cNvSpPr/>
            <p:nvPr/>
          </p:nvSpPr>
          <p:spPr>
            <a:xfrm>
              <a:off x="8122634" y="2560977"/>
              <a:ext cx="54527" cy="43176"/>
            </a:xfrm>
            <a:custGeom>
              <a:avLst/>
              <a:gdLst/>
              <a:ahLst/>
              <a:cxnLst/>
              <a:rect l="l" t="t" r="r" b="b"/>
              <a:pathLst>
                <a:path w="2080" h="1647" extrusionOk="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72"/>
            <p:cNvSpPr/>
            <p:nvPr/>
          </p:nvSpPr>
          <p:spPr>
            <a:xfrm>
              <a:off x="8065511" y="2560977"/>
              <a:ext cx="17040" cy="94269"/>
            </a:xfrm>
            <a:custGeom>
              <a:avLst/>
              <a:gdLst/>
              <a:ahLst/>
              <a:cxnLst/>
              <a:rect l="l" t="t" r="r" b="b"/>
              <a:pathLst>
                <a:path w="650" h="3596" extrusionOk="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72"/>
            <p:cNvSpPr/>
            <p:nvPr/>
          </p:nvSpPr>
          <p:spPr>
            <a:xfrm>
              <a:off x="8071174" y="2654827"/>
              <a:ext cx="11377" cy="11377"/>
            </a:xfrm>
            <a:custGeom>
              <a:avLst/>
              <a:gdLst/>
              <a:ahLst/>
              <a:cxnLst/>
              <a:rect l="l" t="t" r="r" b="b"/>
              <a:pathLst>
                <a:path w="434" h="434" extrusionOk="0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5" name="Google Shape;16045;p72"/>
          <p:cNvGrpSpPr/>
          <p:nvPr/>
        </p:nvGrpSpPr>
        <p:grpSpPr>
          <a:xfrm>
            <a:off x="5596661" y="2909139"/>
            <a:ext cx="394326" cy="349682"/>
            <a:chOff x="5596661" y="2909139"/>
            <a:chExt cx="394326" cy="349682"/>
          </a:xfrm>
        </p:grpSpPr>
        <p:sp>
          <p:nvSpPr>
            <p:cNvPr id="16046" name="Google Shape;16046;p72"/>
            <p:cNvSpPr/>
            <p:nvPr/>
          </p:nvSpPr>
          <p:spPr>
            <a:xfrm>
              <a:off x="5762025" y="2909139"/>
              <a:ext cx="228962" cy="190740"/>
            </a:xfrm>
            <a:custGeom>
              <a:avLst/>
              <a:gdLst/>
              <a:ahLst/>
              <a:cxnLst/>
              <a:rect l="l" t="t" r="r" b="b"/>
              <a:pathLst>
                <a:path w="8734" h="7276" extrusionOk="0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72"/>
            <p:cNvSpPr/>
            <p:nvPr/>
          </p:nvSpPr>
          <p:spPr>
            <a:xfrm>
              <a:off x="5597395" y="3061631"/>
              <a:ext cx="113957" cy="114324"/>
            </a:xfrm>
            <a:custGeom>
              <a:avLst/>
              <a:gdLst/>
              <a:ahLst/>
              <a:cxnLst/>
              <a:rect l="l" t="t" r="r" b="b"/>
              <a:pathLst>
                <a:path w="4347" h="4361" extrusionOk="0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72"/>
            <p:cNvSpPr/>
            <p:nvPr/>
          </p:nvSpPr>
          <p:spPr>
            <a:xfrm>
              <a:off x="5628434" y="3061631"/>
              <a:ext cx="82918" cy="114324"/>
            </a:xfrm>
            <a:custGeom>
              <a:avLst/>
              <a:gdLst/>
              <a:ahLst/>
              <a:cxnLst/>
              <a:rect l="l" t="t" r="r" b="b"/>
              <a:pathLst>
                <a:path w="3163" h="4361" extrusionOk="0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72"/>
            <p:cNvSpPr/>
            <p:nvPr/>
          </p:nvSpPr>
          <p:spPr>
            <a:xfrm>
              <a:off x="5596661" y="3067032"/>
              <a:ext cx="216483" cy="191789"/>
            </a:xfrm>
            <a:custGeom>
              <a:avLst/>
              <a:gdLst/>
              <a:ahLst/>
              <a:cxnLst/>
              <a:rect l="l" t="t" r="r" b="b"/>
              <a:pathLst>
                <a:path w="8258" h="7316" extrusionOk="0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72"/>
            <p:cNvSpPr/>
            <p:nvPr/>
          </p:nvSpPr>
          <p:spPr>
            <a:xfrm>
              <a:off x="5596661" y="3095318"/>
              <a:ext cx="197163" cy="163136"/>
            </a:xfrm>
            <a:custGeom>
              <a:avLst/>
              <a:gdLst/>
              <a:ahLst/>
              <a:cxnLst/>
              <a:rect l="l" t="t" r="r" b="b"/>
              <a:pathLst>
                <a:path w="7521" h="6223" extrusionOk="0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72"/>
            <p:cNvSpPr/>
            <p:nvPr/>
          </p:nvSpPr>
          <p:spPr>
            <a:xfrm>
              <a:off x="5633362" y="3150946"/>
              <a:ext cx="41262" cy="22361"/>
            </a:xfrm>
            <a:custGeom>
              <a:avLst/>
              <a:gdLst/>
              <a:ahLst/>
              <a:cxnLst/>
              <a:rect l="l" t="t" r="r" b="b"/>
              <a:pathLst>
                <a:path w="1574" h="853" extrusionOk="0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72"/>
            <p:cNvSpPr/>
            <p:nvPr/>
          </p:nvSpPr>
          <p:spPr>
            <a:xfrm>
              <a:off x="5615562" y="3098149"/>
              <a:ext cx="76469" cy="62654"/>
            </a:xfrm>
            <a:custGeom>
              <a:avLst/>
              <a:gdLst/>
              <a:ahLst/>
              <a:cxnLst/>
              <a:rect l="l" t="t" r="r" b="b"/>
              <a:pathLst>
                <a:path w="2917" h="2390" extrusionOk="0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72"/>
            <p:cNvSpPr/>
            <p:nvPr/>
          </p:nvSpPr>
          <p:spPr>
            <a:xfrm>
              <a:off x="5615562" y="3098149"/>
              <a:ext cx="76469" cy="61894"/>
            </a:xfrm>
            <a:custGeom>
              <a:avLst/>
              <a:gdLst/>
              <a:ahLst/>
              <a:cxnLst/>
              <a:rect l="l" t="t" r="r" b="b"/>
              <a:pathLst>
                <a:path w="2917" h="2361" extrusionOk="0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72"/>
            <p:cNvSpPr/>
            <p:nvPr/>
          </p:nvSpPr>
          <p:spPr>
            <a:xfrm>
              <a:off x="5596661" y="3191815"/>
              <a:ext cx="25743" cy="66639"/>
            </a:xfrm>
            <a:custGeom>
              <a:avLst/>
              <a:gdLst/>
              <a:ahLst/>
              <a:cxnLst/>
              <a:rect l="l" t="t" r="r" b="b"/>
              <a:pathLst>
                <a:path w="982" h="2542" extrusionOk="0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72"/>
            <p:cNvSpPr/>
            <p:nvPr/>
          </p:nvSpPr>
          <p:spPr>
            <a:xfrm>
              <a:off x="5819174" y="2953416"/>
              <a:ext cx="114297" cy="114691"/>
            </a:xfrm>
            <a:custGeom>
              <a:avLst/>
              <a:gdLst/>
              <a:ahLst/>
              <a:cxnLst/>
              <a:rect l="l" t="t" r="r" b="b"/>
              <a:pathLst>
                <a:path w="4360" h="4375" extrusionOk="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72"/>
            <p:cNvSpPr/>
            <p:nvPr/>
          </p:nvSpPr>
          <p:spPr>
            <a:xfrm>
              <a:off x="5838075" y="2972710"/>
              <a:ext cx="76469" cy="76076"/>
            </a:xfrm>
            <a:custGeom>
              <a:avLst/>
              <a:gdLst/>
              <a:ahLst/>
              <a:cxnLst/>
              <a:rect l="l" t="t" r="r" b="b"/>
              <a:pathLst>
                <a:path w="2917" h="2902" extrusionOk="0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72"/>
            <p:cNvSpPr/>
            <p:nvPr/>
          </p:nvSpPr>
          <p:spPr>
            <a:xfrm>
              <a:off x="5685582" y="3095318"/>
              <a:ext cx="108242" cy="135872"/>
            </a:xfrm>
            <a:custGeom>
              <a:avLst/>
              <a:gdLst/>
              <a:ahLst/>
              <a:cxnLst/>
              <a:rect l="l" t="t" r="r" b="b"/>
              <a:pathLst>
                <a:path w="4129" h="5183" extrusionOk="0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72"/>
            <p:cNvSpPr/>
            <p:nvPr/>
          </p:nvSpPr>
          <p:spPr>
            <a:xfrm>
              <a:off x="5857396" y="2991637"/>
              <a:ext cx="38248" cy="38248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72"/>
            <p:cNvSpPr/>
            <p:nvPr/>
          </p:nvSpPr>
          <p:spPr>
            <a:xfrm>
              <a:off x="5867986" y="2934384"/>
              <a:ext cx="87532" cy="82630"/>
            </a:xfrm>
            <a:custGeom>
              <a:avLst/>
              <a:gdLst/>
              <a:ahLst/>
              <a:cxnLst/>
              <a:rect l="l" t="t" r="r" b="b"/>
              <a:pathLst>
                <a:path w="3339" h="3152" extrusionOk="0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72"/>
            <p:cNvSpPr/>
            <p:nvPr/>
          </p:nvSpPr>
          <p:spPr>
            <a:xfrm>
              <a:off x="5916799" y="2937241"/>
              <a:ext cx="38248" cy="33214"/>
            </a:xfrm>
            <a:custGeom>
              <a:avLst/>
              <a:gdLst/>
              <a:ahLst/>
              <a:cxnLst/>
              <a:rect l="l" t="t" r="r" b="b"/>
              <a:pathLst>
                <a:path w="1459" h="1267" extrusionOk="0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72"/>
            <p:cNvSpPr/>
            <p:nvPr/>
          </p:nvSpPr>
          <p:spPr>
            <a:xfrm>
              <a:off x="5889430" y="2934384"/>
              <a:ext cx="63729" cy="60635"/>
            </a:xfrm>
            <a:custGeom>
              <a:avLst/>
              <a:gdLst/>
              <a:ahLst/>
              <a:cxnLst/>
              <a:rect l="l" t="t" r="r" b="b"/>
              <a:pathLst>
                <a:path w="2431" h="2313" extrusionOk="0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62" name="Google Shape;16062;p72"/>
          <p:cNvGrpSpPr/>
          <p:nvPr/>
        </p:nvGrpSpPr>
        <p:grpSpPr>
          <a:xfrm>
            <a:off x="874658" y="2914408"/>
            <a:ext cx="356891" cy="335709"/>
            <a:chOff x="874658" y="2914408"/>
            <a:chExt cx="356891" cy="335709"/>
          </a:xfrm>
        </p:grpSpPr>
        <p:sp>
          <p:nvSpPr>
            <p:cNvPr id="16063" name="Google Shape;16063;p72"/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72"/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72"/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72"/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72"/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72"/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72"/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72"/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72"/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2" name="Google Shape;16072;p72"/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72"/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72"/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72"/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72"/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72"/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72"/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72"/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72"/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72"/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72"/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83" name="Google Shape;16083;p72"/>
          <p:cNvGrpSpPr/>
          <p:nvPr/>
        </p:nvGrpSpPr>
        <p:grpSpPr>
          <a:xfrm>
            <a:off x="4230912" y="2929193"/>
            <a:ext cx="308813" cy="306165"/>
            <a:chOff x="4230912" y="2929193"/>
            <a:chExt cx="308813" cy="306165"/>
          </a:xfrm>
        </p:grpSpPr>
        <p:sp>
          <p:nvSpPr>
            <p:cNvPr id="16084" name="Google Shape;16084;p72"/>
            <p:cNvSpPr/>
            <p:nvPr/>
          </p:nvSpPr>
          <p:spPr>
            <a:xfrm>
              <a:off x="4425427" y="2976878"/>
              <a:ext cx="114297" cy="258113"/>
            </a:xfrm>
            <a:custGeom>
              <a:avLst/>
              <a:gdLst/>
              <a:ahLst/>
              <a:cxnLst/>
              <a:rect l="l" t="t" r="r" b="b"/>
              <a:pathLst>
                <a:path w="4360" h="9846" extrusionOk="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72"/>
            <p:cNvSpPr/>
            <p:nvPr/>
          </p:nvSpPr>
          <p:spPr>
            <a:xfrm>
              <a:off x="4425427" y="2976878"/>
              <a:ext cx="93116" cy="258480"/>
            </a:xfrm>
            <a:custGeom>
              <a:avLst/>
              <a:gdLst/>
              <a:ahLst/>
              <a:cxnLst/>
              <a:rect l="l" t="t" r="r" b="b"/>
              <a:pathLst>
                <a:path w="3552" h="9860" extrusionOk="0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72"/>
            <p:cNvSpPr/>
            <p:nvPr/>
          </p:nvSpPr>
          <p:spPr>
            <a:xfrm>
              <a:off x="4404613" y="2962879"/>
              <a:ext cx="100299" cy="272479"/>
            </a:xfrm>
            <a:custGeom>
              <a:avLst/>
              <a:gdLst/>
              <a:ahLst/>
              <a:cxnLst/>
              <a:rect l="l" t="t" r="r" b="b"/>
              <a:pathLst>
                <a:path w="3826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72"/>
            <p:cNvSpPr/>
            <p:nvPr/>
          </p:nvSpPr>
          <p:spPr>
            <a:xfrm>
              <a:off x="4404613" y="2962879"/>
              <a:ext cx="71934" cy="272479"/>
            </a:xfrm>
            <a:custGeom>
              <a:avLst/>
              <a:gdLst/>
              <a:ahLst/>
              <a:cxnLst/>
              <a:rect l="l" t="t" r="r" b="b"/>
              <a:pathLst>
                <a:path w="2744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72"/>
            <p:cNvSpPr/>
            <p:nvPr/>
          </p:nvSpPr>
          <p:spPr>
            <a:xfrm>
              <a:off x="4230912" y="2929193"/>
              <a:ext cx="229722" cy="306165"/>
            </a:xfrm>
            <a:custGeom>
              <a:avLst/>
              <a:gdLst/>
              <a:ahLst/>
              <a:cxnLst/>
              <a:rect l="l" t="t" r="r" b="b"/>
              <a:pathLst>
                <a:path w="8763" h="11679" extrusionOk="0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72"/>
            <p:cNvSpPr/>
            <p:nvPr/>
          </p:nvSpPr>
          <p:spPr>
            <a:xfrm>
              <a:off x="4443594" y="2950768"/>
              <a:ext cx="17040" cy="284590"/>
            </a:xfrm>
            <a:custGeom>
              <a:avLst/>
              <a:gdLst/>
              <a:ahLst/>
              <a:cxnLst/>
              <a:rect l="l" t="t" r="r" b="b"/>
              <a:pathLst>
                <a:path w="650" h="10856" extrusionOk="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72"/>
            <p:cNvSpPr/>
            <p:nvPr/>
          </p:nvSpPr>
          <p:spPr>
            <a:xfrm>
              <a:off x="4271021" y="300865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72"/>
            <p:cNvSpPr/>
            <p:nvPr/>
          </p:nvSpPr>
          <p:spPr>
            <a:xfrm>
              <a:off x="4310003" y="302645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2" name="Google Shape;16092;p72"/>
            <p:cNvSpPr/>
            <p:nvPr/>
          </p:nvSpPr>
          <p:spPr>
            <a:xfrm>
              <a:off x="4310003" y="3010538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72"/>
            <p:cNvSpPr/>
            <p:nvPr/>
          </p:nvSpPr>
          <p:spPr>
            <a:xfrm>
              <a:off x="4271021" y="3082079"/>
              <a:ext cx="22361" cy="22335"/>
            </a:xfrm>
            <a:custGeom>
              <a:avLst/>
              <a:gdLst/>
              <a:ahLst/>
              <a:cxnLst/>
              <a:rect l="l" t="t" r="r" b="b"/>
              <a:pathLst>
                <a:path w="853" h="852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72"/>
            <p:cNvSpPr/>
            <p:nvPr/>
          </p:nvSpPr>
          <p:spPr>
            <a:xfrm>
              <a:off x="4310003" y="3099853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72"/>
            <p:cNvSpPr/>
            <p:nvPr/>
          </p:nvSpPr>
          <p:spPr>
            <a:xfrm>
              <a:off x="4310003" y="3084334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72"/>
            <p:cNvSpPr/>
            <p:nvPr/>
          </p:nvSpPr>
          <p:spPr>
            <a:xfrm>
              <a:off x="4271021" y="3155874"/>
              <a:ext cx="22361" cy="21968"/>
            </a:xfrm>
            <a:custGeom>
              <a:avLst/>
              <a:gdLst/>
              <a:ahLst/>
              <a:cxnLst/>
              <a:rect l="l" t="t" r="r" b="b"/>
              <a:pathLst>
                <a:path w="853" h="838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72"/>
            <p:cNvSpPr/>
            <p:nvPr/>
          </p:nvSpPr>
          <p:spPr>
            <a:xfrm>
              <a:off x="4310003" y="317328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72"/>
            <p:cNvSpPr/>
            <p:nvPr/>
          </p:nvSpPr>
          <p:spPr>
            <a:xfrm>
              <a:off x="4310003" y="3157762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9" name="Google Shape;16099;p72"/>
          <p:cNvGrpSpPr/>
          <p:nvPr/>
        </p:nvGrpSpPr>
        <p:grpSpPr>
          <a:xfrm>
            <a:off x="4627886" y="3401089"/>
            <a:ext cx="409111" cy="267944"/>
            <a:chOff x="4627886" y="3401089"/>
            <a:chExt cx="409111" cy="267944"/>
          </a:xfrm>
        </p:grpSpPr>
        <p:sp>
          <p:nvSpPr>
            <p:cNvPr id="16100" name="Google Shape;16100;p72"/>
            <p:cNvSpPr/>
            <p:nvPr/>
          </p:nvSpPr>
          <p:spPr>
            <a:xfrm>
              <a:off x="4627886" y="3401089"/>
              <a:ext cx="409111" cy="267944"/>
            </a:xfrm>
            <a:custGeom>
              <a:avLst/>
              <a:gdLst/>
              <a:ahLst/>
              <a:cxnLst/>
              <a:rect l="l" t="t" r="r" b="b"/>
              <a:pathLst>
                <a:path w="15606" h="10221" extrusionOk="0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72"/>
            <p:cNvSpPr/>
            <p:nvPr/>
          </p:nvSpPr>
          <p:spPr>
            <a:xfrm>
              <a:off x="4670276" y="3422271"/>
              <a:ext cx="324332" cy="225580"/>
            </a:xfrm>
            <a:custGeom>
              <a:avLst/>
              <a:gdLst/>
              <a:ahLst/>
              <a:cxnLst/>
              <a:rect l="l" t="t" r="r" b="b"/>
              <a:pathLst>
                <a:path w="12372" h="8605" extrusionOk="0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72"/>
            <p:cNvSpPr/>
            <p:nvPr/>
          </p:nvSpPr>
          <p:spPr>
            <a:xfrm>
              <a:off x="4642252" y="3520761"/>
              <a:ext cx="14025" cy="28312"/>
            </a:xfrm>
            <a:custGeom>
              <a:avLst/>
              <a:gdLst/>
              <a:ahLst/>
              <a:cxnLst/>
              <a:rect l="l" t="t" r="r" b="b"/>
              <a:pathLst>
                <a:path w="535" h="1080" extrusionOk="0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72"/>
            <p:cNvSpPr/>
            <p:nvPr/>
          </p:nvSpPr>
          <p:spPr>
            <a:xfrm>
              <a:off x="5008947" y="3513578"/>
              <a:ext cx="14025" cy="42678"/>
            </a:xfrm>
            <a:custGeom>
              <a:avLst/>
              <a:gdLst/>
              <a:ahLst/>
              <a:cxnLst/>
              <a:rect l="l" t="t" r="r" b="b"/>
              <a:pathLst>
                <a:path w="535" h="1628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72"/>
            <p:cNvSpPr/>
            <p:nvPr/>
          </p:nvSpPr>
          <p:spPr>
            <a:xfrm>
              <a:off x="5006299" y="3421904"/>
              <a:ext cx="18953" cy="14392"/>
            </a:xfrm>
            <a:custGeom>
              <a:avLst/>
              <a:gdLst/>
              <a:ahLst/>
              <a:cxnLst/>
              <a:rect l="l" t="t" r="r" b="b"/>
              <a:pathLst>
                <a:path w="723" h="549" extrusionOk="0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72"/>
            <p:cNvSpPr/>
            <p:nvPr/>
          </p:nvSpPr>
          <p:spPr>
            <a:xfrm>
              <a:off x="4642252" y="3485554"/>
              <a:ext cx="14025" cy="21129"/>
            </a:xfrm>
            <a:custGeom>
              <a:avLst/>
              <a:gdLst/>
              <a:ahLst/>
              <a:cxnLst/>
              <a:rect l="l" t="t" r="r" b="b"/>
              <a:pathLst>
                <a:path w="535" h="806" extrusionOk="0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72"/>
            <p:cNvSpPr/>
            <p:nvPr/>
          </p:nvSpPr>
          <p:spPr>
            <a:xfrm>
              <a:off x="4642252" y="3563150"/>
              <a:ext cx="14025" cy="21103"/>
            </a:xfrm>
            <a:custGeom>
              <a:avLst/>
              <a:gdLst/>
              <a:ahLst/>
              <a:cxnLst/>
              <a:rect l="l" t="t" r="r" b="b"/>
              <a:pathLst>
                <a:path w="535" h="805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72"/>
            <p:cNvSpPr/>
            <p:nvPr/>
          </p:nvSpPr>
          <p:spPr>
            <a:xfrm>
              <a:off x="4761845" y="3457478"/>
              <a:ext cx="141561" cy="113170"/>
            </a:xfrm>
            <a:custGeom>
              <a:avLst/>
              <a:gdLst/>
              <a:ahLst/>
              <a:cxnLst/>
              <a:rect l="l" t="t" r="r" b="b"/>
              <a:pathLst>
                <a:path w="5400" h="4317" extrusionOk="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72"/>
            <p:cNvSpPr/>
            <p:nvPr/>
          </p:nvSpPr>
          <p:spPr>
            <a:xfrm>
              <a:off x="4691457" y="3598619"/>
              <a:ext cx="281942" cy="14025"/>
            </a:xfrm>
            <a:custGeom>
              <a:avLst/>
              <a:gdLst/>
              <a:ahLst/>
              <a:cxnLst/>
              <a:rect l="l" t="t" r="r" b="b"/>
              <a:pathLst>
                <a:path w="10755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72"/>
            <p:cNvSpPr/>
            <p:nvPr/>
          </p:nvSpPr>
          <p:spPr>
            <a:xfrm>
              <a:off x="4691457" y="3598619"/>
              <a:ext cx="63598" cy="14025"/>
            </a:xfrm>
            <a:custGeom>
              <a:avLst/>
              <a:gdLst/>
              <a:ahLst/>
              <a:cxnLst/>
              <a:rect l="l" t="t" r="r" b="b"/>
              <a:pathLst>
                <a:path w="2426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72"/>
            <p:cNvSpPr/>
            <p:nvPr/>
          </p:nvSpPr>
          <p:spPr>
            <a:xfrm>
              <a:off x="4741030" y="3591436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1" name="Google Shape;16111;p72"/>
          <p:cNvGrpSpPr/>
          <p:nvPr/>
        </p:nvGrpSpPr>
        <p:grpSpPr>
          <a:xfrm>
            <a:off x="4652476" y="2898915"/>
            <a:ext cx="386016" cy="384495"/>
            <a:chOff x="4652476" y="2898915"/>
            <a:chExt cx="386016" cy="384495"/>
          </a:xfrm>
        </p:grpSpPr>
        <p:sp>
          <p:nvSpPr>
            <p:cNvPr id="16112" name="Google Shape;16112;p72"/>
            <p:cNvSpPr/>
            <p:nvPr/>
          </p:nvSpPr>
          <p:spPr>
            <a:xfrm>
              <a:off x="4842456" y="3088895"/>
              <a:ext cx="60190" cy="60190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72"/>
            <p:cNvSpPr/>
            <p:nvPr/>
          </p:nvSpPr>
          <p:spPr>
            <a:xfrm>
              <a:off x="4652476" y="2898915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72"/>
            <p:cNvSpPr/>
            <p:nvPr/>
          </p:nvSpPr>
          <p:spPr>
            <a:xfrm>
              <a:off x="4680866" y="2927306"/>
              <a:ext cx="191134" cy="191134"/>
            </a:xfrm>
            <a:custGeom>
              <a:avLst/>
              <a:gdLst/>
              <a:ahLst/>
              <a:cxnLst/>
              <a:rect l="l" t="t" r="r" b="b"/>
              <a:pathLst>
                <a:path w="7291" h="7291" extrusionOk="0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72"/>
            <p:cNvSpPr/>
            <p:nvPr/>
          </p:nvSpPr>
          <p:spPr>
            <a:xfrm>
              <a:off x="4869693" y="3117653"/>
              <a:ext cx="168798" cy="165757"/>
            </a:xfrm>
            <a:custGeom>
              <a:avLst/>
              <a:gdLst/>
              <a:ahLst/>
              <a:cxnLst/>
              <a:rect l="l" t="t" r="r" b="b"/>
              <a:pathLst>
                <a:path w="6439" h="6323" extrusionOk="0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72"/>
            <p:cNvSpPr/>
            <p:nvPr/>
          </p:nvSpPr>
          <p:spPr>
            <a:xfrm>
              <a:off x="4881437" y="3118020"/>
              <a:ext cx="157054" cy="155560"/>
            </a:xfrm>
            <a:custGeom>
              <a:avLst/>
              <a:gdLst/>
              <a:ahLst/>
              <a:cxnLst/>
              <a:rect l="l" t="t" r="r" b="b"/>
              <a:pathLst>
                <a:path w="5991" h="5934" extrusionOk="0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72"/>
            <p:cNvSpPr/>
            <p:nvPr/>
          </p:nvSpPr>
          <p:spPr>
            <a:xfrm>
              <a:off x="4952952" y="3199391"/>
              <a:ext cx="54134" cy="54134"/>
            </a:xfrm>
            <a:custGeom>
              <a:avLst/>
              <a:gdLst/>
              <a:ahLst/>
              <a:cxnLst/>
              <a:rect l="l" t="t" r="r" b="b"/>
              <a:pathLst>
                <a:path w="2065" h="2065" extrusionOk="0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72"/>
            <p:cNvSpPr/>
            <p:nvPr/>
          </p:nvSpPr>
          <p:spPr>
            <a:xfrm>
              <a:off x="4931377" y="3179232"/>
              <a:ext cx="55209" cy="50464"/>
            </a:xfrm>
            <a:custGeom>
              <a:avLst/>
              <a:gdLst/>
              <a:ahLst/>
              <a:cxnLst/>
              <a:rect l="l" t="t" r="r" b="b"/>
              <a:pathLst>
                <a:path w="2106" h="1925" extrusionOk="0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72"/>
            <p:cNvSpPr/>
            <p:nvPr/>
          </p:nvSpPr>
          <p:spPr>
            <a:xfrm>
              <a:off x="4736101" y="2955670"/>
              <a:ext cx="87453" cy="95396"/>
            </a:xfrm>
            <a:custGeom>
              <a:avLst/>
              <a:gdLst/>
              <a:ahLst/>
              <a:cxnLst/>
              <a:rect l="l" t="t" r="r" b="b"/>
              <a:pathLst>
                <a:path w="3336" h="3639" extrusionOk="0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72"/>
            <p:cNvSpPr/>
            <p:nvPr/>
          </p:nvSpPr>
          <p:spPr>
            <a:xfrm>
              <a:off x="4762972" y="3064279"/>
              <a:ext cx="26897" cy="28050"/>
            </a:xfrm>
            <a:custGeom>
              <a:avLst/>
              <a:gdLst/>
              <a:ahLst/>
              <a:cxnLst/>
              <a:rect l="l" t="t" r="r" b="b"/>
              <a:pathLst>
                <a:path w="1026" h="1070" extrusionOk="0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1" name="Google Shape;16121;p72"/>
          <p:cNvGrpSpPr/>
          <p:nvPr/>
        </p:nvGrpSpPr>
        <p:grpSpPr>
          <a:xfrm>
            <a:off x="5156931" y="2922194"/>
            <a:ext cx="324699" cy="347611"/>
            <a:chOff x="5156931" y="2922194"/>
            <a:chExt cx="324699" cy="347611"/>
          </a:xfrm>
        </p:grpSpPr>
        <p:sp>
          <p:nvSpPr>
            <p:cNvPr id="16122" name="Google Shape;16122;p72"/>
            <p:cNvSpPr/>
            <p:nvPr/>
          </p:nvSpPr>
          <p:spPr>
            <a:xfrm>
              <a:off x="5160706" y="3072982"/>
              <a:ext cx="317149" cy="43543"/>
            </a:xfrm>
            <a:custGeom>
              <a:avLst/>
              <a:gdLst/>
              <a:ahLst/>
              <a:cxnLst/>
              <a:rect l="l" t="t" r="r" b="b"/>
              <a:pathLst>
                <a:path w="12098" h="1661" extrusionOk="0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72"/>
            <p:cNvSpPr/>
            <p:nvPr/>
          </p:nvSpPr>
          <p:spPr>
            <a:xfrm>
              <a:off x="5258330" y="2922194"/>
              <a:ext cx="128689" cy="62261"/>
            </a:xfrm>
            <a:custGeom>
              <a:avLst/>
              <a:gdLst/>
              <a:ahLst/>
              <a:cxnLst/>
              <a:rect l="l" t="t" r="r" b="b"/>
              <a:pathLst>
                <a:path w="4909" h="2375" extrusionOk="0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72"/>
            <p:cNvSpPr/>
            <p:nvPr/>
          </p:nvSpPr>
          <p:spPr>
            <a:xfrm>
              <a:off x="5258330" y="2957951"/>
              <a:ext cx="128689" cy="26503"/>
            </a:xfrm>
            <a:custGeom>
              <a:avLst/>
              <a:gdLst/>
              <a:ahLst/>
              <a:cxnLst/>
              <a:rect l="l" t="t" r="r" b="b"/>
              <a:pathLst>
                <a:path w="4909" h="1011" extrusionOk="0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72"/>
            <p:cNvSpPr/>
            <p:nvPr/>
          </p:nvSpPr>
          <p:spPr>
            <a:xfrm>
              <a:off x="5180000" y="2975358"/>
              <a:ext cx="278561" cy="260761"/>
            </a:xfrm>
            <a:custGeom>
              <a:avLst/>
              <a:gdLst/>
              <a:ahLst/>
              <a:cxnLst/>
              <a:rect l="l" t="t" r="r" b="b"/>
              <a:pathLst>
                <a:path w="10626" h="9947" extrusionOk="0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72"/>
            <p:cNvSpPr/>
            <p:nvPr/>
          </p:nvSpPr>
          <p:spPr>
            <a:xfrm>
              <a:off x="5438847" y="2975358"/>
              <a:ext cx="19714" cy="260761"/>
            </a:xfrm>
            <a:custGeom>
              <a:avLst/>
              <a:gdLst/>
              <a:ahLst/>
              <a:cxnLst/>
              <a:rect l="l" t="t" r="r" b="b"/>
              <a:pathLst>
                <a:path w="752" h="9947" extrusionOk="0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7" name="Google Shape;16127;p72"/>
            <p:cNvSpPr/>
            <p:nvPr/>
          </p:nvSpPr>
          <p:spPr>
            <a:xfrm>
              <a:off x="5180000" y="3062785"/>
              <a:ext cx="278561" cy="172967"/>
            </a:xfrm>
            <a:custGeom>
              <a:avLst/>
              <a:gdLst/>
              <a:ahLst/>
              <a:cxnLst/>
              <a:rect l="l" t="t" r="r" b="b"/>
              <a:pathLst>
                <a:path w="10626" h="6598" extrusionOk="0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8" name="Google Shape;16128;p72"/>
            <p:cNvSpPr/>
            <p:nvPr/>
          </p:nvSpPr>
          <p:spPr>
            <a:xfrm>
              <a:off x="5221262" y="3114192"/>
              <a:ext cx="196953" cy="10329"/>
            </a:xfrm>
            <a:custGeom>
              <a:avLst/>
              <a:gdLst/>
              <a:ahLst/>
              <a:cxnLst/>
              <a:rect l="l" t="t" r="r" b="b"/>
              <a:pathLst>
                <a:path w="7513" h="394" extrusionOk="0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72"/>
            <p:cNvSpPr/>
            <p:nvPr/>
          </p:nvSpPr>
          <p:spPr>
            <a:xfrm>
              <a:off x="5254031" y="3136528"/>
              <a:ext cx="129581" cy="10696"/>
            </a:xfrm>
            <a:custGeom>
              <a:avLst/>
              <a:gdLst/>
              <a:ahLst/>
              <a:cxnLst/>
              <a:rect l="l" t="t" r="r" b="b"/>
              <a:pathLst>
                <a:path w="4943" h="408" extrusionOk="0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72"/>
            <p:cNvSpPr/>
            <p:nvPr/>
          </p:nvSpPr>
          <p:spPr>
            <a:xfrm>
              <a:off x="5284074" y="3159282"/>
              <a:ext cx="68893" cy="10617"/>
            </a:xfrm>
            <a:custGeom>
              <a:avLst/>
              <a:gdLst/>
              <a:ahLst/>
              <a:cxnLst/>
              <a:rect l="l" t="t" r="r" b="b"/>
              <a:pathLst>
                <a:path w="2628" h="405" extrusionOk="0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72"/>
            <p:cNvSpPr/>
            <p:nvPr/>
          </p:nvSpPr>
          <p:spPr>
            <a:xfrm>
              <a:off x="5156931" y="3073009"/>
              <a:ext cx="324699" cy="196796"/>
            </a:xfrm>
            <a:custGeom>
              <a:avLst/>
              <a:gdLst/>
              <a:ahLst/>
              <a:cxnLst/>
              <a:rect l="l" t="t" r="r" b="b"/>
              <a:pathLst>
                <a:path w="12386" h="7507" extrusionOk="0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72"/>
            <p:cNvSpPr/>
            <p:nvPr/>
          </p:nvSpPr>
          <p:spPr>
            <a:xfrm>
              <a:off x="5464197" y="3072694"/>
              <a:ext cx="17433" cy="197111"/>
            </a:xfrm>
            <a:custGeom>
              <a:avLst/>
              <a:gdLst/>
              <a:ahLst/>
              <a:cxnLst/>
              <a:rect l="l" t="t" r="r" b="b"/>
              <a:pathLst>
                <a:path w="665" h="7519" extrusionOk="0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72"/>
            <p:cNvSpPr/>
            <p:nvPr/>
          </p:nvSpPr>
          <p:spPr>
            <a:xfrm>
              <a:off x="5217461" y="3013579"/>
              <a:ext cx="32585" cy="32952"/>
            </a:xfrm>
            <a:custGeom>
              <a:avLst/>
              <a:gdLst/>
              <a:ahLst/>
              <a:cxnLst/>
              <a:rect l="l" t="t" r="r" b="b"/>
              <a:pathLst>
                <a:path w="1243" h="1257" extrusionOk="0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72"/>
            <p:cNvSpPr/>
            <p:nvPr/>
          </p:nvSpPr>
          <p:spPr>
            <a:xfrm>
              <a:off x="5271595" y="3008258"/>
              <a:ext cx="36491" cy="10670"/>
            </a:xfrm>
            <a:custGeom>
              <a:avLst/>
              <a:gdLst/>
              <a:ahLst/>
              <a:cxnLst/>
              <a:rect l="l" t="t" r="r" b="b"/>
              <a:pathLst>
                <a:path w="1392" h="407" extrusionOk="0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72"/>
            <p:cNvSpPr/>
            <p:nvPr/>
          </p:nvSpPr>
          <p:spPr>
            <a:xfrm>
              <a:off x="5270206" y="3036255"/>
              <a:ext cx="113406" cy="10670"/>
            </a:xfrm>
            <a:custGeom>
              <a:avLst/>
              <a:gdLst/>
              <a:ahLst/>
              <a:cxnLst/>
              <a:rect l="l" t="t" r="r" b="b"/>
              <a:pathLst>
                <a:path w="4326" h="407" extrusionOk="0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72"/>
            <p:cNvSpPr/>
            <p:nvPr/>
          </p:nvSpPr>
          <p:spPr>
            <a:xfrm>
              <a:off x="5223517" y="3080532"/>
              <a:ext cx="69915" cy="10670"/>
            </a:xfrm>
            <a:custGeom>
              <a:avLst/>
              <a:gdLst/>
              <a:ahLst/>
              <a:cxnLst/>
              <a:rect l="l" t="t" r="r" b="b"/>
              <a:pathLst>
                <a:path w="2667" h="407" extrusionOk="0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72"/>
            <p:cNvSpPr/>
            <p:nvPr/>
          </p:nvSpPr>
          <p:spPr>
            <a:xfrm>
              <a:off x="5183251" y="3234152"/>
              <a:ext cx="56939" cy="10696"/>
            </a:xfrm>
            <a:custGeom>
              <a:avLst/>
              <a:gdLst/>
              <a:ahLst/>
              <a:cxnLst/>
              <a:rect l="l" t="t" r="r" b="b"/>
              <a:pathLst>
                <a:path w="2172" h="408" extrusionOk="0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38" name="Google Shape;16138;p72"/>
          <p:cNvGrpSpPr/>
          <p:nvPr/>
        </p:nvGrpSpPr>
        <p:grpSpPr>
          <a:xfrm>
            <a:off x="6086331" y="2905337"/>
            <a:ext cx="364441" cy="364834"/>
            <a:chOff x="6086331" y="2905337"/>
            <a:chExt cx="364441" cy="364834"/>
          </a:xfrm>
        </p:grpSpPr>
        <p:sp>
          <p:nvSpPr>
            <p:cNvPr id="16139" name="Google Shape;16139;p72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72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72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72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72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72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45" name="Google Shape;16145;p72"/>
          <p:cNvGrpSpPr/>
          <p:nvPr/>
        </p:nvGrpSpPr>
        <p:grpSpPr>
          <a:xfrm>
            <a:off x="6554059" y="2907251"/>
            <a:ext cx="377706" cy="377680"/>
            <a:chOff x="6554059" y="2907251"/>
            <a:chExt cx="377706" cy="377680"/>
          </a:xfrm>
        </p:grpSpPr>
        <p:sp>
          <p:nvSpPr>
            <p:cNvPr id="16146" name="Google Shape;16146;p72"/>
            <p:cNvSpPr/>
            <p:nvPr/>
          </p:nvSpPr>
          <p:spPr>
            <a:xfrm>
              <a:off x="6635064" y="2907251"/>
              <a:ext cx="215723" cy="377680"/>
            </a:xfrm>
            <a:custGeom>
              <a:avLst/>
              <a:gdLst/>
              <a:ahLst/>
              <a:cxnLst/>
              <a:rect l="l" t="t" r="r" b="b"/>
              <a:pathLst>
                <a:path w="8229" h="14407" extrusionOk="0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72"/>
            <p:cNvSpPr/>
            <p:nvPr/>
          </p:nvSpPr>
          <p:spPr>
            <a:xfrm>
              <a:off x="6805330" y="2907251"/>
              <a:ext cx="45457" cy="377680"/>
            </a:xfrm>
            <a:custGeom>
              <a:avLst/>
              <a:gdLst/>
              <a:ahLst/>
              <a:cxnLst/>
              <a:rect l="l" t="t" r="r" b="b"/>
              <a:pathLst>
                <a:path w="1734" h="14407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72"/>
            <p:cNvSpPr/>
            <p:nvPr/>
          </p:nvSpPr>
          <p:spPr>
            <a:xfrm>
              <a:off x="6635064" y="3227389"/>
              <a:ext cx="215723" cy="22728"/>
            </a:xfrm>
            <a:custGeom>
              <a:avLst/>
              <a:gdLst/>
              <a:ahLst/>
              <a:cxnLst/>
              <a:rect l="l" t="t" r="r" b="b"/>
              <a:pathLst>
                <a:path w="8229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72"/>
            <p:cNvSpPr/>
            <p:nvPr/>
          </p:nvSpPr>
          <p:spPr>
            <a:xfrm>
              <a:off x="6828058" y="3227389"/>
              <a:ext cx="22728" cy="22728"/>
            </a:xfrm>
            <a:custGeom>
              <a:avLst/>
              <a:gdLst/>
              <a:ahLst/>
              <a:cxnLst/>
              <a:rect l="l" t="t" r="r" b="b"/>
              <a:pathLst>
                <a:path w="867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72"/>
            <p:cNvSpPr/>
            <p:nvPr/>
          </p:nvSpPr>
          <p:spPr>
            <a:xfrm>
              <a:off x="6635064" y="3250091"/>
              <a:ext cx="215723" cy="34840"/>
            </a:xfrm>
            <a:custGeom>
              <a:avLst/>
              <a:gdLst/>
              <a:ahLst/>
              <a:cxnLst/>
              <a:rect l="l" t="t" r="r" b="b"/>
              <a:pathLst>
                <a:path w="8229" h="1329" extrusionOk="0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72"/>
            <p:cNvSpPr/>
            <p:nvPr/>
          </p:nvSpPr>
          <p:spPr>
            <a:xfrm>
              <a:off x="6805330" y="3250091"/>
              <a:ext cx="45457" cy="34840"/>
            </a:xfrm>
            <a:custGeom>
              <a:avLst/>
              <a:gdLst/>
              <a:ahLst/>
              <a:cxnLst/>
              <a:rect l="l" t="t" r="r" b="b"/>
              <a:pathLst>
                <a:path w="1734" h="1329" extrusionOk="0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72"/>
            <p:cNvSpPr/>
            <p:nvPr/>
          </p:nvSpPr>
          <p:spPr>
            <a:xfrm>
              <a:off x="6635064" y="2907251"/>
              <a:ext cx="216090" cy="35207"/>
            </a:xfrm>
            <a:custGeom>
              <a:avLst/>
              <a:gdLst/>
              <a:ahLst/>
              <a:cxnLst/>
              <a:rect l="l" t="t" r="r" b="b"/>
              <a:pathLst>
                <a:path w="8243" h="1343" extrusionOk="0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72"/>
            <p:cNvSpPr/>
            <p:nvPr/>
          </p:nvSpPr>
          <p:spPr>
            <a:xfrm>
              <a:off x="6805330" y="2907251"/>
              <a:ext cx="45457" cy="35207"/>
            </a:xfrm>
            <a:custGeom>
              <a:avLst/>
              <a:gdLst/>
              <a:ahLst/>
              <a:cxnLst/>
              <a:rect l="l" t="t" r="r" b="b"/>
              <a:pathLst>
                <a:path w="1734" h="1343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72"/>
            <p:cNvSpPr/>
            <p:nvPr/>
          </p:nvSpPr>
          <p:spPr>
            <a:xfrm>
              <a:off x="6720577" y="3262202"/>
              <a:ext cx="45064" cy="11010"/>
            </a:xfrm>
            <a:custGeom>
              <a:avLst/>
              <a:gdLst/>
              <a:ahLst/>
              <a:cxnLst/>
              <a:rect l="l" t="t" r="r" b="b"/>
              <a:pathLst>
                <a:path w="1719" h="420" extrusionOk="0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72"/>
            <p:cNvSpPr/>
            <p:nvPr/>
          </p:nvSpPr>
          <p:spPr>
            <a:xfrm>
              <a:off x="6554059" y="2962879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72"/>
            <p:cNvSpPr/>
            <p:nvPr/>
          </p:nvSpPr>
          <p:spPr>
            <a:xfrm>
              <a:off x="6650950" y="2962879"/>
              <a:ext cx="52246" cy="129056"/>
            </a:xfrm>
            <a:custGeom>
              <a:avLst/>
              <a:gdLst/>
              <a:ahLst/>
              <a:cxnLst/>
              <a:rect l="l" t="t" r="r" b="b"/>
              <a:pathLst>
                <a:path w="1993" h="4923" extrusionOk="0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72"/>
            <p:cNvSpPr/>
            <p:nvPr/>
          </p:nvSpPr>
          <p:spPr>
            <a:xfrm>
              <a:off x="6596842" y="2999580"/>
              <a:ext cx="64358" cy="53295"/>
            </a:xfrm>
            <a:custGeom>
              <a:avLst/>
              <a:gdLst/>
              <a:ahLst/>
              <a:cxnLst/>
              <a:rect l="l" t="t" r="r" b="b"/>
              <a:pathLst>
                <a:path w="2455" h="2033" extrusionOk="0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72"/>
            <p:cNvSpPr/>
            <p:nvPr/>
          </p:nvSpPr>
          <p:spPr>
            <a:xfrm>
              <a:off x="6782628" y="3055576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72"/>
            <p:cNvSpPr/>
            <p:nvPr/>
          </p:nvSpPr>
          <p:spPr>
            <a:xfrm>
              <a:off x="6879885" y="3055576"/>
              <a:ext cx="51879" cy="129083"/>
            </a:xfrm>
            <a:custGeom>
              <a:avLst/>
              <a:gdLst/>
              <a:ahLst/>
              <a:cxnLst/>
              <a:rect l="l" t="t" r="r" b="b"/>
              <a:pathLst>
                <a:path w="1979" h="4924" extrusionOk="0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72"/>
            <p:cNvSpPr/>
            <p:nvPr/>
          </p:nvSpPr>
          <p:spPr>
            <a:xfrm>
              <a:off x="6841297" y="3080926"/>
              <a:ext cx="31799" cy="32192"/>
            </a:xfrm>
            <a:custGeom>
              <a:avLst/>
              <a:gdLst/>
              <a:ahLst/>
              <a:cxnLst/>
              <a:rect l="l" t="t" r="r" b="b"/>
              <a:pathLst>
                <a:path w="1213" h="1228" extrusionOk="0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72"/>
            <p:cNvSpPr/>
            <p:nvPr/>
          </p:nvSpPr>
          <p:spPr>
            <a:xfrm>
              <a:off x="6830706" y="3113091"/>
              <a:ext cx="53374" cy="31825"/>
            </a:xfrm>
            <a:custGeom>
              <a:avLst/>
              <a:gdLst/>
              <a:ahLst/>
              <a:cxnLst/>
              <a:rect l="l" t="t" r="r" b="b"/>
              <a:pathLst>
                <a:path w="2036" h="1214" extrusionOk="0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72"/>
            <p:cNvSpPr/>
            <p:nvPr/>
          </p:nvSpPr>
          <p:spPr>
            <a:xfrm>
              <a:off x="6725112" y="2972343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72"/>
            <p:cNvSpPr/>
            <p:nvPr/>
          </p:nvSpPr>
          <p:spPr>
            <a:xfrm>
              <a:off x="6725112" y="2995045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72"/>
            <p:cNvSpPr/>
            <p:nvPr/>
          </p:nvSpPr>
          <p:spPr>
            <a:xfrm>
              <a:off x="6725112" y="3017747"/>
              <a:ext cx="95396" cy="11377"/>
            </a:xfrm>
            <a:custGeom>
              <a:avLst/>
              <a:gdLst/>
              <a:ahLst/>
              <a:cxnLst/>
              <a:rect l="l" t="t" r="r" b="b"/>
              <a:pathLst>
                <a:path w="3639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72"/>
            <p:cNvSpPr/>
            <p:nvPr/>
          </p:nvSpPr>
          <p:spPr>
            <a:xfrm>
              <a:off x="6664949" y="3138467"/>
              <a:ext cx="91595" cy="23095"/>
            </a:xfrm>
            <a:custGeom>
              <a:avLst/>
              <a:gdLst/>
              <a:ahLst/>
              <a:cxnLst/>
              <a:rect l="l" t="t" r="r" b="b"/>
              <a:pathLst>
                <a:path w="3494" h="881" extrusionOk="0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72"/>
            <p:cNvSpPr/>
            <p:nvPr/>
          </p:nvSpPr>
          <p:spPr>
            <a:xfrm>
              <a:off x="6663428" y="3178576"/>
              <a:ext cx="95003" cy="11377"/>
            </a:xfrm>
            <a:custGeom>
              <a:avLst/>
              <a:gdLst/>
              <a:ahLst/>
              <a:cxnLst/>
              <a:rect l="l" t="t" r="r" b="b"/>
              <a:pathLst>
                <a:path w="3624" h="434" extrusionOk="0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7" name="Google Shape;16167;p72"/>
          <p:cNvGrpSpPr/>
          <p:nvPr/>
        </p:nvGrpSpPr>
        <p:grpSpPr>
          <a:xfrm>
            <a:off x="7491796" y="2945446"/>
            <a:ext cx="400801" cy="317542"/>
            <a:chOff x="7491796" y="2945446"/>
            <a:chExt cx="400801" cy="317542"/>
          </a:xfrm>
        </p:grpSpPr>
        <p:sp>
          <p:nvSpPr>
            <p:cNvPr id="16168" name="Google Shape;16168;p72"/>
            <p:cNvSpPr/>
            <p:nvPr/>
          </p:nvSpPr>
          <p:spPr>
            <a:xfrm>
              <a:off x="7491796" y="2998453"/>
              <a:ext cx="340611" cy="264536"/>
            </a:xfrm>
            <a:custGeom>
              <a:avLst/>
              <a:gdLst/>
              <a:ahLst/>
              <a:cxnLst/>
              <a:rect l="l" t="t" r="r" b="b"/>
              <a:pathLst>
                <a:path w="12993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72"/>
            <p:cNvSpPr/>
            <p:nvPr/>
          </p:nvSpPr>
          <p:spPr>
            <a:xfrm>
              <a:off x="7491796" y="2998453"/>
              <a:ext cx="24249" cy="264536"/>
            </a:xfrm>
            <a:custGeom>
              <a:avLst/>
              <a:gdLst/>
              <a:ahLst/>
              <a:cxnLst/>
              <a:rect l="l" t="t" r="r" b="b"/>
              <a:pathLst>
                <a:path w="925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72"/>
            <p:cNvSpPr/>
            <p:nvPr/>
          </p:nvSpPr>
          <p:spPr>
            <a:xfrm>
              <a:off x="7541002" y="2945473"/>
              <a:ext cx="291406" cy="58669"/>
            </a:xfrm>
            <a:custGeom>
              <a:avLst/>
              <a:gdLst/>
              <a:ahLst/>
              <a:cxnLst/>
              <a:rect l="l" t="t" r="r" b="b"/>
              <a:pathLst>
                <a:path w="11116" h="2238" extrusionOk="0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72"/>
            <p:cNvSpPr/>
            <p:nvPr/>
          </p:nvSpPr>
          <p:spPr>
            <a:xfrm>
              <a:off x="7491796" y="2945473"/>
              <a:ext cx="56415" cy="58669"/>
            </a:xfrm>
            <a:custGeom>
              <a:avLst/>
              <a:gdLst/>
              <a:ahLst/>
              <a:cxnLst/>
              <a:rect l="l" t="t" r="r" b="b"/>
              <a:pathLst>
                <a:path w="2152" h="2238" extrusionOk="0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72"/>
            <p:cNvSpPr/>
            <p:nvPr/>
          </p:nvSpPr>
          <p:spPr>
            <a:xfrm>
              <a:off x="7491796" y="2945446"/>
              <a:ext cx="24642" cy="58695"/>
            </a:xfrm>
            <a:custGeom>
              <a:avLst/>
              <a:gdLst/>
              <a:ahLst/>
              <a:cxnLst/>
              <a:rect l="l" t="t" r="r" b="b"/>
              <a:pathLst>
                <a:path w="940" h="2239" extrusionOk="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72"/>
            <p:cNvSpPr/>
            <p:nvPr/>
          </p:nvSpPr>
          <p:spPr>
            <a:xfrm>
              <a:off x="7568632" y="2968542"/>
              <a:ext cx="228962" cy="12138"/>
            </a:xfrm>
            <a:custGeom>
              <a:avLst/>
              <a:gdLst/>
              <a:ahLst/>
              <a:cxnLst/>
              <a:rect l="l" t="t" r="r" b="b"/>
              <a:pathLst>
                <a:path w="8734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72"/>
            <p:cNvSpPr/>
            <p:nvPr/>
          </p:nvSpPr>
          <p:spPr>
            <a:xfrm>
              <a:off x="7656793" y="3073402"/>
              <a:ext cx="225947" cy="122450"/>
            </a:xfrm>
            <a:custGeom>
              <a:avLst/>
              <a:gdLst/>
              <a:ahLst/>
              <a:cxnLst/>
              <a:rect l="l" t="t" r="r" b="b"/>
              <a:pathLst>
                <a:path w="8619" h="4671" extrusionOk="0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72"/>
            <p:cNvSpPr/>
            <p:nvPr/>
          </p:nvSpPr>
          <p:spPr>
            <a:xfrm>
              <a:off x="7649610" y="3172888"/>
              <a:ext cx="32952" cy="32952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72"/>
            <p:cNvSpPr/>
            <p:nvPr/>
          </p:nvSpPr>
          <p:spPr>
            <a:xfrm>
              <a:off x="7778273" y="3164184"/>
              <a:ext cx="32952" cy="33345"/>
            </a:xfrm>
            <a:custGeom>
              <a:avLst/>
              <a:gdLst/>
              <a:ahLst/>
              <a:cxnLst/>
              <a:rect l="l" t="t" r="r" b="b"/>
              <a:pathLst>
                <a:path w="1257" h="1272" extrusionOk="0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72"/>
            <p:cNvSpPr/>
            <p:nvPr/>
          </p:nvSpPr>
          <p:spPr>
            <a:xfrm>
              <a:off x="7859252" y="3062785"/>
              <a:ext cx="33345" cy="33319"/>
            </a:xfrm>
            <a:custGeom>
              <a:avLst/>
              <a:gdLst/>
              <a:ahLst/>
              <a:cxnLst/>
              <a:rect l="l" t="t" r="r" b="b"/>
              <a:pathLst>
                <a:path w="1272" h="1271" extrusionOk="0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72"/>
            <p:cNvSpPr/>
            <p:nvPr/>
          </p:nvSpPr>
          <p:spPr>
            <a:xfrm>
              <a:off x="7713942" y="3112724"/>
              <a:ext cx="32952" cy="33319"/>
            </a:xfrm>
            <a:custGeom>
              <a:avLst/>
              <a:gdLst/>
              <a:ahLst/>
              <a:cxnLst/>
              <a:rect l="l" t="t" r="r" b="b"/>
              <a:pathLst>
                <a:path w="1257" h="1271" extrusionOk="0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72"/>
            <p:cNvSpPr/>
            <p:nvPr/>
          </p:nvSpPr>
          <p:spPr>
            <a:xfrm>
              <a:off x="7649610" y="3172704"/>
              <a:ext cx="24616" cy="33319"/>
            </a:xfrm>
            <a:custGeom>
              <a:avLst/>
              <a:gdLst/>
              <a:ahLst/>
              <a:cxnLst/>
              <a:rect l="l" t="t" r="r" b="b"/>
              <a:pathLst>
                <a:path w="939" h="1271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72"/>
            <p:cNvSpPr/>
            <p:nvPr/>
          </p:nvSpPr>
          <p:spPr>
            <a:xfrm>
              <a:off x="7778273" y="316423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72"/>
            <p:cNvSpPr/>
            <p:nvPr/>
          </p:nvSpPr>
          <p:spPr>
            <a:xfrm>
              <a:off x="7859252" y="3062968"/>
              <a:ext cx="24642" cy="33083"/>
            </a:xfrm>
            <a:custGeom>
              <a:avLst/>
              <a:gdLst/>
              <a:ahLst/>
              <a:cxnLst/>
              <a:rect l="l" t="t" r="r" b="b"/>
              <a:pathLst>
                <a:path w="940" h="1262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72"/>
            <p:cNvSpPr/>
            <p:nvPr/>
          </p:nvSpPr>
          <p:spPr>
            <a:xfrm>
              <a:off x="7713942" y="311277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72"/>
            <p:cNvSpPr/>
            <p:nvPr/>
          </p:nvSpPr>
          <p:spPr>
            <a:xfrm>
              <a:off x="7530411" y="3104021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72"/>
            <p:cNvSpPr/>
            <p:nvPr/>
          </p:nvSpPr>
          <p:spPr>
            <a:xfrm>
              <a:off x="7530411" y="3133539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72"/>
            <p:cNvSpPr/>
            <p:nvPr/>
          </p:nvSpPr>
          <p:spPr>
            <a:xfrm>
              <a:off x="7530411" y="3163057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72"/>
            <p:cNvSpPr/>
            <p:nvPr/>
          </p:nvSpPr>
          <p:spPr>
            <a:xfrm>
              <a:off x="7530411" y="3192575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72"/>
            <p:cNvSpPr/>
            <p:nvPr/>
          </p:nvSpPr>
          <p:spPr>
            <a:xfrm>
              <a:off x="7530411" y="3222093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72"/>
            <p:cNvSpPr/>
            <p:nvPr/>
          </p:nvSpPr>
          <p:spPr>
            <a:xfrm>
              <a:off x="7538354" y="3035521"/>
              <a:ext cx="247522" cy="44303"/>
            </a:xfrm>
            <a:custGeom>
              <a:avLst/>
              <a:gdLst/>
              <a:ahLst/>
              <a:cxnLst/>
              <a:rect l="l" t="t" r="r" b="b"/>
              <a:pathLst>
                <a:path w="9442" h="169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72"/>
            <p:cNvSpPr/>
            <p:nvPr/>
          </p:nvSpPr>
          <p:spPr>
            <a:xfrm>
              <a:off x="7538721" y="3054081"/>
              <a:ext cx="246762" cy="25743"/>
            </a:xfrm>
            <a:custGeom>
              <a:avLst/>
              <a:gdLst/>
              <a:ahLst/>
              <a:cxnLst/>
              <a:rect l="l" t="t" r="r" b="b"/>
              <a:pathLst>
                <a:path w="9413" h="982" extrusionOk="0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0" name="Google Shape;16190;p72"/>
          <p:cNvGrpSpPr/>
          <p:nvPr/>
        </p:nvGrpSpPr>
        <p:grpSpPr>
          <a:xfrm>
            <a:off x="7045643" y="2907723"/>
            <a:ext cx="345304" cy="365857"/>
            <a:chOff x="7045643" y="2907723"/>
            <a:chExt cx="345304" cy="365857"/>
          </a:xfrm>
        </p:grpSpPr>
        <p:sp>
          <p:nvSpPr>
            <p:cNvPr id="16191" name="Google Shape;16191;p72"/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72"/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72"/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72"/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72"/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72"/>
            <p:cNvSpPr/>
            <p:nvPr/>
          </p:nvSpPr>
          <p:spPr>
            <a:xfrm>
              <a:off x="7045643" y="3071436"/>
              <a:ext cx="54658" cy="12950"/>
            </a:xfrm>
            <a:custGeom>
              <a:avLst/>
              <a:gdLst/>
              <a:ahLst/>
              <a:cxnLst/>
              <a:rect l="l" t="t" r="r" b="b"/>
              <a:pathLst>
                <a:path w="2085" h="494" extrusionOk="0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72"/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72"/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72"/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72"/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72"/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72"/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72"/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72"/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72"/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72"/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72"/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72"/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72"/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0" name="Google Shape;16210;p72"/>
          <p:cNvGrpSpPr/>
          <p:nvPr/>
        </p:nvGrpSpPr>
        <p:grpSpPr>
          <a:xfrm>
            <a:off x="7992843" y="2907251"/>
            <a:ext cx="347794" cy="366328"/>
            <a:chOff x="7992843" y="2907251"/>
            <a:chExt cx="347794" cy="366328"/>
          </a:xfrm>
        </p:grpSpPr>
        <p:sp>
          <p:nvSpPr>
            <p:cNvPr id="16211" name="Google Shape;16211;p72"/>
            <p:cNvSpPr/>
            <p:nvPr/>
          </p:nvSpPr>
          <p:spPr>
            <a:xfrm>
              <a:off x="7992843" y="2907251"/>
              <a:ext cx="347794" cy="238032"/>
            </a:xfrm>
            <a:custGeom>
              <a:avLst/>
              <a:gdLst/>
              <a:ahLst/>
              <a:cxnLst/>
              <a:rect l="l" t="t" r="r" b="b"/>
              <a:pathLst>
                <a:path w="13267" h="9080" extrusionOk="0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72"/>
            <p:cNvSpPr/>
            <p:nvPr/>
          </p:nvSpPr>
          <p:spPr>
            <a:xfrm>
              <a:off x="7993210" y="2907251"/>
              <a:ext cx="26897" cy="238032"/>
            </a:xfrm>
            <a:custGeom>
              <a:avLst/>
              <a:gdLst/>
              <a:ahLst/>
              <a:cxnLst/>
              <a:rect l="l" t="t" r="r" b="b"/>
              <a:pathLst>
                <a:path w="1026" h="9080" extrusionOk="0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72"/>
            <p:cNvSpPr/>
            <p:nvPr/>
          </p:nvSpPr>
          <p:spPr>
            <a:xfrm>
              <a:off x="8018586" y="2935590"/>
              <a:ext cx="296334" cy="207439"/>
            </a:xfrm>
            <a:custGeom>
              <a:avLst/>
              <a:gdLst/>
              <a:ahLst/>
              <a:cxnLst/>
              <a:rect l="l" t="t" r="r" b="b"/>
              <a:pathLst>
                <a:path w="11304" h="7913" extrusionOk="0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72"/>
            <p:cNvSpPr/>
            <p:nvPr/>
          </p:nvSpPr>
          <p:spPr>
            <a:xfrm>
              <a:off x="8018586" y="2935249"/>
              <a:ext cx="22335" cy="207387"/>
            </a:xfrm>
            <a:custGeom>
              <a:avLst/>
              <a:gdLst/>
              <a:ahLst/>
              <a:cxnLst/>
              <a:rect l="l" t="t" r="r" b="b"/>
              <a:pathLst>
                <a:path w="852" h="7911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72"/>
            <p:cNvSpPr/>
            <p:nvPr/>
          </p:nvSpPr>
          <p:spPr>
            <a:xfrm>
              <a:off x="8137393" y="3051801"/>
              <a:ext cx="27657" cy="91595"/>
            </a:xfrm>
            <a:custGeom>
              <a:avLst/>
              <a:gdLst/>
              <a:ahLst/>
              <a:cxnLst/>
              <a:rect l="l" t="t" r="r" b="b"/>
              <a:pathLst>
                <a:path w="1055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72"/>
            <p:cNvSpPr/>
            <p:nvPr/>
          </p:nvSpPr>
          <p:spPr>
            <a:xfrm>
              <a:off x="8137393" y="3051801"/>
              <a:ext cx="14785" cy="91595"/>
            </a:xfrm>
            <a:custGeom>
              <a:avLst/>
              <a:gdLst/>
              <a:ahLst/>
              <a:cxnLst/>
              <a:rect l="l" t="t" r="r" b="b"/>
              <a:pathLst>
                <a:path w="564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72"/>
            <p:cNvSpPr/>
            <p:nvPr/>
          </p:nvSpPr>
          <p:spPr>
            <a:xfrm>
              <a:off x="8216116" y="2961726"/>
              <a:ext cx="54134" cy="182430"/>
            </a:xfrm>
            <a:custGeom>
              <a:avLst/>
              <a:gdLst/>
              <a:ahLst/>
              <a:cxnLst/>
              <a:rect l="l" t="t" r="r" b="b"/>
              <a:pathLst>
                <a:path w="2065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72"/>
            <p:cNvSpPr/>
            <p:nvPr/>
          </p:nvSpPr>
          <p:spPr>
            <a:xfrm>
              <a:off x="8216116" y="2961726"/>
              <a:ext cx="17800" cy="182430"/>
            </a:xfrm>
            <a:custGeom>
              <a:avLst/>
              <a:gdLst/>
              <a:ahLst/>
              <a:cxnLst/>
              <a:rect l="l" t="t" r="r" b="b"/>
              <a:pathLst>
                <a:path w="679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72"/>
            <p:cNvSpPr/>
            <p:nvPr/>
          </p:nvSpPr>
          <p:spPr>
            <a:xfrm>
              <a:off x="8137393" y="2998637"/>
              <a:ext cx="54160" cy="53190"/>
            </a:xfrm>
            <a:custGeom>
              <a:avLst/>
              <a:gdLst/>
              <a:ahLst/>
              <a:cxnLst/>
              <a:rect l="l" t="t" r="r" b="b"/>
              <a:pathLst>
                <a:path w="2066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72"/>
            <p:cNvSpPr/>
            <p:nvPr/>
          </p:nvSpPr>
          <p:spPr>
            <a:xfrm>
              <a:off x="8137393" y="2998637"/>
              <a:ext cx="34473" cy="53190"/>
            </a:xfrm>
            <a:custGeom>
              <a:avLst/>
              <a:gdLst/>
              <a:ahLst/>
              <a:cxnLst/>
              <a:rect l="l" t="t" r="r" b="b"/>
              <a:pathLst>
                <a:path w="1315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72"/>
            <p:cNvSpPr/>
            <p:nvPr/>
          </p:nvSpPr>
          <p:spPr>
            <a:xfrm>
              <a:off x="8147617" y="2998060"/>
              <a:ext cx="34079" cy="32585"/>
            </a:xfrm>
            <a:custGeom>
              <a:avLst/>
              <a:gdLst/>
              <a:ahLst/>
              <a:cxnLst/>
              <a:rect l="l" t="t" r="r" b="b"/>
              <a:pathLst>
                <a:path w="1300" h="1243" extrusionOk="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72"/>
            <p:cNvSpPr/>
            <p:nvPr/>
          </p:nvSpPr>
          <p:spPr>
            <a:xfrm>
              <a:off x="8148010" y="2998479"/>
              <a:ext cx="23856" cy="32166"/>
            </a:xfrm>
            <a:custGeom>
              <a:avLst/>
              <a:gdLst/>
              <a:ahLst/>
              <a:cxnLst/>
              <a:rect l="l" t="t" r="r" b="b"/>
              <a:pathLst>
                <a:path w="910" h="1227" extrusionOk="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72"/>
            <p:cNvSpPr/>
            <p:nvPr/>
          </p:nvSpPr>
          <p:spPr>
            <a:xfrm>
              <a:off x="8076102" y="3071488"/>
              <a:ext cx="29544" cy="29544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72"/>
            <p:cNvSpPr/>
            <p:nvPr/>
          </p:nvSpPr>
          <p:spPr>
            <a:xfrm>
              <a:off x="8076102" y="3071488"/>
              <a:ext cx="14785" cy="29544"/>
            </a:xfrm>
            <a:custGeom>
              <a:avLst/>
              <a:gdLst/>
              <a:ahLst/>
              <a:cxnLst/>
              <a:rect l="l" t="t" r="r" b="b"/>
              <a:pathLst>
                <a:path w="564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72"/>
            <p:cNvSpPr/>
            <p:nvPr/>
          </p:nvSpPr>
          <p:spPr>
            <a:xfrm>
              <a:off x="8068526" y="3098726"/>
              <a:ext cx="44670" cy="44670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72"/>
            <p:cNvSpPr/>
            <p:nvPr/>
          </p:nvSpPr>
          <p:spPr>
            <a:xfrm>
              <a:off x="8068526" y="3098726"/>
              <a:ext cx="23122" cy="44670"/>
            </a:xfrm>
            <a:custGeom>
              <a:avLst/>
              <a:gdLst/>
              <a:ahLst/>
              <a:cxnLst/>
              <a:rect l="l" t="t" r="r" b="b"/>
              <a:pathLst>
                <a:path w="882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72"/>
            <p:cNvSpPr/>
            <p:nvPr/>
          </p:nvSpPr>
          <p:spPr>
            <a:xfrm>
              <a:off x="8250170" y="3065773"/>
              <a:ext cx="20081" cy="11037"/>
            </a:xfrm>
            <a:custGeom>
              <a:avLst/>
              <a:gdLst/>
              <a:ahLst/>
              <a:cxnLst/>
              <a:rect l="l" t="t" r="r" b="b"/>
              <a:pathLst>
                <a:path w="766" h="421" extrusionOk="0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72"/>
            <p:cNvSpPr/>
            <p:nvPr/>
          </p:nvSpPr>
          <p:spPr>
            <a:xfrm>
              <a:off x="8247758" y="3102107"/>
              <a:ext cx="22492" cy="11063"/>
            </a:xfrm>
            <a:custGeom>
              <a:avLst/>
              <a:gdLst/>
              <a:ahLst/>
              <a:cxnLst/>
              <a:rect l="l" t="t" r="r" b="b"/>
              <a:pathLst>
                <a:path w="858" h="422" extrusionOk="0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72"/>
            <p:cNvSpPr/>
            <p:nvPr/>
          </p:nvSpPr>
          <p:spPr>
            <a:xfrm>
              <a:off x="8250170" y="2992397"/>
              <a:ext cx="20081" cy="11377"/>
            </a:xfrm>
            <a:custGeom>
              <a:avLst/>
              <a:gdLst/>
              <a:ahLst/>
              <a:cxnLst/>
              <a:rect l="l" t="t" r="r" b="b"/>
              <a:pathLst>
                <a:path w="766" h="434" extrusionOk="0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72"/>
            <p:cNvSpPr/>
            <p:nvPr/>
          </p:nvSpPr>
          <p:spPr>
            <a:xfrm>
              <a:off x="8250170" y="3029098"/>
              <a:ext cx="20081" cy="10984"/>
            </a:xfrm>
            <a:custGeom>
              <a:avLst/>
              <a:gdLst/>
              <a:ahLst/>
              <a:cxnLst/>
              <a:rect l="l" t="t" r="r" b="b"/>
              <a:pathLst>
                <a:path w="766" h="419" extrusionOk="0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72"/>
            <p:cNvSpPr/>
            <p:nvPr/>
          </p:nvSpPr>
          <p:spPr>
            <a:xfrm>
              <a:off x="8059062" y="2981597"/>
              <a:ext cx="63231" cy="74765"/>
            </a:xfrm>
            <a:custGeom>
              <a:avLst/>
              <a:gdLst/>
              <a:ahLst/>
              <a:cxnLst/>
              <a:rect l="l" t="t" r="r" b="b"/>
              <a:pathLst>
                <a:path w="2412" h="2852" extrusionOk="0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72"/>
            <p:cNvSpPr/>
            <p:nvPr/>
          </p:nvSpPr>
          <p:spPr>
            <a:xfrm>
              <a:off x="8059062" y="2981309"/>
              <a:ext cx="39008" cy="75054"/>
            </a:xfrm>
            <a:custGeom>
              <a:avLst/>
              <a:gdLst/>
              <a:ahLst/>
              <a:cxnLst/>
              <a:rect l="l" t="t" r="r" b="b"/>
              <a:pathLst>
                <a:path w="1488" h="2863" extrusionOk="0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72"/>
            <p:cNvSpPr/>
            <p:nvPr/>
          </p:nvSpPr>
          <p:spPr>
            <a:xfrm>
              <a:off x="8079510" y="2981597"/>
              <a:ext cx="21968" cy="50176"/>
            </a:xfrm>
            <a:custGeom>
              <a:avLst/>
              <a:gdLst/>
              <a:ahLst/>
              <a:cxnLst/>
              <a:rect l="l" t="t" r="r" b="b"/>
              <a:pathLst>
                <a:path w="838" h="1914" extrusionOk="0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72"/>
            <p:cNvSpPr/>
            <p:nvPr/>
          </p:nvSpPr>
          <p:spPr>
            <a:xfrm>
              <a:off x="8065511" y="3055969"/>
              <a:ext cx="50726" cy="17040"/>
            </a:xfrm>
            <a:custGeom>
              <a:avLst/>
              <a:gdLst/>
              <a:ahLst/>
              <a:cxnLst/>
              <a:rect l="l" t="t" r="r" b="b"/>
              <a:pathLst>
                <a:path w="1935" h="65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72"/>
            <p:cNvSpPr/>
            <p:nvPr/>
          </p:nvSpPr>
          <p:spPr>
            <a:xfrm>
              <a:off x="8065511" y="3058617"/>
              <a:ext cx="50726" cy="14392"/>
            </a:xfrm>
            <a:custGeom>
              <a:avLst/>
              <a:gdLst/>
              <a:ahLst/>
              <a:cxnLst/>
              <a:rect l="l" t="t" r="r" b="b"/>
              <a:pathLst>
                <a:path w="1935" h="549" extrusionOk="0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72"/>
            <p:cNvSpPr/>
            <p:nvPr/>
          </p:nvSpPr>
          <p:spPr>
            <a:xfrm>
              <a:off x="8164656" y="3051801"/>
              <a:ext cx="26897" cy="91595"/>
            </a:xfrm>
            <a:custGeom>
              <a:avLst/>
              <a:gdLst/>
              <a:ahLst/>
              <a:cxnLst/>
              <a:rect l="l" t="t" r="r" b="b"/>
              <a:pathLst>
                <a:path w="1026" h="3494" extrusionOk="0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72"/>
            <p:cNvSpPr/>
            <p:nvPr/>
          </p:nvSpPr>
          <p:spPr>
            <a:xfrm>
              <a:off x="8130577" y="3199391"/>
              <a:ext cx="68919" cy="47711"/>
            </a:xfrm>
            <a:custGeom>
              <a:avLst/>
              <a:gdLst/>
              <a:ahLst/>
              <a:cxnLst/>
              <a:rect l="l" t="t" r="r" b="b"/>
              <a:pathLst>
                <a:path w="2629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72"/>
            <p:cNvSpPr/>
            <p:nvPr/>
          </p:nvSpPr>
          <p:spPr>
            <a:xfrm>
              <a:off x="8130577" y="3199391"/>
              <a:ext cx="14785" cy="47711"/>
            </a:xfrm>
            <a:custGeom>
              <a:avLst/>
              <a:gdLst/>
              <a:ahLst/>
              <a:cxnLst/>
              <a:rect l="l" t="t" r="r" b="b"/>
              <a:pathLst>
                <a:path w="564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72"/>
            <p:cNvSpPr/>
            <p:nvPr/>
          </p:nvSpPr>
          <p:spPr>
            <a:xfrm>
              <a:off x="8096917" y="3245556"/>
              <a:ext cx="136633" cy="28024"/>
            </a:xfrm>
            <a:custGeom>
              <a:avLst/>
              <a:gdLst/>
              <a:ahLst/>
              <a:cxnLst/>
              <a:rect l="l" t="t" r="r" b="b"/>
              <a:pathLst>
                <a:path w="5212" h="1069" extrusionOk="0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72"/>
            <p:cNvSpPr/>
            <p:nvPr/>
          </p:nvSpPr>
          <p:spPr>
            <a:xfrm>
              <a:off x="8096524" y="3252372"/>
              <a:ext cx="137026" cy="21208"/>
            </a:xfrm>
            <a:custGeom>
              <a:avLst/>
              <a:gdLst/>
              <a:ahLst/>
              <a:cxnLst/>
              <a:rect l="l" t="t" r="r" b="b"/>
              <a:pathLst>
                <a:path w="5227" h="809" extrusionOk="0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72"/>
            <p:cNvSpPr/>
            <p:nvPr/>
          </p:nvSpPr>
          <p:spPr>
            <a:xfrm>
              <a:off x="7992843" y="3143003"/>
              <a:ext cx="347794" cy="59823"/>
            </a:xfrm>
            <a:custGeom>
              <a:avLst/>
              <a:gdLst/>
              <a:ahLst/>
              <a:cxnLst/>
              <a:rect l="l" t="t" r="r" b="b"/>
              <a:pathLst>
                <a:path w="13267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72"/>
            <p:cNvSpPr/>
            <p:nvPr/>
          </p:nvSpPr>
          <p:spPr>
            <a:xfrm>
              <a:off x="7992843" y="3143003"/>
              <a:ext cx="27264" cy="59823"/>
            </a:xfrm>
            <a:custGeom>
              <a:avLst/>
              <a:gdLst/>
              <a:ahLst/>
              <a:cxnLst/>
              <a:rect l="l" t="t" r="r" b="b"/>
              <a:pathLst>
                <a:path w="1040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72"/>
            <p:cNvSpPr/>
            <p:nvPr/>
          </p:nvSpPr>
          <p:spPr>
            <a:xfrm>
              <a:off x="8157447" y="3167225"/>
              <a:ext cx="18586" cy="11377"/>
            </a:xfrm>
            <a:custGeom>
              <a:avLst/>
              <a:gdLst/>
              <a:ahLst/>
              <a:cxnLst/>
              <a:rect l="l" t="t" r="r" b="b"/>
              <a:pathLst>
                <a:path w="709" h="434" extrusionOk="0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4" name="Google Shape;16244;p72"/>
          <p:cNvGrpSpPr/>
          <p:nvPr/>
        </p:nvGrpSpPr>
        <p:grpSpPr>
          <a:xfrm>
            <a:off x="873898" y="1512377"/>
            <a:ext cx="398127" cy="353457"/>
            <a:chOff x="873898" y="1512377"/>
            <a:chExt cx="398127" cy="353457"/>
          </a:xfrm>
        </p:grpSpPr>
        <p:sp>
          <p:nvSpPr>
            <p:cNvPr id="16245" name="Google Shape;16245;p72"/>
            <p:cNvSpPr/>
            <p:nvPr/>
          </p:nvSpPr>
          <p:spPr>
            <a:xfrm>
              <a:off x="944652" y="1531671"/>
              <a:ext cx="76862" cy="64358"/>
            </a:xfrm>
            <a:custGeom>
              <a:avLst/>
              <a:gdLst/>
              <a:ahLst/>
              <a:cxnLst/>
              <a:rect l="l" t="t" r="r" b="b"/>
              <a:pathLst>
                <a:path w="2932" h="2455" extrusionOk="0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72"/>
            <p:cNvSpPr/>
            <p:nvPr/>
          </p:nvSpPr>
          <p:spPr>
            <a:xfrm>
              <a:off x="944285" y="1531671"/>
              <a:ext cx="51879" cy="64358"/>
            </a:xfrm>
            <a:custGeom>
              <a:avLst/>
              <a:gdLst/>
              <a:ahLst/>
              <a:cxnLst/>
              <a:rect l="l" t="t" r="r" b="b"/>
              <a:pathLst>
                <a:path w="1979" h="2455" extrusionOk="0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72"/>
            <p:cNvSpPr/>
            <p:nvPr/>
          </p:nvSpPr>
          <p:spPr>
            <a:xfrm>
              <a:off x="899641" y="1563837"/>
              <a:ext cx="166911" cy="166911"/>
            </a:xfrm>
            <a:custGeom>
              <a:avLst/>
              <a:gdLst/>
              <a:ahLst/>
              <a:cxnLst/>
              <a:rect l="l" t="t" r="r" b="b"/>
              <a:pathLst>
                <a:path w="6367" h="6367" extrusionOk="0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72"/>
            <p:cNvSpPr/>
            <p:nvPr/>
          </p:nvSpPr>
          <p:spPr>
            <a:xfrm>
              <a:off x="933301" y="1563837"/>
              <a:ext cx="133618" cy="166911"/>
            </a:xfrm>
            <a:custGeom>
              <a:avLst/>
              <a:gdLst/>
              <a:ahLst/>
              <a:cxnLst/>
              <a:rect l="l" t="t" r="r" b="b"/>
              <a:pathLst>
                <a:path w="5097" h="6367" extrusionOk="0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72"/>
            <p:cNvSpPr/>
            <p:nvPr/>
          </p:nvSpPr>
          <p:spPr>
            <a:xfrm>
              <a:off x="873898" y="1737145"/>
              <a:ext cx="218371" cy="128689"/>
            </a:xfrm>
            <a:custGeom>
              <a:avLst/>
              <a:gdLst/>
              <a:ahLst/>
              <a:cxnLst/>
              <a:rect l="l" t="t" r="r" b="b"/>
              <a:pathLst>
                <a:path w="8330" h="4909" extrusionOk="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72"/>
            <p:cNvSpPr/>
            <p:nvPr/>
          </p:nvSpPr>
          <p:spPr>
            <a:xfrm>
              <a:off x="873898" y="1783702"/>
              <a:ext cx="218371" cy="82132"/>
            </a:xfrm>
            <a:custGeom>
              <a:avLst/>
              <a:gdLst/>
              <a:ahLst/>
              <a:cxnLst/>
              <a:rect l="l" t="t" r="r" b="b"/>
              <a:pathLst>
                <a:path w="8330" h="3133" extrusionOk="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72"/>
            <p:cNvSpPr/>
            <p:nvPr/>
          </p:nvSpPr>
          <p:spPr>
            <a:xfrm>
              <a:off x="951101" y="1737145"/>
              <a:ext cx="63965" cy="25769"/>
            </a:xfrm>
            <a:custGeom>
              <a:avLst/>
              <a:gdLst/>
              <a:ahLst/>
              <a:cxnLst/>
              <a:rect l="l" t="t" r="r" b="b"/>
              <a:pathLst>
                <a:path w="2440" h="983" extrusionOk="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72"/>
            <p:cNvSpPr/>
            <p:nvPr/>
          </p:nvSpPr>
          <p:spPr>
            <a:xfrm>
              <a:off x="918542" y="1629191"/>
              <a:ext cx="128689" cy="120982"/>
            </a:xfrm>
            <a:custGeom>
              <a:avLst/>
              <a:gdLst/>
              <a:ahLst/>
              <a:cxnLst/>
              <a:rect l="l" t="t" r="r" b="b"/>
              <a:pathLst>
                <a:path w="4909" h="4615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72"/>
            <p:cNvSpPr/>
            <p:nvPr/>
          </p:nvSpPr>
          <p:spPr>
            <a:xfrm>
              <a:off x="918542" y="1629191"/>
              <a:ext cx="126042" cy="120484"/>
            </a:xfrm>
            <a:custGeom>
              <a:avLst/>
              <a:gdLst/>
              <a:ahLst/>
              <a:cxnLst/>
              <a:rect l="l" t="t" r="r" b="b"/>
              <a:pathLst>
                <a:path w="4808" h="4596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72"/>
            <p:cNvSpPr/>
            <p:nvPr/>
          </p:nvSpPr>
          <p:spPr>
            <a:xfrm>
              <a:off x="873898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72"/>
            <p:cNvSpPr/>
            <p:nvPr/>
          </p:nvSpPr>
          <p:spPr>
            <a:xfrm>
              <a:off x="1047205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72"/>
            <p:cNvSpPr/>
            <p:nvPr/>
          </p:nvSpPr>
          <p:spPr>
            <a:xfrm>
              <a:off x="1092243" y="1531671"/>
              <a:ext cx="179782" cy="188224"/>
            </a:xfrm>
            <a:custGeom>
              <a:avLst/>
              <a:gdLst/>
              <a:ahLst/>
              <a:cxnLst/>
              <a:rect l="l" t="t" r="r" b="b"/>
              <a:pathLst>
                <a:path w="6858" h="7180" extrusionOk="0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72"/>
            <p:cNvSpPr/>
            <p:nvPr/>
          </p:nvSpPr>
          <p:spPr>
            <a:xfrm>
              <a:off x="1117986" y="1531671"/>
              <a:ext cx="141168" cy="96497"/>
            </a:xfrm>
            <a:custGeom>
              <a:avLst/>
              <a:gdLst/>
              <a:ahLst/>
              <a:cxnLst/>
              <a:rect l="l" t="t" r="r" b="b"/>
              <a:pathLst>
                <a:path w="5385" h="3681" extrusionOk="0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72"/>
            <p:cNvSpPr/>
            <p:nvPr/>
          </p:nvSpPr>
          <p:spPr>
            <a:xfrm>
              <a:off x="1175501" y="1628064"/>
              <a:ext cx="13265" cy="25874"/>
            </a:xfrm>
            <a:custGeom>
              <a:avLst/>
              <a:gdLst/>
              <a:ahLst/>
              <a:cxnLst/>
              <a:rect l="l" t="t" r="r" b="b"/>
              <a:pathLst>
                <a:path w="506" h="987" extrusionOk="0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72"/>
            <p:cNvSpPr/>
            <p:nvPr/>
          </p:nvSpPr>
          <p:spPr>
            <a:xfrm>
              <a:off x="1130857" y="1512377"/>
              <a:ext cx="102579" cy="102946"/>
            </a:xfrm>
            <a:custGeom>
              <a:avLst/>
              <a:gdLst/>
              <a:ahLst/>
              <a:cxnLst/>
              <a:rect l="l" t="t" r="r" b="b"/>
              <a:pathLst>
                <a:path w="3913" h="3927" extrusionOk="0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72"/>
            <p:cNvSpPr/>
            <p:nvPr/>
          </p:nvSpPr>
          <p:spPr>
            <a:xfrm>
              <a:off x="1143729" y="1525249"/>
              <a:ext cx="77203" cy="77203"/>
            </a:xfrm>
            <a:custGeom>
              <a:avLst/>
              <a:gdLst/>
              <a:ahLst/>
              <a:cxnLst/>
              <a:rect l="l" t="t" r="r" b="b"/>
              <a:pathLst>
                <a:path w="2945" h="2945" extrusionOk="0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72"/>
            <p:cNvSpPr/>
            <p:nvPr/>
          </p:nvSpPr>
          <p:spPr>
            <a:xfrm>
              <a:off x="1155919" y="1557257"/>
              <a:ext cx="52535" cy="58066"/>
            </a:xfrm>
            <a:custGeom>
              <a:avLst/>
              <a:gdLst/>
              <a:ahLst/>
              <a:cxnLst/>
              <a:rect l="l" t="t" r="r" b="b"/>
              <a:pathLst>
                <a:path w="2004" h="2215" extrusionOk="0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72"/>
            <p:cNvSpPr/>
            <p:nvPr/>
          </p:nvSpPr>
          <p:spPr>
            <a:xfrm>
              <a:off x="1163023" y="1611522"/>
              <a:ext cx="38615" cy="29544"/>
            </a:xfrm>
            <a:custGeom>
              <a:avLst/>
              <a:gdLst/>
              <a:ahLst/>
              <a:cxnLst/>
              <a:rect l="l" t="t" r="r" b="b"/>
              <a:pathLst>
                <a:path w="1473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72"/>
            <p:cNvSpPr/>
            <p:nvPr/>
          </p:nvSpPr>
          <p:spPr>
            <a:xfrm>
              <a:off x="1163023" y="1611522"/>
              <a:ext cx="19320" cy="29544"/>
            </a:xfrm>
            <a:custGeom>
              <a:avLst/>
              <a:gdLst/>
              <a:ahLst/>
              <a:cxnLst/>
              <a:rect l="l" t="t" r="r" b="b"/>
              <a:pathLst>
                <a:path w="737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4" name="Google Shape;16264;p72"/>
          <p:cNvGrpSpPr/>
          <p:nvPr/>
        </p:nvGrpSpPr>
        <p:grpSpPr>
          <a:xfrm>
            <a:off x="1424125" y="1515680"/>
            <a:ext cx="246762" cy="347139"/>
            <a:chOff x="1424125" y="1515680"/>
            <a:chExt cx="246762" cy="347139"/>
          </a:xfrm>
        </p:grpSpPr>
        <p:sp>
          <p:nvSpPr>
            <p:cNvPr id="16265" name="Google Shape;16265;p72"/>
            <p:cNvSpPr/>
            <p:nvPr/>
          </p:nvSpPr>
          <p:spPr>
            <a:xfrm>
              <a:off x="1424125" y="1537727"/>
              <a:ext cx="246762" cy="325092"/>
            </a:xfrm>
            <a:custGeom>
              <a:avLst/>
              <a:gdLst/>
              <a:ahLst/>
              <a:cxnLst/>
              <a:rect l="l" t="t" r="r" b="b"/>
              <a:pathLst>
                <a:path w="9413" h="12401" extrusionOk="0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72"/>
            <p:cNvSpPr/>
            <p:nvPr/>
          </p:nvSpPr>
          <p:spPr>
            <a:xfrm>
              <a:off x="1435109" y="1537727"/>
              <a:ext cx="224060" cy="302757"/>
            </a:xfrm>
            <a:custGeom>
              <a:avLst/>
              <a:gdLst/>
              <a:ahLst/>
              <a:cxnLst/>
              <a:rect l="l" t="t" r="r" b="b"/>
              <a:pathLst>
                <a:path w="8547" h="11549" extrusionOk="0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72"/>
            <p:cNvSpPr/>
            <p:nvPr/>
          </p:nvSpPr>
          <p:spPr>
            <a:xfrm>
              <a:off x="1446460" y="1560429"/>
              <a:ext cx="201724" cy="268704"/>
            </a:xfrm>
            <a:custGeom>
              <a:avLst/>
              <a:gdLst/>
              <a:ahLst/>
              <a:cxnLst/>
              <a:rect l="l" t="t" r="r" b="b"/>
              <a:pathLst>
                <a:path w="7695" h="10250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72"/>
            <p:cNvSpPr/>
            <p:nvPr/>
          </p:nvSpPr>
          <p:spPr>
            <a:xfrm>
              <a:off x="1496792" y="1515680"/>
              <a:ext cx="100692" cy="50464"/>
            </a:xfrm>
            <a:custGeom>
              <a:avLst/>
              <a:gdLst/>
              <a:ahLst/>
              <a:cxnLst/>
              <a:rect l="l" t="t" r="r" b="b"/>
              <a:pathLst>
                <a:path w="3841" h="1925" extrusionOk="0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72"/>
            <p:cNvSpPr/>
            <p:nvPr/>
          </p:nvSpPr>
          <p:spPr>
            <a:xfrm>
              <a:off x="1477498" y="1669431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72"/>
            <p:cNvSpPr/>
            <p:nvPr/>
          </p:nvSpPr>
          <p:spPr>
            <a:xfrm>
              <a:off x="1477498" y="1719738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72"/>
            <p:cNvSpPr/>
            <p:nvPr/>
          </p:nvSpPr>
          <p:spPr>
            <a:xfrm>
              <a:off x="1477498" y="1770071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72"/>
            <p:cNvSpPr/>
            <p:nvPr/>
          </p:nvSpPr>
          <p:spPr>
            <a:xfrm>
              <a:off x="1517607" y="1666784"/>
              <a:ext cx="65118" cy="10984"/>
            </a:xfrm>
            <a:custGeom>
              <a:avLst/>
              <a:gdLst/>
              <a:ahLst/>
              <a:cxnLst/>
              <a:rect l="l" t="t" r="r" b="b"/>
              <a:pathLst>
                <a:path w="2484" h="419" extrusionOk="0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72"/>
            <p:cNvSpPr/>
            <p:nvPr/>
          </p:nvSpPr>
          <p:spPr>
            <a:xfrm>
              <a:off x="1517607" y="1689093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72"/>
            <p:cNvSpPr/>
            <p:nvPr/>
          </p:nvSpPr>
          <p:spPr>
            <a:xfrm>
              <a:off x="1517607" y="1717090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72"/>
            <p:cNvSpPr/>
            <p:nvPr/>
          </p:nvSpPr>
          <p:spPr>
            <a:xfrm>
              <a:off x="1517607" y="1739425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72"/>
            <p:cNvSpPr/>
            <p:nvPr/>
          </p:nvSpPr>
          <p:spPr>
            <a:xfrm>
              <a:off x="1517607" y="1767423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72"/>
            <p:cNvSpPr/>
            <p:nvPr/>
          </p:nvSpPr>
          <p:spPr>
            <a:xfrm>
              <a:off x="1517607" y="1789758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72"/>
            <p:cNvSpPr/>
            <p:nvPr/>
          </p:nvSpPr>
          <p:spPr>
            <a:xfrm>
              <a:off x="1517607" y="1582765"/>
              <a:ext cx="98778" cy="11377"/>
            </a:xfrm>
            <a:custGeom>
              <a:avLst/>
              <a:gdLst/>
              <a:ahLst/>
              <a:cxnLst/>
              <a:rect l="l" t="t" r="r" b="b"/>
              <a:pathLst>
                <a:path w="3768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72"/>
            <p:cNvSpPr/>
            <p:nvPr/>
          </p:nvSpPr>
          <p:spPr>
            <a:xfrm>
              <a:off x="1472570" y="1633097"/>
              <a:ext cx="149504" cy="11377"/>
            </a:xfrm>
            <a:custGeom>
              <a:avLst/>
              <a:gdLst/>
              <a:ahLst/>
              <a:cxnLst/>
              <a:rect l="l" t="t" r="r" b="b"/>
              <a:pathLst>
                <a:path w="5703" h="434" extrusionOk="0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72"/>
            <p:cNvSpPr/>
            <p:nvPr/>
          </p:nvSpPr>
          <p:spPr>
            <a:xfrm>
              <a:off x="1517607" y="1605100"/>
              <a:ext cx="26136" cy="11377"/>
            </a:xfrm>
            <a:custGeom>
              <a:avLst/>
              <a:gdLst/>
              <a:ahLst/>
              <a:cxnLst/>
              <a:rect l="l" t="t" r="r" b="b"/>
              <a:pathLst>
                <a:path w="997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72"/>
            <p:cNvSpPr/>
            <p:nvPr/>
          </p:nvSpPr>
          <p:spPr>
            <a:xfrm>
              <a:off x="1550900" y="1605100"/>
              <a:ext cx="37487" cy="11377"/>
            </a:xfrm>
            <a:custGeom>
              <a:avLst/>
              <a:gdLst/>
              <a:ahLst/>
              <a:cxnLst/>
              <a:rect l="l" t="t" r="r" b="b"/>
              <a:pathLst>
                <a:path w="1430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72"/>
            <p:cNvSpPr/>
            <p:nvPr/>
          </p:nvSpPr>
          <p:spPr>
            <a:xfrm>
              <a:off x="1474457" y="1582765"/>
              <a:ext cx="33712" cy="33712"/>
            </a:xfrm>
            <a:custGeom>
              <a:avLst/>
              <a:gdLst/>
              <a:ahLst/>
              <a:cxnLst/>
              <a:rect l="l" t="t" r="r" b="b"/>
              <a:pathLst>
                <a:path w="1286" h="1286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72"/>
            <p:cNvSpPr/>
            <p:nvPr/>
          </p:nvSpPr>
          <p:spPr>
            <a:xfrm>
              <a:off x="1496792" y="1555134"/>
              <a:ext cx="100692" cy="11010"/>
            </a:xfrm>
            <a:custGeom>
              <a:avLst/>
              <a:gdLst/>
              <a:ahLst/>
              <a:cxnLst/>
              <a:rect l="l" t="t" r="r" b="b"/>
              <a:pathLst>
                <a:path w="3841" h="420" extrusionOk="0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72"/>
            <p:cNvSpPr/>
            <p:nvPr/>
          </p:nvSpPr>
          <p:spPr>
            <a:xfrm>
              <a:off x="1482794" y="1591075"/>
              <a:ext cx="17040" cy="17066"/>
            </a:xfrm>
            <a:custGeom>
              <a:avLst/>
              <a:gdLst/>
              <a:ahLst/>
              <a:cxnLst/>
              <a:rect l="l" t="t" r="r" b="b"/>
              <a:pathLst>
                <a:path w="650" h="651" extrusionOk="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5" name="Google Shape;16285;p72"/>
          <p:cNvGrpSpPr/>
          <p:nvPr/>
        </p:nvGrpSpPr>
        <p:grpSpPr>
          <a:xfrm>
            <a:off x="2319498" y="1512744"/>
            <a:ext cx="352697" cy="352723"/>
            <a:chOff x="2319498" y="1512744"/>
            <a:chExt cx="352697" cy="352723"/>
          </a:xfrm>
        </p:grpSpPr>
        <p:sp>
          <p:nvSpPr>
            <p:cNvPr id="16286" name="Google Shape;16286;p72"/>
            <p:cNvSpPr/>
            <p:nvPr/>
          </p:nvSpPr>
          <p:spPr>
            <a:xfrm>
              <a:off x="2319498" y="1512744"/>
              <a:ext cx="352697" cy="352723"/>
            </a:xfrm>
            <a:custGeom>
              <a:avLst/>
              <a:gdLst/>
              <a:ahLst/>
              <a:cxnLst/>
              <a:rect l="l" t="t" r="r" b="b"/>
              <a:pathLst>
                <a:path w="13454" h="13455" extrusionOk="0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72"/>
            <p:cNvSpPr/>
            <p:nvPr/>
          </p:nvSpPr>
          <p:spPr>
            <a:xfrm>
              <a:off x="2345975" y="1539248"/>
              <a:ext cx="299742" cy="299742"/>
            </a:xfrm>
            <a:custGeom>
              <a:avLst/>
              <a:gdLst/>
              <a:ahLst/>
              <a:cxnLst/>
              <a:rect l="l" t="t" r="r" b="b"/>
              <a:pathLst>
                <a:path w="11434" h="11434" extrusionOk="0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72"/>
            <p:cNvSpPr/>
            <p:nvPr/>
          </p:nvSpPr>
          <p:spPr>
            <a:xfrm>
              <a:off x="2490524" y="1560534"/>
              <a:ext cx="11010" cy="133880"/>
            </a:xfrm>
            <a:custGeom>
              <a:avLst/>
              <a:gdLst/>
              <a:ahLst/>
              <a:cxnLst/>
              <a:rect l="l" t="t" r="r" b="b"/>
              <a:pathLst>
                <a:path w="420" h="5107" extrusionOk="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72"/>
            <p:cNvSpPr/>
            <p:nvPr/>
          </p:nvSpPr>
          <p:spPr>
            <a:xfrm>
              <a:off x="2489397" y="1683771"/>
              <a:ext cx="137917" cy="10696"/>
            </a:xfrm>
            <a:custGeom>
              <a:avLst/>
              <a:gdLst/>
              <a:ahLst/>
              <a:cxnLst/>
              <a:rect l="l" t="t" r="r" b="b"/>
              <a:pathLst>
                <a:path w="5261" h="408" extrusionOk="0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72"/>
            <p:cNvSpPr/>
            <p:nvPr/>
          </p:nvSpPr>
          <p:spPr>
            <a:xfrm>
              <a:off x="2383069" y="1576316"/>
              <a:ext cx="280422" cy="262753"/>
            </a:xfrm>
            <a:custGeom>
              <a:avLst/>
              <a:gdLst/>
              <a:ahLst/>
              <a:cxnLst/>
              <a:rect l="l" t="t" r="r" b="b"/>
              <a:pathLst>
                <a:path w="10697" h="10023" extrusionOk="0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72"/>
            <p:cNvSpPr/>
            <p:nvPr/>
          </p:nvSpPr>
          <p:spPr>
            <a:xfrm>
              <a:off x="2365662" y="1683771"/>
              <a:ext cx="21732" cy="10696"/>
            </a:xfrm>
            <a:custGeom>
              <a:avLst/>
              <a:gdLst/>
              <a:ahLst/>
              <a:cxnLst/>
              <a:rect l="l" t="t" r="r" b="b"/>
              <a:pathLst>
                <a:path w="829" h="408" extrusionOk="0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72"/>
            <p:cNvSpPr/>
            <p:nvPr/>
          </p:nvSpPr>
          <p:spPr>
            <a:xfrm>
              <a:off x="2490524" y="1799589"/>
              <a:ext cx="11377" cy="18613"/>
            </a:xfrm>
            <a:custGeom>
              <a:avLst/>
              <a:gdLst/>
              <a:ahLst/>
              <a:cxnLst/>
              <a:rect l="l" t="t" r="r" b="b"/>
              <a:pathLst>
                <a:path w="434" h="710" extrusionOk="0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72"/>
            <p:cNvSpPr/>
            <p:nvPr/>
          </p:nvSpPr>
          <p:spPr>
            <a:xfrm>
              <a:off x="2401393" y="1596554"/>
              <a:ext cx="19163" cy="15755"/>
            </a:xfrm>
            <a:custGeom>
              <a:avLst/>
              <a:gdLst/>
              <a:ahLst/>
              <a:cxnLst/>
              <a:rect l="l" t="t" r="r" b="b"/>
              <a:pathLst>
                <a:path w="731" h="601" extrusionOk="0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72"/>
            <p:cNvSpPr/>
            <p:nvPr/>
          </p:nvSpPr>
          <p:spPr>
            <a:xfrm>
              <a:off x="2569563" y="1765378"/>
              <a:ext cx="20893" cy="16830"/>
            </a:xfrm>
            <a:custGeom>
              <a:avLst/>
              <a:gdLst/>
              <a:ahLst/>
              <a:cxnLst/>
              <a:rect l="l" t="t" r="r" b="b"/>
              <a:pathLst>
                <a:path w="797" h="642" extrusionOk="0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72"/>
            <p:cNvSpPr/>
            <p:nvPr/>
          </p:nvSpPr>
          <p:spPr>
            <a:xfrm>
              <a:off x="2571136" y="1595610"/>
              <a:ext cx="20841" cy="16699"/>
            </a:xfrm>
            <a:custGeom>
              <a:avLst/>
              <a:gdLst/>
              <a:ahLst/>
              <a:cxnLst/>
              <a:rect l="l" t="t" r="r" b="b"/>
              <a:pathLst>
                <a:path w="795" h="637" extrusionOk="0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72"/>
            <p:cNvSpPr/>
            <p:nvPr/>
          </p:nvSpPr>
          <p:spPr>
            <a:xfrm>
              <a:off x="2401236" y="1766296"/>
              <a:ext cx="19583" cy="15913"/>
            </a:xfrm>
            <a:custGeom>
              <a:avLst/>
              <a:gdLst/>
              <a:ahLst/>
              <a:cxnLst/>
              <a:rect l="l" t="t" r="r" b="b"/>
              <a:pathLst>
                <a:path w="747" h="607" extrusionOk="0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72"/>
            <p:cNvSpPr/>
            <p:nvPr/>
          </p:nvSpPr>
          <p:spPr>
            <a:xfrm>
              <a:off x="2373160" y="1634985"/>
              <a:ext cx="23174" cy="14025"/>
            </a:xfrm>
            <a:custGeom>
              <a:avLst/>
              <a:gdLst/>
              <a:ahLst/>
              <a:cxnLst/>
              <a:rect l="l" t="t" r="r" b="b"/>
              <a:pathLst>
                <a:path w="884" h="535" extrusionOk="0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72"/>
            <p:cNvSpPr/>
            <p:nvPr/>
          </p:nvSpPr>
          <p:spPr>
            <a:xfrm>
              <a:off x="2595516" y="1729333"/>
              <a:ext cx="21811" cy="13527"/>
            </a:xfrm>
            <a:custGeom>
              <a:avLst/>
              <a:gdLst/>
              <a:ahLst/>
              <a:cxnLst/>
              <a:rect l="l" t="t" r="r" b="b"/>
              <a:pathLst>
                <a:path w="832" h="516" extrusionOk="0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72"/>
            <p:cNvSpPr/>
            <p:nvPr/>
          </p:nvSpPr>
          <p:spPr>
            <a:xfrm>
              <a:off x="2535195" y="1570129"/>
              <a:ext cx="15650" cy="17197"/>
            </a:xfrm>
            <a:custGeom>
              <a:avLst/>
              <a:gdLst/>
              <a:ahLst/>
              <a:cxnLst/>
              <a:rect l="l" t="t" r="r" b="b"/>
              <a:pathLst>
                <a:path w="597" h="656" extrusionOk="0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72"/>
            <p:cNvSpPr/>
            <p:nvPr/>
          </p:nvSpPr>
          <p:spPr>
            <a:xfrm>
              <a:off x="2441345" y="1790099"/>
              <a:ext cx="16463" cy="18219"/>
            </a:xfrm>
            <a:custGeom>
              <a:avLst/>
              <a:gdLst/>
              <a:ahLst/>
              <a:cxnLst/>
              <a:rect l="l" t="t" r="r" b="b"/>
              <a:pathLst>
                <a:path w="628" h="695" extrusionOk="0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72"/>
            <p:cNvSpPr/>
            <p:nvPr/>
          </p:nvSpPr>
          <p:spPr>
            <a:xfrm>
              <a:off x="2443521" y="1569290"/>
              <a:ext cx="15624" cy="17276"/>
            </a:xfrm>
            <a:custGeom>
              <a:avLst/>
              <a:gdLst/>
              <a:ahLst/>
              <a:cxnLst/>
              <a:rect l="l" t="t" r="r" b="b"/>
              <a:pathLst>
                <a:path w="596" h="659" extrusionOk="0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72"/>
            <p:cNvSpPr/>
            <p:nvPr/>
          </p:nvSpPr>
          <p:spPr>
            <a:xfrm>
              <a:off x="2532416" y="1791121"/>
              <a:ext cx="16411" cy="18351"/>
            </a:xfrm>
            <a:custGeom>
              <a:avLst/>
              <a:gdLst/>
              <a:ahLst/>
              <a:cxnLst/>
              <a:rect l="l" t="t" r="r" b="b"/>
              <a:pathLst>
                <a:path w="626" h="700" extrusionOk="0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72"/>
            <p:cNvSpPr/>
            <p:nvPr/>
          </p:nvSpPr>
          <p:spPr>
            <a:xfrm>
              <a:off x="2596486" y="1637370"/>
              <a:ext cx="21785" cy="13527"/>
            </a:xfrm>
            <a:custGeom>
              <a:avLst/>
              <a:gdLst/>
              <a:ahLst/>
              <a:cxnLst/>
              <a:rect l="l" t="t" r="r" b="b"/>
              <a:pathLst>
                <a:path w="831" h="516" extrusionOk="0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72"/>
            <p:cNvSpPr/>
            <p:nvPr/>
          </p:nvSpPr>
          <p:spPr>
            <a:xfrm>
              <a:off x="2373606" y="1727052"/>
              <a:ext cx="22859" cy="13920"/>
            </a:xfrm>
            <a:custGeom>
              <a:avLst/>
              <a:gdLst/>
              <a:ahLst/>
              <a:cxnLst/>
              <a:rect l="l" t="t" r="r" b="b"/>
              <a:pathLst>
                <a:path w="872" h="531" extrusionOk="0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5" name="Google Shape;16305;p72"/>
          <p:cNvGrpSpPr/>
          <p:nvPr/>
        </p:nvGrpSpPr>
        <p:grpSpPr>
          <a:xfrm>
            <a:off x="4236601" y="1512666"/>
            <a:ext cx="312981" cy="352697"/>
            <a:chOff x="4236601" y="1512666"/>
            <a:chExt cx="312981" cy="352697"/>
          </a:xfrm>
        </p:grpSpPr>
        <p:sp>
          <p:nvSpPr>
            <p:cNvPr id="16306" name="Google Shape;16306;p72"/>
            <p:cNvSpPr/>
            <p:nvPr/>
          </p:nvSpPr>
          <p:spPr>
            <a:xfrm>
              <a:off x="4236601" y="1512666"/>
              <a:ext cx="312981" cy="352697"/>
            </a:xfrm>
            <a:custGeom>
              <a:avLst/>
              <a:gdLst/>
              <a:ahLst/>
              <a:cxnLst/>
              <a:rect l="l" t="t" r="r" b="b"/>
              <a:pathLst>
                <a:path w="11939" h="13454" extrusionOk="0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72"/>
            <p:cNvSpPr/>
            <p:nvPr/>
          </p:nvSpPr>
          <p:spPr>
            <a:xfrm>
              <a:off x="4383798" y="1561557"/>
              <a:ext cx="165784" cy="303806"/>
            </a:xfrm>
            <a:custGeom>
              <a:avLst/>
              <a:gdLst/>
              <a:ahLst/>
              <a:cxnLst/>
              <a:rect l="l" t="t" r="r" b="b"/>
              <a:pathLst>
                <a:path w="6324" h="11589" extrusionOk="0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72"/>
            <p:cNvSpPr/>
            <p:nvPr/>
          </p:nvSpPr>
          <p:spPr>
            <a:xfrm>
              <a:off x="4267246" y="1546326"/>
              <a:ext cx="251664" cy="283856"/>
            </a:xfrm>
            <a:custGeom>
              <a:avLst/>
              <a:gdLst/>
              <a:ahLst/>
              <a:cxnLst/>
              <a:rect l="l" t="t" r="r" b="b"/>
              <a:pathLst>
                <a:path w="9600" h="10828" extrusionOk="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72"/>
            <p:cNvSpPr/>
            <p:nvPr/>
          </p:nvSpPr>
          <p:spPr>
            <a:xfrm>
              <a:off x="4388726" y="1585019"/>
              <a:ext cx="130184" cy="245163"/>
            </a:xfrm>
            <a:custGeom>
              <a:avLst/>
              <a:gdLst/>
              <a:ahLst/>
              <a:cxnLst/>
              <a:rect l="l" t="t" r="r" b="b"/>
              <a:pathLst>
                <a:path w="4966" h="9352" extrusionOk="0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72"/>
            <p:cNvSpPr/>
            <p:nvPr/>
          </p:nvSpPr>
          <p:spPr>
            <a:xfrm>
              <a:off x="4330817" y="1674727"/>
              <a:ext cx="124521" cy="84019"/>
            </a:xfrm>
            <a:custGeom>
              <a:avLst/>
              <a:gdLst/>
              <a:ahLst/>
              <a:cxnLst/>
              <a:rect l="l" t="t" r="r" b="b"/>
              <a:pathLst>
                <a:path w="4750" h="3205" extrusionOk="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72"/>
            <p:cNvSpPr/>
            <p:nvPr/>
          </p:nvSpPr>
          <p:spPr>
            <a:xfrm>
              <a:off x="4383798" y="1674727"/>
              <a:ext cx="71934" cy="84019"/>
            </a:xfrm>
            <a:custGeom>
              <a:avLst/>
              <a:gdLst/>
              <a:ahLst/>
              <a:cxnLst/>
              <a:rect l="l" t="t" r="r" b="b"/>
              <a:pathLst>
                <a:path w="2744" h="3205" extrusionOk="0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72"/>
            <p:cNvSpPr/>
            <p:nvPr/>
          </p:nvSpPr>
          <p:spPr>
            <a:xfrm>
              <a:off x="4379263" y="1679917"/>
              <a:ext cx="27657" cy="16017"/>
            </a:xfrm>
            <a:custGeom>
              <a:avLst/>
              <a:gdLst/>
              <a:ahLst/>
              <a:cxnLst/>
              <a:rect l="l" t="t" r="r" b="b"/>
              <a:pathLst>
                <a:path w="1055" h="611" extrusionOk="0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72"/>
            <p:cNvSpPr/>
            <p:nvPr/>
          </p:nvSpPr>
          <p:spPr>
            <a:xfrm>
              <a:off x="4372814" y="1689486"/>
              <a:ext cx="40528" cy="58564"/>
            </a:xfrm>
            <a:custGeom>
              <a:avLst/>
              <a:gdLst/>
              <a:ahLst/>
              <a:cxnLst/>
              <a:rect l="l" t="t" r="r" b="b"/>
              <a:pathLst>
                <a:path w="1546" h="2234" extrusionOk="0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72"/>
            <p:cNvSpPr/>
            <p:nvPr/>
          </p:nvSpPr>
          <p:spPr>
            <a:xfrm>
              <a:off x="4383431" y="1689486"/>
              <a:ext cx="29911" cy="58564"/>
            </a:xfrm>
            <a:custGeom>
              <a:avLst/>
              <a:gdLst/>
              <a:ahLst/>
              <a:cxnLst/>
              <a:rect l="l" t="t" r="r" b="b"/>
              <a:pathLst>
                <a:path w="1141" h="2234" extrusionOk="0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72"/>
            <p:cNvSpPr/>
            <p:nvPr/>
          </p:nvSpPr>
          <p:spPr>
            <a:xfrm>
              <a:off x="4372054" y="1674727"/>
              <a:ext cx="42416" cy="21208"/>
            </a:xfrm>
            <a:custGeom>
              <a:avLst/>
              <a:gdLst/>
              <a:ahLst/>
              <a:cxnLst/>
              <a:rect l="l" t="t" r="r" b="b"/>
              <a:pathLst>
                <a:path w="1618" h="809" extrusionOk="0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72"/>
            <p:cNvSpPr/>
            <p:nvPr/>
          </p:nvSpPr>
          <p:spPr>
            <a:xfrm>
              <a:off x="4389460" y="1675094"/>
              <a:ext cx="24642" cy="20841"/>
            </a:xfrm>
            <a:custGeom>
              <a:avLst/>
              <a:gdLst/>
              <a:ahLst/>
              <a:cxnLst/>
              <a:rect l="l" t="t" r="r" b="b"/>
              <a:pathLst>
                <a:path w="940" h="795" extrusionOk="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72"/>
            <p:cNvSpPr/>
            <p:nvPr/>
          </p:nvSpPr>
          <p:spPr>
            <a:xfrm>
              <a:off x="4360703" y="1596396"/>
              <a:ext cx="64751" cy="88947"/>
            </a:xfrm>
            <a:custGeom>
              <a:avLst/>
              <a:gdLst/>
              <a:ahLst/>
              <a:cxnLst/>
              <a:rect l="l" t="t" r="r" b="b"/>
              <a:pathLst>
                <a:path w="2470" h="3393" extrusionOk="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72"/>
            <p:cNvSpPr/>
            <p:nvPr/>
          </p:nvSpPr>
          <p:spPr>
            <a:xfrm>
              <a:off x="4383431" y="1596396"/>
              <a:ext cx="42023" cy="88947"/>
            </a:xfrm>
            <a:custGeom>
              <a:avLst/>
              <a:gdLst/>
              <a:ahLst/>
              <a:cxnLst/>
              <a:rect l="l" t="t" r="r" b="b"/>
              <a:pathLst>
                <a:path w="1603" h="3393" extrusionOk="0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72"/>
            <p:cNvSpPr/>
            <p:nvPr/>
          </p:nvSpPr>
          <p:spPr>
            <a:xfrm>
              <a:off x="4360336" y="1597891"/>
              <a:ext cx="65118" cy="42783"/>
            </a:xfrm>
            <a:custGeom>
              <a:avLst/>
              <a:gdLst/>
              <a:ahLst/>
              <a:cxnLst/>
              <a:rect l="l" t="t" r="r" b="b"/>
              <a:pathLst>
                <a:path w="2484" h="1632" extrusionOk="0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20" name="Google Shape;16320;p72"/>
          <p:cNvGrpSpPr/>
          <p:nvPr/>
        </p:nvGrpSpPr>
        <p:grpSpPr>
          <a:xfrm>
            <a:off x="849675" y="3347716"/>
            <a:ext cx="346300" cy="375818"/>
            <a:chOff x="849675" y="3347716"/>
            <a:chExt cx="346300" cy="375818"/>
          </a:xfrm>
        </p:grpSpPr>
        <p:sp>
          <p:nvSpPr>
            <p:cNvPr id="16321" name="Google Shape;16321;p72"/>
            <p:cNvSpPr/>
            <p:nvPr/>
          </p:nvSpPr>
          <p:spPr>
            <a:xfrm>
              <a:off x="880714" y="3347716"/>
              <a:ext cx="315262" cy="314895"/>
            </a:xfrm>
            <a:custGeom>
              <a:avLst/>
              <a:gdLst/>
              <a:ahLst/>
              <a:cxnLst/>
              <a:rect l="l" t="t" r="r" b="b"/>
              <a:pathLst>
                <a:path w="12026" h="12012" extrusionOk="0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72"/>
            <p:cNvSpPr/>
            <p:nvPr/>
          </p:nvSpPr>
          <p:spPr>
            <a:xfrm>
              <a:off x="849675" y="3351124"/>
              <a:ext cx="299742" cy="311801"/>
            </a:xfrm>
            <a:custGeom>
              <a:avLst/>
              <a:gdLst/>
              <a:ahLst/>
              <a:cxnLst/>
              <a:rect l="l" t="t" r="r" b="b"/>
              <a:pathLst>
                <a:path w="11434" h="11894" extrusionOk="0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72"/>
            <p:cNvSpPr/>
            <p:nvPr/>
          </p:nvSpPr>
          <p:spPr>
            <a:xfrm>
              <a:off x="881081" y="3347716"/>
              <a:ext cx="314501" cy="314895"/>
            </a:xfrm>
            <a:custGeom>
              <a:avLst/>
              <a:gdLst/>
              <a:ahLst/>
              <a:cxnLst/>
              <a:rect l="l" t="t" r="r" b="b"/>
              <a:pathLst>
                <a:path w="11997" h="12012" extrusionOk="0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72"/>
            <p:cNvSpPr/>
            <p:nvPr/>
          </p:nvSpPr>
          <p:spPr>
            <a:xfrm>
              <a:off x="881081" y="3351124"/>
              <a:ext cx="237298" cy="311487"/>
            </a:xfrm>
            <a:custGeom>
              <a:avLst/>
              <a:gdLst/>
              <a:ahLst/>
              <a:cxnLst/>
              <a:rect l="l" t="t" r="r" b="b"/>
              <a:pathLst>
                <a:path w="9052" h="11882" extrusionOk="0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72"/>
            <p:cNvSpPr/>
            <p:nvPr/>
          </p:nvSpPr>
          <p:spPr>
            <a:xfrm>
              <a:off x="935582" y="3650473"/>
              <a:ext cx="205893" cy="72668"/>
            </a:xfrm>
            <a:custGeom>
              <a:avLst/>
              <a:gdLst/>
              <a:ahLst/>
              <a:cxnLst/>
              <a:rect l="l" t="t" r="r" b="b"/>
              <a:pathLst>
                <a:path w="7854" h="2772" extrusionOk="0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72"/>
            <p:cNvSpPr/>
            <p:nvPr/>
          </p:nvSpPr>
          <p:spPr>
            <a:xfrm>
              <a:off x="1026024" y="3675062"/>
              <a:ext cx="24616" cy="48472"/>
            </a:xfrm>
            <a:custGeom>
              <a:avLst/>
              <a:gdLst/>
              <a:ahLst/>
              <a:cxnLst/>
              <a:rect l="l" t="t" r="r" b="b"/>
              <a:pathLst>
                <a:path w="939" h="1849" extrusionOk="0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72"/>
            <p:cNvSpPr/>
            <p:nvPr/>
          </p:nvSpPr>
          <p:spPr>
            <a:xfrm>
              <a:off x="1027544" y="3662584"/>
              <a:ext cx="21601" cy="20841"/>
            </a:xfrm>
            <a:custGeom>
              <a:avLst/>
              <a:gdLst/>
              <a:ahLst/>
              <a:cxnLst/>
              <a:rect l="l" t="t" r="r" b="b"/>
              <a:pathLst>
                <a:path w="824" h="795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72"/>
            <p:cNvSpPr/>
            <p:nvPr/>
          </p:nvSpPr>
          <p:spPr>
            <a:xfrm>
              <a:off x="1104747" y="3675429"/>
              <a:ext cx="36727" cy="47711"/>
            </a:xfrm>
            <a:custGeom>
              <a:avLst/>
              <a:gdLst/>
              <a:ahLst/>
              <a:cxnLst/>
              <a:rect l="l" t="t" r="r" b="b"/>
              <a:pathLst>
                <a:path w="1401" h="1820" extrusionOk="0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72"/>
            <p:cNvSpPr/>
            <p:nvPr/>
          </p:nvSpPr>
          <p:spPr>
            <a:xfrm>
              <a:off x="971523" y="3463140"/>
              <a:ext cx="133251" cy="96524"/>
            </a:xfrm>
            <a:custGeom>
              <a:avLst/>
              <a:gdLst/>
              <a:ahLst/>
              <a:cxnLst/>
              <a:rect l="l" t="t" r="r" b="b"/>
              <a:pathLst>
                <a:path w="5083" h="3682" extrusionOk="0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72"/>
            <p:cNvSpPr/>
            <p:nvPr/>
          </p:nvSpPr>
          <p:spPr>
            <a:xfrm>
              <a:off x="1001801" y="3463140"/>
              <a:ext cx="103340" cy="96524"/>
            </a:xfrm>
            <a:custGeom>
              <a:avLst/>
              <a:gdLst/>
              <a:ahLst/>
              <a:cxnLst/>
              <a:rect l="l" t="t" r="r" b="b"/>
              <a:pathLst>
                <a:path w="3942" h="3682" extrusionOk="0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72"/>
            <p:cNvSpPr/>
            <p:nvPr/>
          </p:nvSpPr>
          <p:spPr>
            <a:xfrm>
              <a:off x="1001801" y="3608083"/>
              <a:ext cx="73061" cy="54527"/>
            </a:xfrm>
            <a:custGeom>
              <a:avLst/>
              <a:gdLst/>
              <a:ahLst/>
              <a:cxnLst/>
              <a:rect l="l" t="t" r="r" b="b"/>
              <a:pathLst>
                <a:path w="2787" h="2080" extrusionOk="0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72"/>
            <p:cNvSpPr/>
            <p:nvPr/>
          </p:nvSpPr>
          <p:spPr>
            <a:xfrm>
              <a:off x="1001801" y="3608083"/>
              <a:ext cx="73061" cy="30383"/>
            </a:xfrm>
            <a:custGeom>
              <a:avLst/>
              <a:gdLst/>
              <a:ahLst/>
              <a:cxnLst/>
              <a:rect l="l" t="t" r="r" b="b"/>
              <a:pathLst>
                <a:path w="2787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72"/>
            <p:cNvSpPr/>
            <p:nvPr/>
          </p:nvSpPr>
          <p:spPr>
            <a:xfrm>
              <a:off x="990083" y="3640459"/>
              <a:ext cx="48445" cy="43596"/>
            </a:xfrm>
            <a:custGeom>
              <a:avLst/>
              <a:gdLst/>
              <a:ahLst/>
              <a:cxnLst/>
              <a:rect l="l" t="t" r="r" b="b"/>
              <a:pathLst>
                <a:path w="1848" h="1663" extrusionOk="0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72"/>
            <p:cNvSpPr/>
            <p:nvPr/>
          </p:nvSpPr>
          <p:spPr>
            <a:xfrm>
              <a:off x="1038502" y="3640459"/>
              <a:ext cx="48105" cy="43438"/>
            </a:xfrm>
            <a:custGeom>
              <a:avLst/>
              <a:gdLst/>
              <a:ahLst/>
              <a:cxnLst/>
              <a:rect l="l" t="t" r="r" b="b"/>
              <a:pathLst>
                <a:path w="1835" h="1657" extrusionOk="0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72"/>
            <p:cNvSpPr/>
            <p:nvPr/>
          </p:nvSpPr>
          <p:spPr>
            <a:xfrm>
              <a:off x="977971" y="3511926"/>
              <a:ext cx="120746" cy="114350"/>
            </a:xfrm>
            <a:custGeom>
              <a:avLst/>
              <a:gdLst/>
              <a:ahLst/>
              <a:cxnLst/>
              <a:rect l="l" t="t" r="r" b="b"/>
              <a:pathLst>
                <a:path w="4606" h="4362" extrusionOk="0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72"/>
            <p:cNvSpPr/>
            <p:nvPr/>
          </p:nvSpPr>
          <p:spPr>
            <a:xfrm>
              <a:off x="977578" y="3511926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72"/>
            <p:cNvSpPr/>
            <p:nvPr/>
          </p:nvSpPr>
          <p:spPr>
            <a:xfrm>
              <a:off x="935215" y="3675429"/>
              <a:ext cx="36334" cy="47711"/>
            </a:xfrm>
            <a:custGeom>
              <a:avLst/>
              <a:gdLst/>
              <a:ahLst/>
              <a:cxnLst/>
              <a:rect l="l" t="t" r="r" b="b"/>
              <a:pathLst>
                <a:path w="1386" h="1820" extrusionOk="0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8" name="Google Shape;16338;p72"/>
          <p:cNvGrpSpPr/>
          <p:nvPr/>
        </p:nvGrpSpPr>
        <p:grpSpPr>
          <a:xfrm>
            <a:off x="1324219" y="3399202"/>
            <a:ext cx="376578" cy="272846"/>
            <a:chOff x="1324219" y="3399202"/>
            <a:chExt cx="376578" cy="272846"/>
          </a:xfrm>
        </p:grpSpPr>
        <p:sp>
          <p:nvSpPr>
            <p:cNvPr id="16339" name="Google Shape;16339;p72"/>
            <p:cNvSpPr/>
            <p:nvPr/>
          </p:nvSpPr>
          <p:spPr>
            <a:xfrm>
              <a:off x="1597458" y="3496066"/>
              <a:ext cx="30278" cy="66639"/>
            </a:xfrm>
            <a:custGeom>
              <a:avLst/>
              <a:gdLst/>
              <a:ahLst/>
              <a:cxnLst/>
              <a:rect l="l" t="t" r="r" b="b"/>
              <a:pathLst>
                <a:path w="1155" h="2542" extrusionOk="0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72"/>
            <p:cNvSpPr/>
            <p:nvPr/>
          </p:nvSpPr>
          <p:spPr>
            <a:xfrm>
              <a:off x="1609569" y="3490011"/>
              <a:ext cx="72668" cy="72694"/>
            </a:xfrm>
            <a:custGeom>
              <a:avLst/>
              <a:gdLst/>
              <a:ahLst/>
              <a:cxnLst/>
              <a:rect l="l" t="t" r="r" b="b"/>
              <a:pathLst>
                <a:path w="2772" h="2773" extrusionOk="0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72"/>
            <p:cNvSpPr/>
            <p:nvPr/>
          </p:nvSpPr>
          <p:spPr>
            <a:xfrm>
              <a:off x="1621681" y="3580846"/>
              <a:ext cx="36334" cy="26870"/>
            </a:xfrm>
            <a:custGeom>
              <a:avLst/>
              <a:gdLst/>
              <a:ahLst/>
              <a:cxnLst/>
              <a:rect l="l" t="t" r="r" b="b"/>
              <a:pathLst>
                <a:path w="1386" h="1025" extrusionOk="0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72"/>
            <p:cNvSpPr/>
            <p:nvPr/>
          </p:nvSpPr>
          <p:spPr>
            <a:xfrm>
              <a:off x="1621681" y="3580846"/>
              <a:ext cx="36334" cy="14785"/>
            </a:xfrm>
            <a:custGeom>
              <a:avLst/>
              <a:gdLst/>
              <a:ahLst/>
              <a:cxnLst/>
              <a:rect l="l" t="t" r="r" b="b"/>
              <a:pathLst>
                <a:path w="1386" h="564" extrusionOk="0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72"/>
            <p:cNvSpPr/>
            <p:nvPr/>
          </p:nvSpPr>
          <p:spPr>
            <a:xfrm>
              <a:off x="1579291" y="3595605"/>
              <a:ext cx="121507" cy="76443"/>
            </a:xfrm>
            <a:custGeom>
              <a:avLst/>
              <a:gdLst/>
              <a:ahLst/>
              <a:cxnLst/>
              <a:rect l="l" t="t" r="r" b="b"/>
              <a:pathLst>
                <a:path w="4635" h="2916" extrusionOk="0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72"/>
            <p:cNvSpPr/>
            <p:nvPr/>
          </p:nvSpPr>
          <p:spPr>
            <a:xfrm>
              <a:off x="1633766" y="3607690"/>
              <a:ext cx="12138" cy="64358"/>
            </a:xfrm>
            <a:custGeom>
              <a:avLst/>
              <a:gdLst/>
              <a:ahLst/>
              <a:cxnLst/>
              <a:rect l="l" t="t" r="r" b="b"/>
              <a:pathLst>
                <a:path w="463" h="2455" extrusionOk="0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72"/>
            <p:cNvSpPr/>
            <p:nvPr/>
          </p:nvSpPr>
          <p:spPr>
            <a:xfrm>
              <a:off x="1603514" y="3520289"/>
              <a:ext cx="72668" cy="66639"/>
            </a:xfrm>
            <a:custGeom>
              <a:avLst/>
              <a:gdLst/>
              <a:ahLst/>
              <a:cxnLst/>
              <a:rect l="l" t="t" r="r" b="b"/>
              <a:pathLst>
                <a:path w="2772" h="2542" extrusionOk="0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72"/>
            <p:cNvSpPr/>
            <p:nvPr/>
          </p:nvSpPr>
          <p:spPr>
            <a:xfrm>
              <a:off x="1603514" y="3520289"/>
              <a:ext cx="72668" cy="65118"/>
            </a:xfrm>
            <a:custGeom>
              <a:avLst/>
              <a:gdLst/>
              <a:ahLst/>
              <a:cxnLst/>
              <a:rect l="l" t="t" r="r" b="b"/>
              <a:pathLst>
                <a:path w="2772" h="2484" extrusionOk="0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72"/>
            <p:cNvSpPr/>
            <p:nvPr/>
          </p:nvSpPr>
          <p:spPr>
            <a:xfrm>
              <a:off x="1676156" y="3611098"/>
              <a:ext cx="24249" cy="60583"/>
            </a:xfrm>
            <a:custGeom>
              <a:avLst/>
              <a:gdLst/>
              <a:ahLst/>
              <a:cxnLst/>
              <a:rect l="l" t="t" r="r" b="b"/>
              <a:pathLst>
                <a:path w="925" h="2311" extrusionOk="0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72"/>
            <p:cNvSpPr/>
            <p:nvPr/>
          </p:nvSpPr>
          <p:spPr>
            <a:xfrm>
              <a:off x="1633766" y="3607690"/>
              <a:ext cx="12138" cy="12138"/>
            </a:xfrm>
            <a:custGeom>
              <a:avLst/>
              <a:gdLst/>
              <a:ahLst/>
              <a:cxnLst/>
              <a:rect l="l" t="t" r="r" b="b"/>
              <a:pathLst>
                <a:path w="463" h="463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72"/>
            <p:cNvSpPr/>
            <p:nvPr/>
          </p:nvSpPr>
          <p:spPr>
            <a:xfrm>
              <a:off x="1614865" y="3590755"/>
              <a:ext cx="24983" cy="25560"/>
            </a:xfrm>
            <a:custGeom>
              <a:avLst/>
              <a:gdLst/>
              <a:ahLst/>
              <a:cxnLst/>
              <a:rect l="l" t="t" r="r" b="b"/>
              <a:pathLst>
                <a:path w="953" h="975" extrusionOk="0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72"/>
            <p:cNvSpPr/>
            <p:nvPr/>
          </p:nvSpPr>
          <p:spPr>
            <a:xfrm>
              <a:off x="1639822" y="3590755"/>
              <a:ext cx="25009" cy="25560"/>
            </a:xfrm>
            <a:custGeom>
              <a:avLst/>
              <a:gdLst/>
              <a:ahLst/>
              <a:cxnLst/>
              <a:rect l="l" t="t" r="r" b="b"/>
              <a:pathLst>
                <a:path w="954" h="975" extrusionOk="0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72"/>
            <p:cNvSpPr/>
            <p:nvPr/>
          </p:nvSpPr>
          <p:spPr>
            <a:xfrm>
              <a:off x="1325373" y="3492291"/>
              <a:ext cx="109002" cy="109395"/>
            </a:xfrm>
            <a:custGeom>
              <a:avLst/>
              <a:gdLst/>
              <a:ahLst/>
              <a:cxnLst/>
              <a:rect l="l" t="t" r="r" b="b"/>
              <a:pathLst>
                <a:path w="4158" h="4173" extrusionOk="0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72"/>
            <p:cNvSpPr/>
            <p:nvPr/>
          </p:nvSpPr>
          <p:spPr>
            <a:xfrm>
              <a:off x="1355258" y="3492291"/>
              <a:ext cx="79117" cy="109002"/>
            </a:xfrm>
            <a:custGeom>
              <a:avLst/>
              <a:gdLst/>
              <a:ahLst/>
              <a:cxnLst/>
              <a:rect l="l" t="t" r="r" b="b"/>
              <a:pathLst>
                <a:path w="3018" h="4158" extrusionOk="0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72"/>
            <p:cNvSpPr/>
            <p:nvPr/>
          </p:nvSpPr>
          <p:spPr>
            <a:xfrm>
              <a:off x="1324612" y="3574790"/>
              <a:ext cx="109002" cy="97258"/>
            </a:xfrm>
            <a:custGeom>
              <a:avLst/>
              <a:gdLst/>
              <a:ahLst/>
              <a:cxnLst/>
              <a:rect l="l" t="t" r="r" b="b"/>
              <a:pathLst>
                <a:path w="4158" h="3710" extrusionOk="0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72"/>
            <p:cNvSpPr/>
            <p:nvPr/>
          </p:nvSpPr>
          <p:spPr>
            <a:xfrm>
              <a:off x="1360553" y="3574790"/>
              <a:ext cx="37120" cy="24223"/>
            </a:xfrm>
            <a:custGeom>
              <a:avLst/>
              <a:gdLst/>
              <a:ahLst/>
              <a:cxnLst/>
              <a:rect l="l" t="t" r="r" b="b"/>
              <a:pathLst>
                <a:path w="1416" h="924" extrusionOk="0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72"/>
            <p:cNvSpPr/>
            <p:nvPr/>
          </p:nvSpPr>
          <p:spPr>
            <a:xfrm>
              <a:off x="1324219" y="3606563"/>
              <a:ext cx="109395" cy="65485"/>
            </a:xfrm>
            <a:custGeom>
              <a:avLst/>
              <a:gdLst/>
              <a:ahLst/>
              <a:cxnLst/>
              <a:rect l="l" t="t" r="r" b="b"/>
              <a:pathLst>
                <a:path w="4173" h="2498" extrusionOk="0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72"/>
            <p:cNvSpPr/>
            <p:nvPr/>
          </p:nvSpPr>
          <p:spPr>
            <a:xfrm>
              <a:off x="1342779" y="3527393"/>
              <a:ext cx="72668" cy="59534"/>
            </a:xfrm>
            <a:custGeom>
              <a:avLst/>
              <a:gdLst/>
              <a:ahLst/>
              <a:cxnLst/>
              <a:rect l="l" t="t" r="r" b="b"/>
              <a:pathLst>
                <a:path w="2772" h="2271" extrusionOk="0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72"/>
            <p:cNvSpPr/>
            <p:nvPr/>
          </p:nvSpPr>
          <p:spPr>
            <a:xfrm>
              <a:off x="1342779" y="3527393"/>
              <a:ext cx="73061" cy="59141"/>
            </a:xfrm>
            <a:custGeom>
              <a:avLst/>
              <a:gdLst/>
              <a:ahLst/>
              <a:cxnLst/>
              <a:rect l="l" t="t" r="r" b="b"/>
              <a:pathLst>
                <a:path w="2787" h="2256" extrusionOk="0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72"/>
            <p:cNvSpPr/>
            <p:nvPr/>
          </p:nvSpPr>
          <p:spPr>
            <a:xfrm>
              <a:off x="1324612" y="3619067"/>
              <a:ext cx="24249" cy="52981"/>
            </a:xfrm>
            <a:custGeom>
              <a:avLst/>
              <a:gdLst/>
              <a:ahLst/>
              <a:cxnLst/>
              <a:rect l="l" t="t" r="r" b="b"/>
              <a:pathLst>
                <a:path w="925" h="2021" extrusionOk="0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72"/>
            <p:cNvSpPr/>
            <p:nvPr/>
          </p:nvSpPr>
          <p:spPr>
            <a:xfrm>
              <a:off x="1409365" y="3586901"/>
              <a:ext cx="206286" cy="85146"/>
            </a:xfrm>
            <a:custGeom>
              <a:avLst/>
              <a:gdLst/>
              <a:ahLst/>
              <a:cxnLst/>
              <a:rect l="l" t="t" r="r" b="b"/>
              <a:pathLst>
                <a:path w="7869" h="3248" extrusionOk="0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72"/>
            <p:cNvSpPr/>
            <p:nvPr/>
          </p:nvSpPr>
          <p:spPr>
            <a:xfrm>
              <a:off x="1500567" y="3611098"/>
              <a:ext cx="24249" cy="60950"/>
            </a:xfrm>
            <a:custGeom>
              <a:avLst/>
              <a:gdLst/>
              <a:ahLst/>
              <a:cxnLst/>
              <a:rect l="l" t="t" r="r" b="b"/>
              <a:pathLst>
                <a:path w="925" h="2325" extrusionOk="0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72"/>
            <p:cNvSpPr/>
            <p:nvPr/>
          </p:nvSpPr>
          <p:spPr>
            <a:xfrm>
              <a:off x="1502088" y="3598986"/>
              <a:ext cx="21208" cy="20474"/>
            </a:xfrm>
            <a:custGeom>
              <a:avLst/>
              <a:gdLst/>
              <a:ahLst/>
              <a:cxnLst/>
              <a:rect l="l" t="t" r="r" b="b"/>
              <a:pathLst>
                <a:path w="809" h="781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72"/>
            <p:cNvSpPr/>
            <p:nvPr/>
          </p:nvSpPr>
          <p:spPr>
            <a:xfrm>
              <a:off x="1579291" y="3611858"/>
              <a:ext cx="36360" cy="60190"/>
            </a:xfrm>
            <a:custGeom>
              <a:avLst/>
              <a:gdLst/>
              <a:ahLst/>
              <a:cxnLst/>
              <a:rect l="l" t="t" r="r" b="b"/>
              <a:pathLst>
                <a:path w="1387" h="2296" extrusionOk="0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72"/>
            <p:cNvSpPr/>
            <p:nvPr/>
          </p:nvSpPr>
          <p:spPr>
            <a:xfrm>
              <a:off x="1446066" y="3399202"/>
              <a:ext cx="133251" cy="96891"/>
            </a:xfrm>
            <a:custGeom>
              <a:avLst/>
              <a:gdLst/>
              <a:ahLst/>
              <a:cxnLst/>
              <a:rect l="l" t="t" r="r" b="b"/>
              <a:pathLst>
                <a:path w="5083" h="3696" extrusionOk="0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72"/>
            <p:cNvSpPr/>
            <p:nvPr/>
          </p:nvSpPr>
          <p:spPr>
            <a:xfrm>
              <a:off x="1476345" y="3399202"/>
              <a:ext cx="102973" cy="96891"/>
            </a:xfrm>
            <a:custGeom>
              <a:avLst/>
              <a:gdLst/>
              <a:ahLst/>
              <a:cxnLst/>
              <a:rect l="l" t="t" r="r" b="b"/>
              <a:pathLst>
                <a:path w="3928" h="3696" extrusionOk="0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72"/>
            <p:cNvSpPr/>
            <p:nvPr/>
          </p:nvSpPr>
          <p:spPr>
            <a:xfrm>
              <a:off x="1476345" y="3544512"/>
              <a:ext cx="72694" cy="54501"/>
            </a:xfrm>
            <a:custGeom>
              <a:avLst/>
              <a:gdLst/>
              <a:ahLst/>
              <a:cxnLst/>
              <a:rect l="l" t="t" r="r" b="b"/>
              <a:pathLst>
                <a:path w="2773" h="2079" extrusionOk="0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72"/>
            <p:cNvSpPr/>
            <p:nvPr/>
          </p:nvSpPr>
          <p:spPr>
            <a:xfrm>
              <a:off x="1476345" y="3544512"/>
              <a:ext cx="72694" cy="30383"/>
            </a:xfrm>
            <a:custGeom>
              <a:avLst/>
              <a:gdLst/>
              <a:ahLst/>
              <a:cxnLst/>
              <a:rect l="l" t="t" r="r" b="b"/>
              <a:pathLst>
                <a:path w="2773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72"/>
            <p:cNvSpPr/>
            <p:nvPr/>
          </p:nvSpPr>
          <p:spPr>
            <a:xfrm>
              <a:off x="1464233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72"/>
            <p:cNvSpPr/>
            <p:nvPr/>
          </p:nvSpPr>
          <p:spPr>
            <a:xfrm>
              <a:off x="1512679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72"/>
            <p:cNvSpPr/>
            <p:nvPr/>
          </p:nvSpPr>
          <p:spPr>
            <a:xfrm>
              <a:off x="1452122" y="3448171"/>
              <a:ext cx="121140" cy="114533"/>
            </a:xfrm>
            <a:custGeom>
              <a:avLst/>
              <a:gdLst/>
              <a:ahLst/>
              <a:cxnLst/>
              <a:rect l="l" t="t" r="r" b="b"/>
              <a:pathLst>
                <a:path w="4621" h="4369" extrusionOk="0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72"/>
            <p:cNvSpPr/>
            <p:nvPr/>
          </p:nvSpPr>
          <p:spPr>
            <a:xfrm>
              <a:off x="1452122" y="3448355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72"/>
            <p:cNvSpPr/>
            <p:nvPr/>
          </p:nvSpPr>
          <p:spPr>
            <a:xfrm>
              <a:off x="1409759" y="3611858"/>
              <a:ext cx="36334" cy="60190"/>
            </a:xfrm>
            <a:custGeom>
              <a:avLst/>
              <a:gdLst/>
              <a:ahLst/>
              <a:cxnLst/>
              <a:rect l="l" t="t" r="r" b="b"/>
              <a:pathLst>
                <a:path w="1386" h="2296" extrusionOk="0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72" name="Google Shape;16372;p72"/>
          <p:cNvGrpSpPr/>
          <p:nvPr/>
        </p:nvGrpSpPr>
        <p:grpSpPr>
          <a:xfrm>
            <a:off x="1798763" y="3395401"/>
            <a:ext cx="376185" cy="280448"/>
            <a:chOff x="1798763" y="3395401"/>
            <a:chExt cx="376185" cy="280448"/>
          </a:xfrm>
        </p:grpSpPr>
        <p:sp>
          <p:nvSpPr>
            <p:cNvPr id="16373" name="Google Shape;16373;p72"/>
            <p:cNvSpPr/>
            <p:nvPr/>
          </p:nvSpPr>
          <p:spPr>
            <a:xfrm>
              <a:off x="2097352" y="3478660"/>
              <a:ext cx="47711" cy="42023"/>
            </a:xfrm>
            <a:custGeom>
              <a:avLst/>
              <a:gdLst/>
              <a:ahLst/>
              <a:cxnLst/>
              <a:rect l="l" t="t" r="r" b="b"/>
              <a:pathLst>
                <a:path w="1820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72"/>
            <p:cNvSpPr/>
            <p:nvPr/>
          </p:nvSpPr>
          <p:spPr>
            <a:xfrm>
              <a:off x="2097352" y="3478660"/>
              <a:ext cx="32559" cy="42023"/>
            </a:xfrm>
            <a:custGeom>
              <a:avLst/>
              <a:gdLst/>
              <a:ahLst/>
              <a:cxnLst/>
              <a:rect l="l" t="t" r="r" b="b"/>
              <a:pathLst>
                <a:path w="1242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72"/>
            <p:cNvSpPr/>
            <p:nvPr/>
          </p:nvSpPr>
          <p:spPr>
            <a:xfrm>
              <a:off x="2067441" y="3580452"/>
              <a:ext cx="107508" cy="95396"/>
            </a:xfrm>
            <a:custGeom>
              <a:avLst/>
              <a:gdLst/>
              <a:ahLst/>
              <a:cxnLst/>
              <a:rect l="l" t="t" r="r" b="b"/>
              <a:pathLst>
                <a:path w="4101" h="3639" extrusionOk="0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72"/>
            <p:cNvSpPr/>
            <p:nvPr/>
          </p:nvSpPr>
          <p:spPr>
            <a:xfrm>
              <a:off x="2103014" y="3580085"/>
              <a:ext cx="36360" cy="23856"/>
            </a:xfrm>
            <a:custGeom>
              <a:avLst/>
              <a:gdLst/>
              <a:ahLst/>
              <a:cxnLst/>
              <a:rect l="l" t="t" r="r" b="b"/>
              <a:pathLst>
                <a:path w="1387" h="910" extrusionOk="0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72"/>
            <p:cNvSpPr/>
            <p:nvPr/>
          </p:nvSpPr>
          <p:spPr>
            <a:xfrm>
              <a:off x="2067441" y="3611491"/>
              <a:ext cx="107141" cy="64358"/>
            </a:xfrm>
            <a:custGeom>
              <a:avLst/>
              <a:gdLst/>
              <a:ahLst/>
              <a:cxnLst/>
              <a:rect l="l" t="t" r="r" b="b"/>
              <a:pathLst>
                <a:path w="4087" h="2455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72"/>
            <p:cNvSpPr/>
            <p:nvPr/>
          </p:nvSpPr>
          <p:spPr>
            <a:xfrm>
              <a:off x="2079185" y="3496827"/>
              <a:ext cx="83652" cy="83285"/>
            </a:xfrm>
            <a:custGeom>
              <a:avLst/>
              <a:gdLst/>
              <a:ahLst/>
              <a:cxnLst/>
              <a:rect l="l" t="t" r="r" b="b"/>
              <a:pathLst>
                <a:path w="3191" h="3177" extrusionOk="0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72"/>
            <p:cNvSpPr/>
            <p:nvPr/>
          </p:nvSpPr>
          <p:spPr>
            <a:xfrm>
              <a:off x="2095071" y="3496827"/>
              <a:ext cx="69653" cy="75342"/>
            </a:xfrm>
            <a:custGeom>
              <a:avLst/>
              <a:gdLst/>
              <a:ahLst/>
              <a:cxnLst/>
              <a:rect l="l" t="t" r="r" b="b"/>
              <a:pathLst>
                <a:path w="2657" h="2874" extrusionOk="0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72"/>
            <p:cNvSpPr/>
            <p:nvPr/>
          </p:nvSpPr>
          <p:spPr>
            <a:xfrm>
              <a:off x="2085241" y="3533449"/>
              <a:ext cx="71541" cy="58774"/>
            </a:xfrm>
            <a:custGeom>
              <a:avLst/>
              <a:gdLst/>
              <a:ahLst/>
              <a:cxnLst/>
              <a:rect l="l" t="t" r="r" b="b"/>
              <a:pathLst>
                <a:path w="2729" h="2242" extrusionOk="0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72"/>
            <p:cNvSpPr/>
            <p:nvPr/>
          </p:nvSpPr>
          <p:spPr>
            <a:xfrm>
              <a:off x="2085608" y="3533449"/>
              <a:ext cx="71567" cy="58381"/>
            </a:xfrm>
            <a:custGeom>
              <a:avLst/>
              <a:gdLst/>
              <a:ahLst/>
              <a:cxnLst/>
              <a:rect l="l" t="t" r="r" b="b"/>
              <a:pathLst>
                <a:path w="2730" h="2227" extrusionOk="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72"/>
            <p:cNvSpPr/>
            <p:nvPr/>
          </p:nvSpPr>
          <p:spPr>
            <a:xfrm>
              <a:off x="2150699" y="3623969"/>
              <a:ext cx="24249" cy="51879"/>
            </a:xfrm>
            <a:custGeom>
              <a:avLst/>
              <a:gdLst/>
              <a:ahLst/>
              <a:cxnLst/>
              <a:rect l="l" t="t" r="r" b="b"/>
              <a:pathLst>
                <a:path w="925" h="1979" extrusionOk="0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72"/>
            <p:cNvSpPr/>
            <p:nvPr/>
          </p:nvSpPr>
          <p:spPr>
            <a:xfrm>
              <a:off x="1816930" y="3502882"/>
              <a:ext cx="29938" cy="65485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72"/>
            <p:cNvSpPr/>
            <p:nvPr/>
          </p:nvSpPr>
          <p:spPr>
            <a:xfrm>
              <a:off x="1828674" y="3496827"/>
              <a:ext cx="71541" cy="71541"/>
            </a:xfrm>
            <a:custGeom>
              <a:avLst/>
              <a:gdLst/>
              <a:ahLst/>
              <a:cxnLst/>
              <a:rect l="l" t="t" r="r" b="b"/>
              <a:pathLst>
                <a:path w="2729" h="2729" extrusionOk="0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72"/>
            <p:cNvSpPr/>
            <p:nvPr/>
          </p:nvSpPr>
          <p:spPr>
            <a:xfrm>
              <a:off x="1840786" y="3586141"/>
              <a:ext cx="35967" cy="26503"/>
            </a:xfrm>
            <a:custGeom>
              <a:avLst/>
              <a:gdLst/>
              <a:ahLst/>
              <a:cxnLst/>
              <a:rect l="l" t="t" r="r" b="b"/>
              <a:pathLst>
                <a:path w="1372" h="1011" extrusionOk="0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72"/>
            <p:cNvSpPr/>
            <p:nvPr/>
          </p:nvSpPr>
          <p:spPr>
            <a:xfrm>
              <a:off x="1840786" y="3586141"/>
              <a:ext cx="35967" cy="14392"/>
            </a:xfrm>
            <a:custGeom>
              <a:avLst/>
              <a:gdLst/>
              <a:ahLst/>
              <a:cxnLst/>
              <a:rect l="l" t="t" r="r" b="b"/>
              <a:pathLst>
                <a:path w="1372" h="549" extrusionOk="0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72"/>
            <p:cNvSpPr/>
            <p:nvPr/>
          </p:nvSpPr>
          <p:spPr>
            <a:xfrm>
              <a:off x="1799156" y="3600507"/>
              <a:ext cx="119226" cy="75342"/>
            </a:xfrm>
            <a:custGeom>
              <a:avLst/>
              <a:gdLst/>
              <a:ahLst/>
              <a:cxnLst/>
              <a:rect l="l" t="t" r="r" b="b"/>
              <a:pathLst>
                <a:path w="4548" h="2874" extrusionOk="0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72"/>
            <p:cNvSpPr/>
            <p:nvPr/>
          </p:nvSpPr>
          <p:spPr>
            <a:xfrm>
              <a:off x="1852897" y="3612618"/>
              <a:ext cx="11744" cy="63231"/>
            </a:xfrm>
            <a:custGeom>
              <a:avLst/>
              <a:gdLst/>
              <a:ahLst/>
              <a:cxnLst/>
              <a:rect l="l" t="t" r="r" b="b"/>
              <a:pathLst>
                <a:path w="448" h="2412" extrusionOk="0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72"/>
            <p:cNvSpPr/>
            <p:nvPr/>
          </p:nvSpPr>
          <p:spPr>
            <a:xfrm>
              <a:off x="1822986" y="3526712"/>
              <a:ext cx="71541" cy="65511"/>
            </a:xfrm>
            <a:custGeom>
              <a:avLst/>
              <a:gdLst/>
              <a:ahLst/>
              <a:cxnLst/>
              <a:rect l="l" t="t" r="r" b="b"/>
              <a:pathLst>
                <a:path w="2729" h="2499" extrusionOk="0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72"/>
            <p:cNvSpPr/>
            <p:nvPr/>
          </p:nvSpPr>
          <p:spPr>
            <a:xfrm>
              <a:off x="1822986" y="3526712"/>
              <a:ext cx="71174" cy="63991"/>
            </a:xfrm>
            <a:custGeom>
              <a:avLst/>
              <a:gdLst/>
              <a:ahLst/>
              <a:cxnLst/>
              <a:rect l="l" t="t" r="r" b="b"/>
              <a:pathLst>
                <a:path w="2715" h="2441" extrusionOk="0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72"/>
            <p:cNvSpPr/>
            <p:nvPr/>
          </p:nvSpPr>
          <p:spPr>
            <a:xfrm>
              <a:off x="1798763" y="3616026"/>
              <a:ext cx="24249" cy="59823"/>
            </a:xfrm>
            <a:custGeom>
              <a:avLst/>
              <a:gdLst/>
              <a:ahLst/>
              <a:cxnLst/>
              <a:rect l="l" t="t" r="r" b="b"/>
              <a:pathLst>
                <a:path w="925" h="2282" extrusionOk="0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72"/>
            <p:cNvSpPr/>
            <p:nvPr/>
          </p:nvSpPr>
          <p:spPr>
            <a:xfrm>
              <a:off x="1852504" y="3612618"/>
              <a:ext cx="12138" cy="11771"/>
            </a:xfrm>
            <a:custGeom>
              <a:avLst/>
              <a:gdLst/>
              <a:ahLst/>
              <a:cxnLst/>
              <a:rect l="l" t="t" r="r" b="b"/>
              <a:pathLst>
                <a:path w="463" h="44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72"/>
            <p:cNvSpPr/>
            <p:nvPr/>
          </p:nvSpPr>
          <p:spPr>
            <a:xfrm>
              <a:off x="1834337" y="3595919"/>
              <a:ext cx="24249" cy="25114"/>
            </a:xfrm>
            <a:custGeom>
              <a:avLst/>
              <a:gdLst/>
              <a:ahLst/>
              <a:cxnLst/>
              <a:rect l="l" t="t" r="r" b="b"/>
              <a:pathLst>
                <a:path w="925" h="958" extrusionOk="0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72"/>
            <p:cNvSpPr/>
            <p:nvPr/>
          </p:nvSpPr>
          <p:spPr>
            <a:xfrm>
              <a:off x="1858559" y="3595919"/>
              <a:ext cx="24616" cy="25114"/>
            </a:xfrm>
            <a:custGeom>
              <a:avLst/>
              <a:gdLst/>
              <a:ahLst/>
              <a:cxnLst/>
              <a:rect l="l" t="t" r="r" b="b"/>
              <a:pathLst>
                <a:path w="939" h="958" extrusionOk="0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72"/>
            <p:cNvSpPr/>
            <p:nvPr/>
          </p:nvSpPr>
          <p:spPr>
            <a:xfrm>
              <a:off x="1900556" y="3395401"/>
              <a:ext cx="178288" cy="208540"/>
            </a:xfrm>
            <a:custGeom>
              <a:avLst/>
              <a:gdLst/>
              <a:ahLst/>
              <a:cxnLst/>
              <a:rect l="l" t="t" r="r" b="b"/>
              <a:pathLst>
                <a:path w="6801" h="7955" extrusionOk="0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72"/>
            <p:cNvSpPr/>
            <p:nvPr/>
          </p:nvSpPr>
          <p:spPr>
            <a:xfrm>
              <a:off x="1942579" y="3395401"/>
              <a:ext cx="136266" cy="208593"/>
            </a:xfrm>
            <a:custGeom>
              <a:avLst/>
              <a:gdLst/>
              <a:ahLst/>
              <a:cxnLst/>
              <a:rect l="l" t="t" r="r" b="b"/>
              <a:pathLst>
                <a:path w="5198" h="7957" extrusionOk="0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72"/>
            <p:cNvSpPr/>
            <p:nvPr/>
          </p:nvSpPr>
          <p:spPr>
            <a:xfrm>
              <a:off x="1888471" y="3556230"/>
              <a:ext cx="202852" cy="119619"/>
            </a:xfrm>
            <a:custGeom>
              <a:avLst/>
              <a:gdLst/>
              <a:ahLst/>
              <a:cxnLst/>
              <a:rect l="l" t="t" r="r" b="b"/>
              <a:pathLst>
                <a:path w="7738" h="4563" extrusionOk="0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72"/>
            <p:cNvSpPr/>
            <p:nvPr/>
          </p:nvSpPr>
          <p:spPr>
            <a:xfrm>
              <a:off x="1888471" y="3599380"/>
              <a:ext cx="202852" cy="76469"/>
            </a:xfrm>
            <a:custGeom>
              <a:avLst/>
              <a:gdLst/>
              <a:ahLst/>
              <a:cxnLst/>
              <a:rect l="l" t="t" r="r" b="b"/>
              <a:pathLst>
                <a:path w="7738" h="2917" extrusionOk="0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72"/>
            <p:cNvSpPr/>
            <p:nvPr/>
          </p:nvSpPr>
          <p:spPr>
            <a:xfrm>
              <a:off x="1959985" y="3556230"/>
              <a:ext cx="59823" cy="23961"/>
            </a:xfrm>
            <a:custGeom>
              <a:avLst/>
              <a:gdLst/>
              <a:ahLst/>
              <a:cxnLst/>
              <a:rect l="l" t="t" r="r" b="b"/>
              <a:pathLst>
                <a:path w="2282" h="914" extrusionOk="0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72"/>
            <p:cNvSpPr/>
            <p:nvPr/>
          </p:nvSpPr>
          <p:spPr>
            <a:xfrm>
              <a:off x="1929707" y="3456062"/>
              <a:ext cx="119619" cy="112069"/>
            </a:xfrm>
            <a:custGeom>
              <a:avLst/>
              <a:gdLst/>
              <a:ahLst/>
              <a:cxnLst/>
              <a:rect l="l" t="t" r="r" b="b"/>
              <a:pathLst>
                <a:path w="4563" h="4275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72"/>
            <p:cNvSpPr/>
            <p:nvPr/>
          </p:nvSpPr>
          <p:spPr>
            <a:xfrm>
              <a:off x="1929707" y="3456062"/>
              <a:ext cx="116971" cy="111938"/>
            </a:xfrm>
            <a:custGeom>
              <a:avLst/>
              <a:gdLst/>
              <a:ahLst/>
              <a:cxnLst/>
              <a:rect l="l" t="t" r="r" b="b"/>
              <a:pathLst>
                <a:path w="4462" h="4270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72"/>
            <p:cNvSpPr/>
            <p:nvPr/>
          </p:nvSpPr>
          <p:spPr>
            <a:xfrm>
              <a:off x="1888471" y="3619067"/>
              <a:ext cx="41629" cy="56782"/>
            </a:xfrm>
            <a:custGeom>
              <a:avLst/>
              <a:gdLst/>
              <a:ahLst/>
              <a:cxnLst/>
              <a:rect l="l" t="t" r="r" b="b"/>
              <a:pathLst>
                <a:path w="1588" h="2166" extrusionOk="0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72"/>
            <p:cNvSpPr/>
            <p:nvPr/>
          </p:nvSpPr>
          <p:spPr>
            <a:xfrm>
              <a:off x="2049667" y="3619067"/>
              <a:ext cx="41656" cy="56782"/>
            </a:xfrm>
            <a:custGeom>
              <a:avLst/>
              <a:gdLst/>
              <a:ahLst/>
              <a:cxnLst/>
              <a:rect l="l" t="t" r="r" b="b"/>
              <a:pathLst>
                <a:path w="1589" h="2166" extrusionOk="0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4" name="Google Shape;16404;p72"/>
          <p:cNvGrpSpPr/>
          <p:nvPr/>
        </p:nvGrpSpPr>
        <p:grpSpPr>
          <a:xfrm>
            <a:off x="2273307" y="3378754"/>
            <a:ext cx="375818" cy="313374"/>
            <a:chOff x="2273307" y="3378754"/>
            <a:chExt cx="375818" cy="313374"/>
          </a:xfrm>
        </p:grpSpPr>
        <p:sp>
          <p:nvSpPr>
            <p:cNvPr id="16405" name="Google Shape;16405;p72"/>
            <p:cNvSpPr/>
            <p:nvPr/>
          </p:nvSpPr>
          <p:spPr>
            <a:xfrm>
              <a:off x="2448528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72"/>
            <p:cNvSpPr/>
            <p:nvPr/>
          </p:nvSpPr>
          <p:spPr>
            <a:xfrm>
              <a:off x="2447401" y="3429087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72"/>
            <p:cNvSpPr/>
            <p:nvPr/>
          </p:nvSpPr>
          <p:spPr>
            <a:xfrm>
              <a:off x="2423545" y="3448774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72"/>
            <p:cNvSpPr/>
            <p:nvPr/>
          </p:nvSpPr>
          <p:spPr>
            <a:xfrm>
              <a:off x="2436050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72"/>
            <p:cNvSpPr/>
            <p:nvPr/>
          </p:nvSpPr>
          <p:spPr>
            <a:xfrm>
              <a:off x="2423545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72"/>
            <p:cNvSpPr/>
            <p:nvPr/>
          </p:nvSpPr>
          <p:spPr>
            <a:xfrm>
              <a:off x="2485989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72"/>
            <p:cNvSpPr/>
            <p:nvPr/>
          </p:nvSpPr>
          <p:spPr>
            <a:xfrm>
              <a:off x="2442105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72"/>
            <p:cNvSpPr/>
            <p:nvPr/>
          </p:nvSpPr>
          <p:spPr>
            <a:xfrm>
              <a:off x="2457992" y="3554342"/>
              <a:ext cx="6449" cy="93876"/>
            </a:xfrm>
            <a:custGeom>
              <a:avLst/>
              <a:gdLst/>
              <a:ahLst/>
              <a:cxnLst/>
              <a:rect l="l" t="t" r="r" b="b"/>
              <a:pathLst>
                <a:path w="246" h="3581" extrusionOk="0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72"/>
            <p:cNvSpPr/>
            <p:nvPr/>
          </p:nvSpPr>
          <p:spPr>
            <a:xfrm>
              <a:off x="2436050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72"/>
            <p:cNvSpPr/>
            <p:nvPr/>
          </p:nvSpPr>
          <p:spPr>
            <a:xfrm>
              <a:off x="2436050" y="3379147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72"/>
            <p:cNvSpPr/>
            <p:nvPr/>
          </p:nvSpPr>
          <p:spPr>
            <a:xfrm>
              <a:off x="2435656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72"/>
            <p:cNvSpPr/>
            <p:nvPr/>
          </p:nvSpPr>
          <p:spPr>
            <a:xfrm>
              <a:off x="2436050" y="3379147"/>
              <a:ext cx="34447" cy="22728"/>
            </a:xfrm>
            <a:custGeom>
              <a:avLst/>
              <a:gdLst/>
              <a:ahLst/>
              <a:cxnLst/>
              <a:rect l="l" t="t" r="r" b="b"/>
              <a:pathLst>
                <a:path w="1314" h="867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72"/>
            <p:cNvSpPr/>
            <p:nvPr/>
          </p:nvSpPr>
          <p:spPr>
            <a:xfrm>
              <a:off x="2548800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72"/>
            <p:cNvSpPr/>
            <p:nvPr/>
          </p:nvSpPr>
          <p:spPr>
            <a:xfrm>
              <a:off x="2547673" y="3429087"/>
              <a:ext cx="27264" cy="18849"/>
            </a:xfrm>
            <a:custGeom>
              <a:avLst/>
              <a:gdLst/>
              <a:ahLst/>
              <a:cxnLst/>
              <a:rect l="l" t="t" r="r" b="b"/>
              <a:pathLst>
                <a:path w="1040" h="719" extrusionOk="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72"/>
            <p:cNvSpPr/>
            <p:nvPr/>
          </p:nvSpPr>
          <p:spPr>
            <a:xfrm>
              <a:off x="2523844" y="3448774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72"/>
            <p:cNvSpPr/>
            <p:nvPr/>
          </p:nvSpPr>
          <p:spPr>
            <a:xfrm>
              <a:off x="2536322" y="3541864"/>
              <a:ext cx="49992" cy="106354"/>
            </a:xfrm>
            <a:custGeom>
              <a:avLst/>
              <a:gdLst/>
              <a:ahLst/>
              <a:cxnLst/>
              <a:rect l="l" t="t" r="r" b="b"/>
              <a:pathLst>
                <a:path w="1907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72"/>
            <p:cNvSpPr/>
            <p:nvPr/>
          </p:nvSpPr>
          <p:spPr>
            <a:xfrm>
              <a:off x="2523844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72"/>
            <p:cNvSpPr/>
            <p:nvPr/>
          </p:nvSpPr>
          <p:spPr>
            <a:xfrm>
              <a:off x="2586288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72"/>
            <p:cNvSpPr/>
            <p:nvPr/>
          </p:nvSpPr>
          <p:spPr>
            <a:xfrm>
              <a:off x="2542011" y="3441670"/>
              <a:ext cx="38615" cy="100220"/>
            </a:xfrm>
            <a:custGeom>
              <a:avLst/>
              <a:gdLst/>
              <a:ahLst/>
              <a:cxnLst/>
              <a:rect l="l" t="t" r="r" b="b"/>
              <a:pathLst>
                <a:path w="1473" h="3823" extrusionOk="0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72"/>
            <p:cNvSpPr/>
            <p:nvPr/>
          </p:nvSpPr>
          <p:spPr>
            <a:xfrm>
              <a:off x="2558264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72"/>
            <p:cNvSpPr/>
            <p:nvPr/>
          </p:nvSpPr>
          <p:spPr>
            <a:xfrm>
              <a:off x="2536322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72"/>
            <p:cNvSpPr/>
            <p:nvPr/>
          </p:nvSpPr>
          <p:spPr>
            <a:xfrm>
              <a:off x="2536008" y="3379147"/>
              <a:ext cx="34787" cy="56441"/>
            </a:xfrm>
            <a:custGeom>
              <a:avLst/>
              <a:gdLst/>
              <a:ahLst/>
              <a:cxnLst/>
              <a:rect l="l" t="t" r="r" b="b"/>
              <a:pathLst>
                <a:path w="1327" h="2153" extrusionOk="0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72"/>
            <p:cNvSpPr/>
            <p:nvPr/>
          </p:nvSpPr>
          <p:spPr>
            <a:xfrm>
              <a:off x="2536322" y="3378754"/>
              <a:ext cx="49992" cy="25429"/>
            </a:xfrm>
            <a:custGeom>
              <a:avLst/>
              <a:gdLst/>
              <a:ahLst/>
              <a:cxnLst/>
              <a:rect l="l" t="t" r="r" b="b"/>
              <a:pathLst>
                <a:path w="1907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72"/>
            <p:cNvSpPr/>
            <p:nvPr/>
          </p:nvSpPr>
          <p:spPr>
            <a:xfrm>
              <a:off x="2536322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72"/>
            <p:cNvSpPr/>
            <p:nvPr/>
          </p:nvSpPr>
          <p:spPr>
            <a:xfrm>
              <a:off x="2348623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72"/>
            <p:cNvSpPr/>
            <p:nvPr/>
          </p:nvSpPr>
          <p:spPr>
            <a:xfrm>
              <a:off x="2347102" y="3429087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72"/>
            <p:cNvSpPr/>
            <p:nvPr/>
          </p:nvSpPr>
          <p:spPr>
            <a:xfrm>
              <a:off x="2323273" y="3448774"/>
              <a:ext cx="75342" cy="93116"/>
            </a:xfrm>
            <a:custGeom>
              <a:avLst/>
              <a:gdLst/>
              <a:ahLst/>
              <a:cxnLst/>
              <a:rect l="l" t="t" r="r" b="b"/>
              <a:pathLst>
                <a:path w="2874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72"/>
            <p:cNvSpPr/>
            <p:nvPr/>
          </p:nvSpPr>
          <p:spPr>
            <a:xfrm>
              <a:off x="2335751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72"/>
            <p:cNvSpPr/>
            <p:nvPr/>
          </p:nvSpPr>
          <p:spPr>
            <a:xfrm>
              <a:off x="2323273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72"/>
            <p:cNvSpPr/>
            <p:nvPr/>
          </p:nvSpPr>
          <p:spPr>
            <a:xfrm>
              <a:off x="2386084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72"/>
            <p:cNvSpPr/>
            <p:nvPr/>
          </p:nvSpPr>
          <p:spPr>
            <a:xfrm>
              <a:off x="2341807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72"/>
            <p:cNvSpPr/>
            <p:nvPr/>
          </p:nvSpPr>
          <p:spPr>
            <a:xfrm>
              <a:off x="2357693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72"/>
            <p:cNvSpPr/>
            <p:nvPr/>
          </p:nvSpPr>
          <p:spPr>
            <a:xfrm>
              <a:off x="2335751" y="3378754"/>
              <a:ext cx="50752" cy="56782"/>
            </a:xfrm>
            <a:custGeom>
              <a:avLst/>
              <a:gdLst/>
              <a:ahLst/>
              <a:cxnLst/>
              <a:rect l="l" t="t" r="r" b="b"/>
              <a:pathLst>
                <a:path w="1936" h="2166" extrusionOk="0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72"/>
            <p:cNvSpPr/>
            <p:nvPr/>
          </p:nvSpPr>
          <p:spPr>
            <a:xfrm>
              <a:off x="2335751" y="3379147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72"/>
            <p:cNvSpPr/>
            <p:nvPr/>
          </p:nvSpPr>
          <p:spPr>
            <a:xfrm>
              <a:off x="2335751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72"/>
            <p:cNvSpPr/>
            <p:nvPr/>
          </p:nvSpPr>
          <p:spPr>
            <a:xfrm>
              <a:off x="2335751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72"/>
            <p:cNvSpPr/>
            <p:nvPr/>
          </p:nvSpPr>
          <p:spPr>
            <a:xfrm>
              <a:off x="2298290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72"/>
            <p:cNvSpPr/>
            <p:nvPr/>
          </p:nvSpPr>
          <p:spPr>
            <a:xfrm>
              <a:off x="2297163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72"/>
            <p:cNvSpPr/>
            <p:nvPr/>
          </p:nvSpPr>
          <p:spPr>
            <a:xfrm>
              <a:off x="2273307" y="3555102"/>
              <a:ext cx="74975" cy="93116"/>
            </a:xfrm>
            <a:custGeom>
              <a:avLst/>
              <a:gdLst/>
              <a:ahLst/>
              <a:cxnLst/>
              <a:rect l="l" t="t" r="r" b="b"/>
              <a:pathLst>
                <a:path w="2860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72"/>
            <p:cNvSpPr/>
            <p:nvPr/>
          </p:nvSpPr>
          <p:spPr>
            <a:xfrm>
              <a:off x="2285812" y="3648192"/>
              <a:ext cx="49966" cy="43936"/>
            </a:xfrm>
            <a:custGeom>
              <a:avLst/>
              <a:gdLst/>
              <a:ahLst/>
              <a:cxnLst/>
              <a:rect l="l" t="t" r="r" b="b"/>
              <a:pathLst>
                <a:path w="1906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72"/>
            <p:cNvSpPr/>
            <p:nvPr/>
          </p:nvSpPr>
          <p:spPr>
            <a:xfrm>
              <a:off x="2273307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72"/>
            <p:cNvSpPr/>
            <p:nvPr/>
          </p:nvSpPr>
          <p:spPr>
            <a:xfrm>
              <a:off x="2335751" y="3565693"/>
              <a:ext cx="12898" cy="82525"/>
            </a:xfrm>
            <a:custGeom>
              <a:avLst/>
              <a:gdLst/>
              <a:ahLst/>
              <a:cxnLst/>
              <a:rect l="l" t="t" r="r" b="b"/>
              <a:pathLst>
                <a:path w="492" h="3148" extrusionOk="0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72"/>
            <p:cNvSpPr/>
            <p:nvPr/>
          </p:nvSpPr>
          <p:spPr>
            <a:xfrm>
              <a:off x="2291867" y="3547998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72"/>
            <p:cNvSpPr/>
            <p:nvPr/>
          </p:nvSpPr>
          <p:spPr>
            <a:xfrm>
              <a:off x="2307754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72"/>
            <p:cNvSpPr/>
            <p:nvPr/>
          </p:nvSpPr>
          <p:spPr>
            <a:xfrm>
              <a:off x="2285812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72"/>
            <p:cNvSpPr/>
            <p:nvPr/>
          </p:nvSpPr>
          <p:spPr>
            <a:xfrm>
              <a:off x="2285812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72"/>
            <p:cNvSpPr/>
            <p:nvPr/>
          </p:nvSpPr>
          <p:spPr>
            <a:xfrm>
              <a:off x="2285418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72"/>
            <p:cNvSpPr/>
            <p:nvPr/>
          </p:nvSpPr>
          <p:spPr>
            <a:xfrm>
              <a:off x="2285812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72"/>
            <p:cNvSpPr/>
            <p:nvPr/>
          </p:nvSpPr>
          <p:spPr>
            <a:xfrm>
              <a:off x="2398588" y="3535415"/>
              <a:ext cx="24983" cy="25009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72"/>
            <p:cNvSpPr/>
            <p:nvPr/>
          </p:nvSpPr>
          <p:spPr>
            <a:xfrm>
              <a:off x="2397435" y="3535415"/>
              <a:ext cx="27290" cy="18849"/>
            </a:xfrm>
            <a:custGeom>
              <a:avLst/>
              <a:gdLst/>
              <a:ahLst/>
              <a:cxnLst/>
              <a:rect l="l" t="t" r="r" b="b"/>
              <a:pathLst>
                <a:path w="1041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72"/>
            <p:cNvSpPr/>
            <p:nvPr/>
          </p:nvSpPr>
          <p:spPr>
            <a:xfrm>
              <a:off x="2373606" y="3555102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72"/>
            <p:cNvSpPr/>
            <p:nvPr/>
          </p:nvSpPr>
          <p:spPr>
            <a:xfrm>
              <a:off x="2386084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72"/>
            <p:cNvSpPr/>
            <p:nvPr/>
          </p:nvSpPr>
          <p:spPr>
            <a:xfrm>
              <a:off x="2385717" y="3485475"/>
              <a:ext cx="34840" cy="56441"/>
            </a:xfrm>
            <a:custGeom>
              <a:avLst/>
              <a:gdLst/>
              <a:ahLst/>
              <a:cxnLst/>
              <a:rect l="l" t="t" r="r" b="b"/>
              <a:pathLst>
                <a:path w="1329" h="2153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72"/>
            <p:cNvSpPr/>
            <p:nvPr/>
          </p:nvSpPr>
          <p:spPr>
            <a:xfrm>
              <a:off x="2386084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72"/>
            <p:cNvSpPr/>
            <p:nvPr/>
          </p:nvSpPr>
          <p:spPr>
            <a:xfrm>
              <a:off x="2373606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72"/>
            <p:cNvSpPr/>
            <p:nvPr/>
          </p:nvSpPr>
          <p:spPr>
            <a:xfrm>
              <a:off x="2436050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72"/>
            <p:cNvSpPr/>
            <p:nvPr/>
          </p:nvSpPr>
          <p:spPr>
            <a:xfrm>
              <a:off x="2391773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72"/>
            <p:cNvSpPr/>
            <p:nvPr/>
          </p:nvSpPr>
          <p:spPr>
            <a:xfrm>
              <a:off x="2408026" y="3660670"/>
              <a:ext cx="6082" cy="31458"/>
            </a:xfrm>
            <a:custGeom>
              <a:avLst/>
              <a:gdLst/>
              <a:ahLst/>
              <a:cxnLst/>
              <a:rect l="l" t="t" r="r" b="b"/>
              <a:pathLst>
                <a:path w="232" h="1200" extrusionOk="0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72"/>
            <p:cNvSpPr/>
            <p:nvPr/>
          </p:nvSpPr>
          <p:spPr>
            <a:xfrm>
              <a:off x="2385717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72"/>
            <p:cNvSpPr/>
            <p:nvPr/>
          </p:nvSpPr>
          <p:spPr>
            <a:xfrm>
              <a:off x="2385717" y="3485475"/>
              <a:ext cx="34840" cy="23095"/>
            </a:xfrm>
            <a:custGeom>
              <a:avLst/>
              <a:gdLst/>
              <a:ahLst/>
              <a:cxnLst/>
              <a:rect l="l" t="t" r="r" b="b"/>
              <a:pathLst>
                <a:path w="1329" h="881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72"/>
            <p:cNvSpPr/>
            <p:nvPr/>
          </p:nvSpPr>
          <p:spPr>
            <a:xfrm>
              <a:off x="2498861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72"/>
            <p:cNvSpPr/>
            <p:nvPr/>
          </p:nvSpPr>
          <p:spPr>
            <a:xfrm>
              <a:off x="2497340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72"/>
            <p:cNvSpPr/>
            <p:nvPr/>
          </p:nvSpPr>
          <p:spPr>
            <a:xfrm>
              <a:off x="2473878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72"/>
            <p:cNvSpPr/>
            <p:nvPr/>
          </p:nvSpPr>
          <p:spPr>
            <a:xfrm>
              <a:off x="2485989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72"/>
            <p:cNvSpPr/>
            <p:nvPr/>
          </p:nvSpPr>
          <p:spPr>
            <a:xfrm>
              <a:off x="2473511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72"/>
            <p:cNvSpPr/>
            <p:nvPr/>
          </p:nvSpPr>
          <p:spPr>
            <a:xfrm>
              <a:off x="2536322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72"/>
            <p:cNvSpPr/>
            <p:nvPr/>
          </p:nvSpPr>
          <p:spPr>
            <a:xfrm>
              <a:off x="2492045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72"/>
            <p:cNvSpPr/>
            <p:nvPr/>
          </p:nvSpPr>
          <p:spPr>
            <a:xfrm>
              <a:off x="2507931" y="3660670"/>
              <a:ext cx="6475" cy="31458"/>
            </a:xfrm>
            <a:custGeom>
              <a:avLst/>
              <a:gdLst/>
              <a:ahLst/>
              <a:cxnLst/>
              <a:rect l="l" t="t" r="r" b="b"/>
              <a:pathLst>
                <a:path w="247" h="1200" extrusionOk="0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72"/>
            <p:cNvSpPr/>
            <p:nvPr/>
          </p:nvSpPr>
          <p:spPr>
            <a:xfrm>
              <a:off x="2486383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72"/>
            <p:cNvSpPr/>
            <p:nvPr/>
          </p:nvSpPr>
          <p:spPr>
            <a:xfrm>
              <a:off x="2485989" y="3485475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72"/>
            <p:cNvSpPr/>
            <p:nvPr/>
          </p:nvSpPr>
          <p:spPr>
            <a:xfrm>
              <a:off x="2485989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72"/>
            <p:cNvSpPr/>
            <p:nvPr/>
          </p:nvSpPr>
          <p:spPr>
            <a:xfrm>
              <a:off x="2485989" y="3485475"/>
              <a:ext cx="34473" cy="23095"/>
            </a:xfrm>
            <a:custGeom>
              <a:avLst/>
              <a:gdLst/>
              <a:ahLst/>
              <a:cxnLst/>
              <a:rect l="l" t="t" r="r" b="b"/>
              <a:pathLst>
                <a:path w="1315" h="881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72"/>
            <p:cNvSpPr/>
            <p:nvPr/>
          </p:nvSpPr>
          <p:spPr>
            <a:xfrm>
              <a:off x="2598766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72"/>
            <p:cNvSpPr/>
            <p:nvPr/>
          </p:nvSpPr>
          <p:spPr>
            <a:xfrm>
              <a:off x="2597639" y="3535415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72"/>
            <p:cNvSpPr/>
            <p:nvPr/>
          </p:nvSpPr>
          <p:spPr>
            <a:xfrm>
              <a:off x="2573783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72"/>
            <p:cNvSpPr/>
            <p:nvPr/>
          </p:nvSpPr>
          <p:spPr>
            <a:xfrm>
              <a:off x="2586288" y="3648192"/>
              <a:ext cx="50333" cy="43936"/>
            </a:xfrm>
            <a:custGeom>
              <a:avLst/>
              <a:gdLst/>
              <a:ahLst/>
              <a:cxnLst/>
              <a:rect l="l" t="t" r="r" b="b"/>
              <a:pathLst>
                <a:path w="1920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72"/>
            <p:cNvSpPr/>
            <p:nvPr/>
          </p:nvSpPr>
          <p:spPr>
            <a:xfrm>
              <a:off x="2573783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72"/>
            <p:cNvSpPr/>
            <p:nvPr/>
          </p:nvSpPr>
          <p:spPr>
            <a:xfrm>
              <a:off x="2636594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72"/>
            <p:cNvSpPr/>
            <p:nvPr/>
          </p:nvSpPr>
          <p:spPr>
            <a:xfrm>
              <a:off x="2592317" y="3548103"/>
              <a:ext cx="38248" cy="100115"/>
            </a:xfrm>
            <a:custGeom>
              <a:avLst/>
              <a:gdLst/>
              <a:ahLst/>
              <a:cxnLst/>
              <a:rect l="l" t="t" r="r" b="b"/>
              <a:pathLst>
                <a:path w="1459" h="3819" extrusionOk="0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72"/>
            <p:cNvSpPr/>
            <p:nvPr/>
          </p:nvSpPr>
          <p:spPr>
            <a:xfrm>
              <a:off x="2608230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72"/>
            <p:cNvSpPr/>
            <p:nvPr/>
          </p:nvSpPr>
          <p:spPr>
            <a:xfrm>
              <a:off x="2586288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72"/>
            <p:cNvSpPr/>
            <p:nvPr/>
          </p:nvSpPr>
          <p:spPr>
            <a:xfrm>
              <a:off x="2586288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72"/>
            <p:cNvSpPr/>
            <p:nvPr/>
          </p:nvSpPr>
          <p:spPr>
            <a:xfrm>
              <a:off x="2586288" y="3485082"/>
              <a:ext cx="50333" cy="25429"/>
            </a:xfrm>
            <a:custGeom>
              <a:avLst/>
              <a:gdLst/>
              <a:ahLst/>
              <a:cxnLst/>
              <a:rect l="l" t="t" r="r" b="b"/>
              <a:pathLst>
                <a:path w="1920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72"/>
            <p:cNvSpPr/>
            <p:nvPr/>
          </p:nvSpPr>
          <p:spPr>
            <a:xfrm>
              <a:off x="2586288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9" name="Google Shape;16489;p72"/>
          <p:cNvGrpSpPr/>
          <p:nvPr/>
        </p:nvGrpSpPr>
        <p:grpSpPr>
          <a:xfrm>
            <a:off x="2747484" y="3359460"/>
            <a:ext cx="377706" cy="352330"/>
            <a:chOff x="2747484" y="3359460"/>
            <a:chExt cx="377706" cy="352330"/>
          </a:xfrm>
        </p:grpSpPr>
        <p:sp>
          <p:nvSpPr>
            <p:cNvPr id="16490" name="Google Shape;16490;p72"/>
            <p:cNvSpPr/>
            <p:nvPr/>
          </p:nvSpPr>
          <p:spPr>
            <a:xfrm>
              <a:off x="2806520" y="3611858"/>
              <a:ext cx="46951" cy="46951"/>
            </a:xfrm>
            <a:custGeom>
              <a:avLst/>
              <a:gdLst/>
              <a:ahLst/>
              <a:cxnLst/>
              <a:rect l="l" t="t" r="r" b="b"/>
              <a:pathLst>
                <a:path w="1791" h="1791" extrusionOk="0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72"/>
            <p:cNvSpPr/>
            <p:nvPr/>
          </p:nvSpPr>
          <p:spPr>
            <a:xfrm>
              <a:off x="2960533" y="3488490"/>
              <a:ext cx="110155" cy="94086"/>
            </a:xfrm>
            <a:custGeom>
              <a:avLst/>
              <a:gdLst/>
              <a:ahLst/>
              <a:cxnLst/>
              <a:rect l="l" t="t" r="r" b="b"/>
              <a:pathLst>
                <a:path w="4202" h="3589" extrusionOk="0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72"/>
            <p:cNvSpPr/>
            <p:nvPr/>
          </p:nvSpPr>
          <p:spPr>
            <a:xfrm>
              <a:off x="2971884" y="3526712"/>
              <a:ext cx="103340" cy="56048"/>
            </a:xfrm>
            <a:custGeom>
              <a:avLst/>
              <a:gdLst/>
              <a:ahLst/>
              <a:cxnLst/>
              <a:rect l="l" t="t" r="r" b="b"/>
              <a:pathLst>
                <a:path w="3942" h="2138" extrusionOk="0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72"/>
            <p:cNvSpPr/>
            <p:nvPr/>
          </p:nvSpPr>
          <p:spPr>
            <a:xfrm>
              <a:off x="2835645" y="3382817"/>
              <a:ext cx="158601" cy="305457"/>
            </a:xfrm>
            <a:custGeom>
              <a:avLst/>
              <a:gdLst/>
              <a:ahLst/>
              <a:cxnLst/>
              <a:rect l="l" t="t" r="r" b="b"/>
              <a:pathLst>
                <a:path w="6050" h="11652" extrusionOk="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72"/>
            <p:cNvSpPr/>
            <p:nvPr/>
          </p:nvSpPr>
          <p:spPr>
            <a:xfrm>
              <a:off x="2835645" y="3564933"/>
              <a:ext cx="158601" cy="123342"/>
            </a:xfrm>
            <a:custGeom>
              <a:avLst/>
              <a:gdLst/>
              <a:ahLst/>
              <a:cxnLst/>
              <a:rect l="l" t="t" r="r" b="b"/>
              <a:pathLst>
                <a:path w="6050" h="4705" extrusionOk="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72"/>
            <p:cNvSpPr/>
            <p:nvPr/>
          </p:nvSpPr>
          <p:spPr>
            <a:xfrm>
              <a:off x="2982475" y="3359460"/>
              <a:ext cx="46951" cy="352330"/>
            </a:xfrm>
            <a:custGeom>
              <a:avLst/>
              <a:gdLst/>
              <a:ahLst/>
              <a:cxnLst/>
              <a:rect l="l" t="t" r="r" b="b"/>
              <a:pathLst>
                <a:path w="1791" h="13440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72"/>
            <p:cNvSpPr/>
            <p:nvPr/>
          </p:nvSpPr>
          <p:spPr>
            <a:xfrm>
              <a:off x="2982475" y="3682245"/>
              <a:ext cx="46951" cy="29544"/>
            </a:xfrm>
            <a:custGeom>
              <a:avLst/>
              <a:gdLst/>
              <a:ahLst/>
              <a:cxnLst/>
              <a:rect l="l" t="t" r="r" b="b"/>
              <a:pathLst>
                <a:path w="1791" h="1127" extrusionOk="0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72"/>
            <p:cNvSpPr/>
            <p:nvPr/>
          </p:nvSpPr>
          <p:spPr>
            <a:xfrm>
              <a:off x="2747851" y="3482828"/>
              <a:ext cx="46951" cy="105594"/>
            </a:xfrm>
            <a:custGeom>
              <a:avLst/>
              <a:gdLst/>
              <a:ahLst/>
              <a:cxnLst/>
              <a:rect l="l" t="t" r="r" b="b"/>
              <a:pathLst>
                <a:path w="1791" h="4028" extrusionOk="0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72"/>
            <p:cNvSpPr/>
            <p:nvPr/>
          </p:nvSpPr>
          <p:spPr>
            <a:xfrm>
              <a:off x="2747484" y="3488123"/>
              <a:ext cx="47318" cy="100299"/>
            </a:xfrm>
            <a:custGeom>
              <a:avLst/>
              <a:gdLst/>
              <a:ahLst/>
              <a:cxnLst/>
              <a:rect l="l" t="t" r="r" b="b"/>
              <a:pathLst>
                <a:path w="1805" h="3826" extrusionOk="0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72"/>
            <p:cNvSpPr/>
            <p:nvPr/>
          </p:nvSpPr>
          <p:spPr>
            <a:xfrm>
              <a:off x="2788720" y="3482828"/>
              <a:ext cx="58695" cy="105594"/>
            </a:xfrm>
            <a:custGeom>
              <a:avLst/>
              <a:gdLst/>
              <a:ahLst/>
              <a:cxnLst/>
              <a:rect l="l" t="t" r="r" b="b"/>
              <a:pathLst>
                <a:path w="2239" h="4028" extrusionOk="0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72"/>
            <p:cNvSpPr/>
            <p:nvPr/>
          </p:nvSpPr>
          <p:spPr>
            <a:xfrm>
              <a:off x="2788720" y="3570622"/>
              <a:ext cx="58695" cy="17800"/>
            </a:xfrm>
            <a:custGeom>
              <a:avLst/>
              <a:gdLst/>
              <a:ahLst/>
              <a:cxnLst/>
              <a:rect l="l" t="t" r="r" b="b"/>
              <a:pathLst>
                <a:path w="2239" h="679" extrusionOk="0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72"/>
            <p:cNvSpPr/>
            <p:nvPr/>
          </p:nvSpPr>
          <p:spPr>
            <a:xfrm>
              <a:off x="2788720" y="3588396"/>
              <a:ext cx="59062" cy="93876"/>
            </a:xfrm>
            <a:custGeom>
              <a:avLst/>
              <a:gdLst/>
              <a:ahLst/>
              <a:cxnLst/>
              <a:rect l="l" t="t" r="r" b="b"/>
              <a:pathLst>
                <a:path w="2253" h="3581" extrusionOk="0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72"/>
            <p:cNvSpPr/>
            <p:nvPr/>
          </p:nvSpPr>
          <p:spPr>
            <a:xfrm>
              <a:off x="3091844" y="3529753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72"/>
            <p:cNvSpPr/>
            <p:nvPr/>
          </p:nvSpPr>
          <p:spPr>
            <a:xfrm>
              <a:off x="3069535" y="3463140"/>
              <a:ext cx="28574" cy="24249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72"/>
            <p:cNvSpPr/>
            <p:nvPr/>
          </p:nvSpPr>
          <p:spPr>
            <a:xfrm>
              <a:off x="3068958" y="3583467"/>
              <a:ext cx="28601" cy="24249"/>
            </a:xfrm>
            <a:custGeom>
              <a:avLst/>
              <a:gdLst/>
              <a:ahLst/>
              <a:cxnLst/>
              <a:rect l="l" t="t" r="r" b="b"/>
              <a:pathLst>
                <a:path w="1091" h="925" extrusionOk="0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5" name="Google Shape;16505;p72"/>
          <p:cNvGrpSpPr/>
          <p:nvPr/>
        </p:nvGrpSpPr>
        <p:grpSpPr>
          <a:xfrm>
            <a:off x="3696205" y="3371938"/>
            <a:ext cx="375792" cy="327373"/>
            <a:chOff x="3696205" y="3371938"/>
            <a:chExt cx="375792" cy="327373"/>
          </a:xfrm>
        </p:grpSpPr>
        <p:sp>
          <p:nvSpPr>
            <p:cNvPr id="16506" name="Google Shape;16506;p72"/>
            <p:cNvSpPr/>
            <p:nvPr/>
          </p:nvSpPr>
          <p:spPr>
            <a:xfrm>
              <a:off x="3696205" y="3456718"/>
              <a:ext cx="375792" cy="242594"/>
            </a:xfrm>
            <a:custGeom>
              <a:avLst/>
              <a:gdLst/>
              <a:ahLst/>
              <a:cxnLst/>
              <a:rect l="l" t="t" r="r" b="b"/>
              <a:pathLst>
                <a:path w="14335" h="925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72"/>
            <p:cNvSpPr/>
            <p:nvPr/>
          </p:nvSpPr>
          <p:spPr>
            <a:xfrm>
              <a:off x="3696205" y="3456718"/>
              <a:ext cx="375792" cy="18193"/>
            </a:xfrm>
            <a:custGeom>
              <a:avLst/>
              <a:gdLst/>
              <a:ahLst/>
              <a:cxnLst/>
              <a:rect l="l" t="t" r="r" b="b"/>
              <a:pathLst>
                <a:path w="14335" h="69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72"/>
            <p:cNvSpPr/>
            <p:nvPr/>
          </p:nvSpPr>
          <p:spPr>
            <a:xfrm>
              <a:off x="3732539" y="3505163"/>
              <a:ext cx="121113" cy="157814"/>
            </a:xfrm>
            <a:custGeom>
              <a:avLst/>
              <a:gdLst/>
              <a:ahLst/>
              <a:cxnLst/>
              <a:rect l="l" t="t" r="r" b="b"/>
              <a:pathLst>
                <a:path w="4620" h="602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72"/>
            <p:cNvSpPr/>
            <p:nvPr/>
          </p:nvSpPr>
          <p:spPr>
            <a:xfrm>
              <a:off x="3883904" y="3505163"/>
              <a:ext cx="151759" cy="30278"/>
            </a:xfrm>
            <a:custGeom>
              <a:avLst/>
              <a:gdLst/>
              <a:ahLst/>
              <a:cxnLst/>
              <a:rect l="l" t="t" r="r" b="b"/>
              <a:pathLst>
                <a:path w="5789" h="1155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72"/>
            <p:cNvSpPr/>
            <p:nvPr/>
          </p:nvSpPr>
          <p:spPr>
            <a:xfrm>
              <a:off x="3883904" y="3553582"/>
              <a:ext cx="115451" cy="24249"/>
            </a:xfrm>
            <a:custGeom>
              <a:avLst/>
              <a:gdLst/>
              <a:ahLst/>
              <a:cxnLst/>
              <a:rect l="l" t="t" r="r" b="b"/>
              <a:pathLst>
                <a:path w="4404" h="925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72"/>
            <p:cNvSpPr/>
            <p:nvPr/>
          </p:nvSpPr>
          <p:spPr>
            <a:xfrm>
              <a:off x="3882017" y="3595972"/>
              <a:ext cx="76836" cy="12138"/>
            </a:xfrm>
            <a:custGeom>
              <a:avLst/>
              <a:gdLst/>
              <a:ahLst/>
              <a:cxnLst/>
              <a:rect l="l" t="t" r="r" b="b"/>
              <a:pathLst>
                <a:path w="2931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2" name="Google Shape;16512;p72"/>
            <p:cNvSpPr/>
            <p:nvPr/>
          </p:nvSpPr>
          <p:spPr>
            <a:xfrm>
              <a:off x="3966770" y="3595972"/>
              <a:ext cx="40528" cy="12138"/>
            </a:xfrm>
            <a:custGeom>
              <a:avLst/>
              <a:gdLst/>
              <a:ahLst/>
              <a:cxnLst/>
              <a:rect l="l" t="t" r="r" b="b"/>
              <a:pathLst>
                <a:path w="1546" h="463" extrusionOk="0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3" name="Google Shape;16513;p72"/>
            <p:cNvSpPr/>
            <p:nvPr/>
          </p:nvSpPr>
          <p:spPr>
            <a:xfrm>
              <a:off x="3882017" y="3632306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72"/>
            <p:cNvSpPr/>
            <p:nvPr/>
          </p:nvSpPr>
          <p:spPr>
            <a:xfrm>
              <a:off x="3918324" y="3632306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72"/>
            <p:cNvSpPr/>
            <p:nvPr/>
          </p:nvSpPr>
          <p:spPr>
            <a:xfrm>
              <a:off x="3882017" y="3656895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6" name="Google Shape;16516;p72"/>
            <p:cNvSpPr/>
            <p:nvPr/>
          </p:nvSpPr>
          <p:spPr>
            <a:xfrm>
              <a:off x="3918324" y="3656895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7" name="Google Shape;16517;p72"/>
            <p:cNvSpPr/>
            <p:nvPr/>
          </p:nvSpPr>
          <p:spPr>
            <a:xfrm>
              <a:off x="3853993" y="3371938"/>
              <a:ext cx="59823" cy="109028"/>
            </a:xfrm>
            <a:custGeom>
              <a:avLst/>
              <a:gdLst/>
              <a:ahLst/>
              <a:cxnLst/>
              <a:rect l="l" t="t" r="r" b="b"/>
              <a:pathLst>
                <a:path w="2282" h="4159" extrusionOk="0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72"/>
            <p:cNvSpPr/>
            <p:nvPr/>
          </p:nvSpPr>
          <p:spPr>
            <a:xfrm>
              <a:off x="3756735" y="3583860"/>
              <a:ext cx="72694" cy="78750"/>
            </a:xfrm>
            <a:custGeom>
              <a:avLst/>
              <a:gdLst/>
              <a:ahLst/>
              <a:cxnLst/>
              <a:rect l="l" t="t" r="r" b="b"/>
              <a:pathLst>
                <a:path w="2773" h="3004" extrusionOk="0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72"/>
            <p:cNvSpPr/>
            <p:nvPr/>
          </p:nvSpPr>
          <p:spPr>
            <a:xfrm>
              <a:off x="3779831" y="3583860"/>
              <a:ext cx="26503" cy="18193"/>
            </a:xfrm>
            <a:custGeom>
              <a:avLst/>
              <a:gdLst/>
              <a:ahLst/>
              <a:cxnLst/>
              <a:rect l="l" t="t" r="r" b="b"/>
              <a:pathLst>
                <a:path w="1011" h="694" extrusionOk="0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72"/>
            <p:cNvSpPr/>
            <p:nvPr/>
          </p:nvSpPr>
          <p:spPr>
            <a:xfrm>
              <a:off x="3756735" y="3603155"/>
              <a:ext cx="72694" cy="59456"/>
            </a:xfrm>
            <a:custGeom>
              <a:avLst/>
              <a:gdLst/>
              <a:ahLst/>
              <a:cxnLst/>
              <a:rect l="l" t="t" r="r" b="b"/>
              <a:pathLst>
                <a:path w="2773" h="2268" extrusionOk="0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72"/>
            <p:cNvSpPr/>
            <p:nvPr/>
          </p:nvSpPr>
          <p:spPr>
            <a:xfrm>
              <a:off x="3756735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72"/>
            <p:cNvSpPr/>
            <p:nvPr/>
          </p:nvSpPr>
          <p:spPr>
            <a:xfrm>
              <a:off x="3811236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72"/>
            <p:cNvSpPr/>
            <p:nvPr/>
          </p:nvSpPr>
          <p:spPr>
            <a:xfrm>
              <a:off x="3768847" y="3535415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72"/>
            <p:cNvSpPr/>
            <p:nvPr/>
          </p:nvSpPr>
          <p:spPr>
            <a:xfrm>
              <a:off x="3768847" y="3535415"/>
              <a:ext cx="33345" cy="54632"/>
            </a:xfrm>
            <a:custGeom>
              <a:avLst/>
              <a:gdLst/>
              <a:ahLst/>
              <a:cxnLst/>
              <a:rect l="l" t="t" r="r" b="b"/>
              <a:pathLst>
                <a:path w="1272" h="2084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72"/>
            <p:cNvSpPr/>
            <p:nvPr/>
          </p:nvSpPr>
          <p:spPr>
            <a:xfrm>
              <a:off x="3768847" y="3535415"/>
              <a:ext cx="48472" cy="24301"/>
            </a:xfrm>
            <a:custGeom>
              <a:avLst/>
              <a:gdLst/>
              <a:ahLst/>
              <a:cxnLst/>
              <a:rect l="l" t="t" r="r" b="b"/>
              <a:pathLst>
                <a:path w="1849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72"/>
            <p:cNvSpPr/>
            <p:nvPr/>
          </p:nvSpPr>
          <p:spPr>
            <a:xfrm>
              <a:off x="3768847" y="3535415"/>
              <a:ext cx="33345" cy="22361"/>
            </a:xfrm>
            <a:custGeom>
              <a:avLst/>
              <a:gdLst/>
              <a:ahLst/>
              <a:cxnLst/>
              <a:rect l="l" t="t" r="r" b="b"/>
              <a:pathLst>
                <a:path w="1272" h="853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72"/>
            <p:cNvSpPr/>
            <p:nvPr/>
          </p:nvSpPr>
          <p:spPr>
            <a:xfrm>
              <a:off x="3871793" y="3451029"/>
              <a:ext cx="24249" cy="12138"/>
            </a:xfrm>
            <a:custGeom>
              <a:avLst/>
              <a:gdLst/>
              <a:ahLst/>
              <a:cxnLst/>
              <a:rect l="l" t="t" r="r" b="b"/>
              <a:pathLst>
                <a:path w="925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72"/>
            <p:cNvSpPr/>
            <p:nvPr/>
          </p:nvSpPr>
          <p:spPr>
            <a:xfrm>
              <a:off x="3854386" y="3371938"/>
              <a:ext cx="59429" cy="12138"/>
            </a:xfrm>
            <a:custGeom>
              <a:avLst/>
              <a:gdLst/>
              <a:ahLst/>
              <a:cxnLst/>
              <a:rect l="l" t="t" r="r" b="b"/>
              <a:pathLst>
                <a:path w="2267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9" name="Google Shape;16529;p72"/>
          <p:cNvGrpSpPr/>
          <p:nvPr/>
        </p:nvGrpSpPr>
        <p:grpSpPr>
          <a:xfrm>
            <a:off x="6567324" y="2436849"/>
            <a:ext cx="366722" cy="342892"/>
            <a:chOff x="6567324" y="2436849"/>
            <a:chExt cx="366722" cy="342892"/>
          </a:xfrm>
        </p:grpSpPr>
        <p:sp>
          <p:nvSpPr>
            <p:cNvPr id="16530" name="Google Shape;16530;p72"/>
            <p:cNvSpPr/>
            <p:nvPr/>
          </p:nvSpPr>
          <p:spPr>
            <a:xfrm>
              <a:off x="6567324" y="2508390"/>
              <a:ext cx="366722" cy="271351"/>
            </a:xfrm>
            <a:custGeom>
              <a:avLst/>
              <a:gdLst/>
              <a:ahLst/>
              <a:cxnLst/>
              <a:rect l="l" t="t" r="r" b="b"/>
              <a:pathLst>
                <a:path w="13989" h="10351" extrusionOk="0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72"/>
            <p:cNvSpPr/>
            <p:nvPr/>
          </p:nvSpPr>
          <p:spPr>
            <a:xfrm>
              <a:off x="6567324" y="2508390"/>
              <a:ext cx="183164" cy="271351"/>
            </a:xfrm>
            <a:custGeom>
              <a:avLst/>
              <a:gdLst/>
              <a:ahLst/>
              <a:cxnLst/>
              <a:rect l="l" t="t" r="r" b="b"/>
              <a:pathLst>
                <a:path w="6987" h="10351" extrusionOk="0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2" name="Google Shape;16532;p72"/>
            <p:cNvSpPr/>
            <p:nvPr/>
          </p:nvSpPr>
          <p:spPr>
            <a:xfrm>
              <a:off x="6599097" y="2540163"/>
              <a:ext cx="303150" cy="207780"/>
            </a:xfrm>
            <a:custGeom>
              <a:avLst/>
              <a:gdLst/>
              <a:ahLst/>
              <a:cxnLst/>
              <a:rect l="l" t="t" r="r" b="b"/>
              <a:pathLst>
                <a:path w="11564" h="7926" extrusionOk="0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3" name="Google Shape;16533;p72"/>
            <p:cNvSpPr/>
            <p:nvPr/>
          </p:nvSpPr>
          <p:spPr>
            <a:xfrm>
              <a:off x="6598730" y="2540556"/>
              <a:ext cx="151759" cy="207780"/>
            </a:xfrm>
            <a:custGeom>
              <a:avLst/>
              <a:gdLst/>
              <a:ahLst/>
              <a:cxnLst/>
              <a:rect l="l" t="t" r="r" b="b"/>
              <a:pathLst>
                <a:path w="5789" h="7926" extrusionOk="0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72"/>
            <p:cNvSpPr/>
            <p:nvPr/>
          </p:nvSpPr>
          <p:spPr>
            <a:xfrm>
              <a:off x="6678580" y="2436849"/>
              <a:ext cx="144209" cy="120379"/>
            </a:xfrm>
            <a:custGeom>
              <a:avLst/>
              <a:gdLst/>
              <a:ahLst/>
              <a:cxnLst/>
              <a:rect l="l" t="t" r="r" b="b"/>
              <a:pathLst>
                <a:path w="5501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72"/>
            <p:cNvSpPr/>
            <p:nvPr/>
          </p:nvSpPr>
          <p:spPr>
            <a:xfrm>
              <a:off x="6711480" y="2591256"/>
              <a:ext cx="141954" cy="101452"/>
            </a:xfrm>
            <a:custGeom>
              <a:avLst/>
              <a:gdLst/>
              <a:ahLst/>
              <a:cxnLst/>
              <a:rect l="l" t="t" r="r" b="b"/>
              <a:pathLst>
                <a:path w="5415" h="3870" extrusionOk="0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72"/>
            <p:cNvSpPr/>
            <p:nvPr/>
          </p:nvSpPr>
          <p:spPr>
            <a:xfrm>
              <a:off x="6669117" y="2666178"/>
              <a:ext cx="41656" cy="35652"/>
            </a:xfrm>
            <a:custGeom>
              <a:avLst/>
              <a:gdLst/>
              <a:ahLst/>
              <a:cxnLst/>
              <a:rect l="l" t="t" r="r" b="b"/>
              <a:pathLst>
                <a:path w="1589" h="1360" extrusionOk="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7" name="Google Shape;16537;p72"/>
            <p:cNvSpPr/>
            <p:nvPr/>
          </p:nvSpPr>
          <p:spPr>
            <a:xfrm>
              <a:off x="6630476" y="2582238"/>
              <a:ext cx="41682" cy="36413"/>
            </a:xfrm>
            <a:custGeom>
              <a:avLst/>
              <a:gdLst/>
              <a:ahLst/>
              <a:cxnLst/>
              <a:rect l="l" t="t" r="r" b="b"/>
              <a:pathLst>
                <a:path w="1590" h="1389" extrusionOk="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8" name="Google Shape;16538;p72"/>
            <p:cNvSpPr/>
            <p:nvPr/>
          </p:nvSpPr>
          <p:spPr>
            <a:xfrm>
              <a:off x="6837889" y="2678080"/>
              <a:ext cx="40948" cy="35967"/>
            </a:xfrm>
            <a:custGeom>
              <a:avLst/>
              <a:gdLst/>
              <a:ahLst/>
              <a:cxnLst/>
              <a:rect l="l" t="t" r="r" b="b"/>
              <a:pathLst>
                <a:path w="1562" h="1372" extrusionOk="0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9" name="Google Shape;16539;p72"/>
            <p:cNvSpPr/>
            <p:nvPr/>
          </p:nvSpPr>
          <p:spPr>
            <a:xfrm>
              <a:off x="6733868" y="2598124"/>
              <a:ext cx="40895" cy="36124"/>
            </a:xfrm>
            <a:custGeom>
              <a:avLst/>
              <a:gdLst/>
              <a:ahLst/>
              <a:cxnLst/>
              <a:rect l="l" t="t" r="r" b="b"/>
              <a:pathLst>
                <a:path w="1560" h="1378" extrusionOk="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0" name="Google Shape;16540;p72"/>
            <p:cNvSpPr/>
            <p:nvPr/>
          </p:nvSpPr>
          <p:spPr>
            <a:xfrm>
              <a:off x="6678580" y="2436849"/>
              <a:ext cx="71908" cy="120379"/>
            </a:xfrm>
            <a:custGeom>
              <a:avLst/>
              <a:gdLst/>
              <a:ahLst/>
              <a:cxnLst/>
              <a:rect l="l" t="t" r="r" b="b"/>
              <a:pathLst>
                <a:path w="2743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72"/>
            <p:cNvSpPr/>
            <p:nvPr/>
          </p:nvSpPr>
          <p:spPr>
            <a:xfrm>
              <a:off x="6728913" y="2500578"/>
              <a:ext cx="38221" cy="32795"/>
            </a:xfrm>
            <a:custGeom>
              <a:avLst/>
              <a:gdLst/>
              <a:ahLst/>
              <a:cxnLst/>
              <a:rect l="l" t="t" r="r" b="b"/>
              <a:pathLst>
                <a:path w="1458" h="1251" extrusionOk="0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2" name="Google Shape;16542;p72"/>
          <p:cNvGrpSpPr/>
          <p:nvPr/>
        </p:nvGrpSpPr>
        <p:grpSpPr>
          <a:xfrm>
            <a:off x="4208970" y="3361347"/>
            <a:ext cx="299349" cy="348188"/>
            <a:chOff x="4208970" y="3361347"/>
            <a:chExt cx="299349" cy="348188"/>
          </a:xfrm>
        </p:grpSpPr>
        <p:sp>
          <p:nvSpPr>
            <p:cNvPr id="16543" name="Google Shape;16543;p72"/>
            <p:cNvSpPr/>
            <p:nvPr/>
          </p:nvSpPr>
          <p:spPr>
            <a:xfrm>
              <a:off x="4208970" y="3374979"/>
              <a:ext cx="252817" cy="334556"/>
            </a:xfrm>
            <a:custGeom>
              <a:avLst/>
              <a:gdLst/>
              <a:ahLst/>
              <a:cxnLst/>
              <a:rect l="l" t="t" r="r" b="b"/>
              <a:pathLst>
                <a:path w="9644" h="12762" extrusionOk="0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72"/>
            <p:cNvSpPr/>
            <p:nvPr/>
          </p:nvSpPr>
          <p:spPr>
            <a:xfrm>
              <a:off x="4439059" y="3410920"/>
              <a:ext cx="22728" cy="298615"/>
            </a:xfrm>
            <a:custGeom>
              <a:avLst/>
              <a:gdLst/>
              <a:ahLst/>
              <a:cxnLst/>
              <a:rect l="l" t="t" r="r" b="b"/>
              <a:pathLst>
                <a:path w="867" h="11391" extrusionOk="0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72"/>
            <p:cNvSpPr/>
            <p:nvPr/>
          </p:nvSpPr>
          <p:spPr>
            <a:xfrm>
              <a:off x="4403092" y="3374979"/>
              <a:ext cx="58695" cy="58669"/>
            </a:xfrm>
            <a:custGeom>
              <a:avLst/>
              <a:gdLst/>
              <a:ahLst/>
              <a:cxnLst/>
              <a:rect l="l" t="t" r="r" b="b"/>
              <a:pathLst>
                <a:path w="2239" h="2238" extrusionOk="0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72"/>
            <p:cNvSpPr/>
            <p:nvPr/>
          </p:nvSpPr>
          <p:spPr>
            <a:xfrm>
              <a:off x="4289188" y="3457478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72"/>
            <p:cNvSpPr/>
            <p:nvPr/>
          </p:nvSpPr>
          <p:spPr>
            <a:xfrm>
              <a:off x="4289188" y="3478293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72"/>
            <p:cNvSpPr/>
            <p:nvPr/>
          </p:nvSpPr>
          <p:spPr>
            <a:xfrm>
              <a:off x="4240743" y="3457845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9" name="Google Shape;16549;p72"/>
            <p:cNvSpPr/>
            <p:nvPr/>
          </p:nvSpPr>
          <p:spPr>
            <a:xfrm>
              <a:off x="4289188" y="3544512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0" name="Google Shape;16550;p72"/>
            <p:cNvSpPr/>
            <p:nvPr/>
          </p:nvSpPr>
          <p:spPr>
            <a:xfrm>
              <a:off x="4289188" y="3565326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72"/>
            <p:cNvSpPr/>
            <p:nvPr/>
          </p:nvSpPr>
          <p:spPr>
            <a:xfrm>
              <a:off x="4240743" y="3544879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72"/>
            <p:cNvSpPr/>
            <p:nvPr/>
          </p:nvSpPr>
          <p:spPr>
            <a:xfrm>
              <a:off x="4289188" y="3631545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72"/>
            <p:cNvSpPr/>
            <p:nvPr/>
          </p:nvSpPr>
          <p:spPr>
            <a:xfrm>
              <a:off x="4289188" y="3652360"/>
              <a:ext cx="141194" cy="10250"/>
            </a:xfrm>
            <a:custGeom>
              <a:avLst/>
              <a:gdLst/>
              <a:ahLst/>
              <a:cxnLst/>
              <a:rect l="l" t="t" r="r" b="b"/>
              <a:pathLst>
                <a:path w="5386" h="391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72"/>
            <p:cNvSpPr/>
            <p:nvPr/>
          </p:nvSpPr>
          <p:spPr>
            <a:xfrm>
              <a:off x="4240743" y="3631912"/>
              <a:ext cx="31065" cy="30698"/>
            </a:xfrm>
            <a:custGeom>
              <a:avLst/>
              <a:gdLst/>
              <a:ahLst/>
              <a:cxnLst/>
              <a:rect l="l" t="t" r="r" b="b"/>
              <a:pathLst>
                <a:path w="1185" h="1171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72"/>
            <p:cNvSpPr/>
            <p:nvPr/>
          </p:nvSpPr>
          <p:spPr>
            <a:xfrm>
              <a:off x="4320227" y="3361347"/>
              <a:ext cx="38248" cy="35967"/>
            </a:xfrm>
            <a:custGeom>
              <a:avLst/>
              <a:gdLst/>
              <a:ahLst/>
              <a:cxnLst/>
              <a:rect l="l" t="t" r="r" b="b"/>
              <a:pathLst>
                <a:path w="1459" h="1372" extrusionOk="0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72"/>
            <p:cNvSpPr/>
            <p:nvPr/>
          </p:nvSpPr>
          <p:spPr>
            <a:xfrm>
              <a:off x="4405609" y="3596653"/>
              <a:ext cx="102710" cy="101033"/>
            </a:xfrm>
            <a:custGeom>
              <a:avLst/>
              <a:gdLst/>
              <a:ahLst/>
              <a:cxnLst/>
              <a:rect l="l" t="t" r="r" b="b"/>
              <a:pathLst>
                <a:path w="3918" h="3854" extrusionOk="0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57" name="Google Shape;16557;p72"/>
          <p:cNvGrpSpPr/>
          <p:nvPr/>
        </p:nvGrpSpPr>
        <p:grpSpPr>
          <a:xfrm>
            <a:off x="2786833" y="1512351"/>
            <a:ext cx="366722" cy="353667"/>
            <a:chOff x="2786833" y="1512351"/>
            <a:chExt cx="366722" cy="353667"/>
          </a:xfrm>
        </p:grpSpPr>
        <p:sp>
          <p:nvSpPr>
            <p:cNvPr id="16558" name="Google Shape;16558;p72"/>
            <p:cNvSpPr/>
            <p:nvPr/>
          </p:nvSpPr>
          <p:spPr>
            <a:xfrm>
              <a:off x="2987797" y="1713315"/>
              <a:ext cx="165757" cy="75106"/>
            </a:xfrm>
            <a:custGeom>
              <a:avLst/>
              <a:gdLst/>
              <a:ahLst/>
              <a:cxnLst/>
              <a:rect l="l" t="t" r="r" b="b"/>
              <a:pathLst>
                <a:path w="6323" h="2865" extrusionOk="0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72"/>
            <p:cNvSpPr/>
            <p:nvPr/>
          </p:nvSpPr>
          <p:spPr>
            <a:xfrm>
              <a:off x="2786833" y="1767423"/>
              <a:ext cx="177528" cy="98595"/>
            </a:xfrm>
            <a:custGeom>
              <a:avLst/>
              <a:gdLst/>
              <a:ahLst/>
              <a:cxnLst/>
              <a:rect l="l" t="t" r="r" b="b"/>
              <a:pathLst>
                <a:path w="6772" h="3761" extrusionOk="0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72"/>
            <p:cNvSpPr/>
            <p:nvPr/>
          </p:nvSpPr>
          <p:spPr>
            <a:xfrm>
              <a:off x="2786833" y="1607747"/>
              <a:ext cx="189246" cy="122398"/>
            </a:xfrm>
            <a:custGeom>
              <a:avLst/>
              <a:gdLst/>
              <a:ahLst/>
              <a:cxnLst/>
              <a:rect l="l" t="t" r="r" b="b"/>
              <a:pathLst>
                <a:path w="7219" h="4669" extrusionOk="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72"/>
            <p:cNvSpPr/>
            <p:nvPr/>
          </p:nvSpPr>
          <p:spPr>
            <a:xfrm>
              <a:off x="2964334" y="1512351"/>
              <a:ext cx="189220" cy="98595"/>
            </a:xfrm>
            <a:custGeom>
              <a:avLst/>
              <a:gdLst/>
              <a:ahLst/>
              <a:cxnLst/>
              <a:rect l="l" t="t" r="r" b="b"/>
              <a:pathLst>
                <a:path w="7218" h="3761" extrusionOk="0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2" name="Google Shape;16562;p72"/>
            <p:cNvSpPr/>
            <p:nvPr/>
          </p:nvSpPr>
          <p:spPr>
            <a:xfrm>
              <a:off x="2991939" y="1529784"/>
              <a:ext cx="39401" cy="12138"/>
            </a:xfrm>
            <a:custGeom>
              <a:avLst/>
              <a:gdLst/>
              <a:ahLst/>
              <a:cxnLst/>
              <a:rect l="l" t="t" r="r" b="b"/>
              <a:pathLst>
                <a:path w="1503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3" name="Google Shape;16563;p72"/>
            <p:cNvSpPr/>
            <p:nvPr/>
          </p:nvSpPr>
          <p:spPr>
            <a:xfrm>
              <a:off x="3098293" y="1553613"/>
              <a:ext cx="27631" cy="11771"/>
            </a:xfrm>
            <a:custGeom>
              <a:avLst/>
              <a:gdLst/>
              <a:ahLst/>
              <a:cxnLst/>
              <a:rect l="l" t="t" r="r" b="b"/>
              <a:pathLst>
                <a:path w="1054" h="449" extrusionOk="0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72"/>
            <p:cNvSpPr/>
            <p:nvPr/>
          </p:nvSpPr>
          <p:spPr>
            <a:xfrm>
              <a:off x="3039257" y="1529784"/>
              <a:ext cx="84779" cy="12138"/>
            </a:xfrm>
            <a:custGeom>
              <a:avLst/>
              <a:gdLst/>
              <a:ahLst/>
              <a:cxnLst/>
              <a:rect l="l" t="t" r="r" b="b"/>
              <a:pathLst>
                <a:path w="3234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72"/>
            <p:cNvSpPr/>
            <p:nvPr/>
          </p:nvSpPr>
          <p:spPr>
            <a:xfrm>
              <a:off x="2991939" y="1553613"/>
              <a:ext cx="98437" cy="11771"/>
            </a:xfrm>
            <a:custGeom>
              <a:avLst/>
              <a:gdLst/>
              <a:ahLst/>
              <a:cxnLst/>
              <a:rect l="l" t="t" r="r" b="b"/>
              <a:pathLst>
                <a:path w="37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72"/>
            <p:cNvSpPr/>
            <p:nvPr/>
          </p:nvSpPr>
          <p:spPr>
            <a:xfrm>
              <a:off x="2814463" y="1784070"/>
              <a:ext cx="86693" cy="11771"/>
            </a:xfrm>
            <a:custGeom>
              <a:avLst/>
              <a:gdLst/>
              <a:ahLst/>
              <a:cxnLst/>
              <a:rect l="l" t="t" r="r" b="b"/>
              <a:pathLst>
                <a:path w="3307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7" name="Google Shape;16567;p72"/>
            <p:cNvSpPr/>
            <p:nvPr/>
          </p:nvSpPr>
          <p:spPr>
            <a:xfrm>
              <a:off x="2909073" y="1784070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8" name="Google Shape;16568;p72"/>
            <p:cNvSpPr/>
            <p:nvPr/>
          </p:nvSpPr>
          <p:spPr>
            <a:xfrm>
              <a:off x="2814463" y="180792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9" name="Google Shape;16569;p72"/>
            <p:cNvSpPr/>
            <p:nvPr/>
          </p:nvSpPr>
          <p:spPr>
            <a:xfrm>
              <a:off x="2850037" y="1807925"/>
              <a:ext cx="86693" cy="11744"/>
            </a:xfrm>
            <a:custGeom>
              <a:avLst/>
              <a:gdLst/>
              <a:ahLst/>
              <a:cxnLst/>
              <a:rect l="l" t="t" r="r" b="b"/>
              <a:pathLst>
                <a:path w="3307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72"/>
            <p:cNvSpPr/>
            <p:nvPr/>
          </p:nvSpPr>
          <p:spPr>
            <a:xfrm>
              <a:off x="3050975" y="1731115"/>
              <a:ext cx="74949" cy="11744"/>
            </a:xfrm>
            <a:custGeom>
              <a:avLst/>
              <a:gdLst/>
              <a:ahLst/>
              <a:cxnLst/>
              <a:rect l="l" t="t" r="r" b="b"/>
              <a:pathLst>
                <a:path w="2859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72"/>
            <p:cNvSpPr/>
            <p:nvPr/>
          </p:nvSpPr>
          <p:spPr>
            <a:xfrm>
              <a:off x="3015401" y="173111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72"/>
            <p:cNvSpPr/>
            <p:nvPr/>
          </p:nvSpPr>
          <p:spPr>
            <a:xfrm>
              <a:off x="2814463" y="1624394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72"/>
            <p:cNvSpPr/>
            <p:nvPr/>
          </p:nvSpPr>
          <p:spPr>
            <a:xfrm>
              <a:off x="2909073" y="1624394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72"/>
            <p:cNvSpPr/>
            <p:nvPr/>
          </p:nvSpPr>
          <p:spPr>
            <a:xfrm>
              <a:off x="2814463" y="1671686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72"/>
            <p:cNvSpPr/>
            <p:nvPr/>
          </p:nvSpPr>
          <p:spPr>
            <a:xfrm>
              <a:off x="2909073" y="1671686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72"/>
            <p:cNvSpPr/>
            <p:nvPr/>
          </p:nvSpPr>
          <p:spPr>
            <a:xfrm>
              <a:off x="2814463" y="1648223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7" name="Google Shape;16577;p72"/>
            <p:cNvSpPr/>
            <p:nvPr/>
          </p:nvSpPr>
          <p:spPr>
            <a:xfrm>
              <a:off x="2850037" y="1648223"/>
              <a:ext cx="98411" cy="11771"/>
            </a:xfrm>
            <a:custGeom>
              <a:avLst/>
              <a:gdLst/>
              <a:ahLst/>
              <a:cxnLst/>
              <a:rect l="l" t="t" r="r" b="b"/>
              <a:pathLst>
                <a:path w="3754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8" name="Google Shape;16578;p72"/>
          <p:cNvGrpSpPr/>
          <p:nvPr/>
        </p:nvGrpSpPr>
        <p:grpSpPr>
          <a:xfrm>
            <a:off x="1845321" y="1512744"/>
            <a:ext cx="352723" cy="353090"/>
            <a:chOff x="1845321" y="1512744"/>
            <a:chExt cx="352723" cy="353090"/>
          </a:xfrm>
        </p:grpSpPr>
        <p:sp>
          <p:nvSpPr>
            <p:cNvPr id="16579" name="Google Shape;16579;p72"/>
            <p:cNvSpPr/>
            <p:nvPr/>
          </p:nvSpPr>
          <p:spPr>
            <a:xfrm>
              <a:off x="1964888" y="1700444"/>
              <a:ext cx="113563" cy="96917"/>
            </a:xfrm>
            <a:custGeom>
              <a:avLst/>
              <a:gdLst/>
              <a:ahLst/>
              <a:cxnLst/>
              <a:rect l="l" t="t" r="r" b="b"/>
              <a:pathLst>
                <a:path w="4332" h="3697" extrusionOk="0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72"/>
            <p:cNvSpPr/>
            <p:nvPr/>
          </p:nvSpPr>
          <p:spPr>
            <a:xfrm>
              <a:off x="2001615" y="1700444"/>
              <a:ext cx="39742" cy="17066"/>
            </a:xfrm>
            <a:custGeom>
              <a:avLst/>
              <a:gdLst/>
              <a:ahLst/>
              <a:cxnLst/>
              <a:rect l="l" t="t" r="r" b="b"/>
              <a:pathLst>
                <a:path w="1516" h="651" extrusionOk="0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72"/>
            <p:cNvSpPr/>
            <p:nvPr/>
          </p:nvSpPr>
          <p:spPr>
            <a:xfrm>
              <a:off x="1964521" y="1715203"/>
              <a:ext cx="113930" cy="82158"/>
            </a:xfrm>
            <a:custGeom>
              <a:avLst/>
              <a:gdLst/>
              <a:ahLst/>
              <a:cxnLst/>
              <a:rect l="l" t="t" r="r" b="b"/>
              <a:pathLst>
                <a:path w="4346" h="3134" extrusionOk="0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72"/>
            <p:cNvSpPr/>
            <p:nvPr/>
          </p:nvSpPr>
          <p:spPr>
            <a:xfrm>
              <a:off x="1981560" y="1620986"/>
              <a:ext cx="28784" cy="62077"/>
            </a:xfrm>
            <a:custGeom>
              <a:avLst/>
              <a:gdLst/>
              <a:ahLst/>
              <a:cxnLst/>
              <a:rect l="l" t="t" r="r" b="b"/>
              <a:pathLst>
                <a:path w="1098" h="2368" extrusionOk="0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72"/>
            <p:cNvSpPr/>
            <p:nvPr/>
          </p:nvSpPr>
          <p:spPr>
            <a:xfrm>
              <a:off x="1993278" y="1615297"/>
              <a:ext cx="68159" cy="68159"/>
            </a:xfrm>
            <a:custGeom>
              <a:avLst/>
              <a:gdLst/>
              <a:ahLst/>
              <a:cxnLst/>
              <a:rect l="l" t="t" r="r" b="b"/>
              <a:pathLst>
                <a:path w="2600" h="2600" extrusionOk="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72"/>
            <p:cNvSpPr/>
            <p:nvPr/>
          </p:nvSpPr>
          <p:spPr>
            <a:xfrm>
              <a:off x="1987223" y="1643688"/>
              <a:ext cx="68526" cy="62470"/>
            </a:xfrm>
            <a:custGeom>
              <a:avLst/>
              <a:gdLst/>
              <a:ahLst/>
              <a:cxnLst/>
              <a:rect l="l" t="t" r="r" b="b"/>
              <a:pathLst>
                <a:path w="2614" h="2383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5" name="Google Shape;16585;p72"/>
            <p:cNvSpPr/>
            <p:nvPr/>
          </p:nvSpPr>
          <p:spPr>
            <a:xfrm>
              <a:off x="1987223" y="1643688"/>
              <a:ext cx="68526" cy="61317"/>
            </a:xfrm>
            <a:custGeom>
              <a:avLst/>
              <a:gdLst/>
              <a:ahLst/>
              <a:cxnLst/>
              <a:rect l="l" t="t" r="r" b="b"/>
              <a:pathLst>
                <a:path w="2614" h="2339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6" name="Google Shape;16586;p72"/>
            <p:cNvSpPr/>
            <p:nvPr/>
          </p:nvSpPr>
          <p:spPr>
            <a:xfrm>
              <a:off x="1964521" y="1729595"/>
              <a:ext cx="23122" cy="67766"/>
            </a:xfrm>
            <a:custGeom>
              <a:avLst/>
              <a:gdLst/>
              <a:ahLst/>
              <a:cxnLst/>
              <a:rect l="l" t="t" r="r" b="b"/>
              <a:pathLst>
                <a:path w="882" h="2585" extrusionOk="0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72"/>
            <p:cNvSpPr/>
            <p:nvPr/>
          </p:nvSpPr>
          <p:spPr>
            <a:xfrm>
              <a:off x="2055723" y="1729595"/>
              <a:ext cx="22728" cy="67766"/>
            </a:xfrm>
            <a:custGeom>
              <a:avLst/>
              <a:gdLst/>
              <a:ahLst/>
              <a:cxnLst/>
              <a:rect l="l" t="t" r="r" b="b"/>
              <a:pathLst>
                <a:path w="867" h="2585" extrusionOk="0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72"/>
            <p:cNvSpPr/>
            <p:nvPr/>
          </p:nvSpPr>
          <p:spPr>
            <a:xfrm>
              <a:off x="1845321" y="1512744"/>
              <a:ext cx="352723" cy="353090"/>
            </a:xfrm>
            <a:custGeom>
              <a:avLst/>
              <a:gdLst/>
              <a:ahLst/>
              <a:cxnLst/>
              <a:rect l="l" t="t" r="r" b="b"/>
              <a:pathLst>
                <a:path w="13455" h="13469" extrusionOk="0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72"/>
            <p:cNvSpPr/>
            <p:nvPr/>
          </p:nvSpPr>
          <p:spPr>
            <a:xfrm>
              <a:off x="1854391" y="1563837"/>
              <a:ext cx="292166" cy="250511"/>
            </a:xfrm>
            <a:custGeom>
              <a:avLst/>
              <a:gdLst/>
              <a:ahLst/>
              <a:cxnLst/>
              <a:rect l="l" t="t" r="r" b="b"/>
              <a:pathLst>
                <a:path w="11145" h="9556" extrusionOk="0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90" name="Google Shape;16590;p72"/>
          <p:cNvGrpSpPr/>
          <p:nvPr/>
        </p:nvGrpSpPr>
        <p:grpSpPr>
          <a:xfrm>
            <a:off x="3214452" y="3340533"/>
            <a:ext cx="392465" cy="389896"/>
            <a:chOff x="3214452" y="3340533"/>
            <a:chExt cx="392465" cy="389896"/>
          </a:xfrm>
        </p:grpSpPr>
        <p:sp>
          <p:nvSpPr>
            <p:cNvPr id="16591" name="Google Shape;16591;p72"/>
            <p:cNvSpPr/>
            <p:nvPr/>
          </p:nvSpPr>
          <p:spPr>
            <a:xfrm>
              <a:off x="3214452" y="3340533"/>
              <a:ext cx="289912" cy="97651"/>
            </a:xfrm>
            <a:custGeom>
              <a:avLst/>
              <a:gdLst/>
              <a:ahLst/>
              <a:cxnLst/>
              <a:rect l="l" t="t" r="r" b="b"/>
              <a:pathLst>
                <a:path w="11059" h="3725" extrusionOk="0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72"/>
            <p:cNvSpPr/>
            <p:nvPr/>
          </p:nvSpPr>
          <p:spPr>
            <a:xfrm>
              <a:off x="3214452" y="3571749"/>
              <a:ext cx="302783" cy="98411"/>
            </a:xfrm>
            <a:custGeom>
              <a:avLst/>
              <a:gdLst/>
              <a:ahLst/>
              <a:cxnLst/>
              <a:rect l="l" t="t" r="r" b="b"/>
              <a:pathLst>
                <a:path w="11550" h="3754" extrusionOk="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72"/>
            <p:cNvSpPr/>
            <p:nvPr/>
          </p:nvSpPr>
          <p:spPr>
            <a:xfrm>
              <a:off x="3214452" y="3456246"/>
              <a:ext cx="289912" cy="97756"/>
            </a:xfrm>
            <a:custGeom>
              <a:avLst/>
              <a:gdLst/>
              <a:ahLst/>
              <a:cxnLst/>
              <a:rect l="l" t="t" r="r" b="b"/>
              <a:pathLst>
                <a:path w="11059" h="3729" extrusionOk="0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72"/>
            <p:cNvSpPr/>
            <p:nvPr/>
          </p:nvSpPr>
          <p:spPr>
            <a:xfrm>
              <a:off x="3307410" y="337191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72"/>
            <p:cNvSpPr/>
            <p:nvPr/>
          </p:nvSpPr>
          <p:spPr>
            <a:xfrm>
              <a:off x="3307410" y="3400303"/>
              <a:ext cx="157605" cy="12557"/>
            </a:xfrm>
            <a:custGeom>
              <a:avLst/>
              <a:gdLst/>
              <a:ahLst/>
              <a:cxnLst/>
              <a:rect l="l" t="t" r="r" b="b"/>
              <a:pathLst>
                <a:path w="6012" h="479" extrusionOk="0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72"/>
            <p:cNvSpPr/>
            <p:nvPr/>
          </p:nvSpPr>
          <p:spPr>
            <a:xfrm>
              <a:off x="3307410" y="3487704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72"/>
            <p:cNvSpPr/>
            <p:nvPr/>
          </p:nvSpPr>
          <p:spPr>
            <a:xfrm>
              <a:off x="3307410" y="3516068"/>
              <a:ext cx="155691" cy="12609"/>
            </a:xfrm>
            <a:custGeom>
              <a:avLst/>
              <a:gdLst/>
              <a:ahLst/>
              <a:cxnLst/>
              <a:rect l="l" t="t" r="r" b="b"/>
              <a:pathLst>
                <a:path w="5939" h="481" extrusionOk="0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72"/>
            <p:cNvSpPr/>
            <p:nvPr/>
          </p:nvSpPr>
          <p:spPr>
            <a:xfrm>
              <a:off x="3307410" y="360352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72"/>
            <p:cNvSpPr/>
            <p:nvPr/>
          </p:nvSpPr>
          <p:spPr>
            <a:xfrm>
              <a:off x="3307410" y="3631519"/>
              <a:ext cx="156215" cy="12950"/>
            </a:xfrm>
            <a:custGeom>
              <a:avLst/>
              <a:gdLst/>
              <a:ahLst/>
              <a:cxnLst/>
              <a:rect l="l" t="t" r="r" b="b"/>
              <a:pathLst>
                <a:path w="5959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72"/>
            <p:cNvSpPr/>
            <p:nvPr/>
          </p:nvSpPr>
          <p:spPr>
            <a:xfrm>
              <a:off x="3235660" y="3365070"/>
              <a:ext cx="57175" cy="54973"/>
            </a:xfrm>
            <a:custGeom>
              <a:avLst/>
              <a:gdLst/>
              <a:ahLst/>
              <a:cxnLst/>
              <a:rect l="l" t="t" r="r" b="b"/>
              <a:pathLst>
                <a:path w="2181" h="2097" extrusionOk="0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72"/>
            <p:cNvSpPr/>
            <p:nvPr/>
          </p:nvSpPr>
          <p:spPr>
            <a:xfrm>
              <a:off x="3248426" y="3364755"/>
              <a:ext cx="55104" cy="40528"/>
            </a:xfrm>
            <a:custGeom>
              <a:avLst/>
              <a:gdLst/>
              <a:ahLst/>
              <a:cxnLst/>
              <a:rect l="l" t="t" r="r" b="b"/>
              <a:pathLst>
                <a:path w="2102" h="1546" extrusionOk="0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72"/>
            <p:cNvSpPr/>
            <p:nvPr/>
          </p:nvSpPr>
          <p:spPr>
            <a:xfrm>
              <a:off x="3235660" y="3480547"/>
              <a:ext cx="56782" cy="55287"/>
            </a:xfrm>
            <a:custGeom>
              <a:avLst/>
              <a:gdLst/>
              <a:ahLst/>
              <a:cxnLst/>
              <a:rect l="l" t="t" r="r" b="b"/>
              <a:pathLst>
                <a:path w="2166" h="2109" extrusionOk="0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72"/>
            <p:cNvSpPr/>
            <p:nvPr/>
          </p:nvSpPr>
          <p:spPr>
            <a:xfrm>
              <a:off x="3248400" y="3480573"/>
              <a:ext cx="55130" cy="40502"/>
            </a:xfrm>
            <a:custGeom>
              <a:avLst/>
              <a:gdLst/>
              <a:ahLst/>
              <a:cxnLst/>
              <a:rect l="l" t="t" r="r" b="b"/>
              <a:pathLst>
                <a:path w="2103" h="1545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72"/>
            <p:cNvSpPr/>
            <p:nvPr/>
          </p:nvSpPr>
          <p:spPr>
            <a:xfrm>
              <a:off x="3235660" y="3596312"/>
              <a:ext cx="56782" cy="55314"/>
            </a:xfrm>
            <a:custGeom>
              <a:avLst/>
              <a:gdLst/>
              <a:ahLst/>
              <a:cxnLst/>
              <a:rect l="l" t="t" r="r" b="b"/>
              <a:pathLst>
                <a:path w="2166" h="2110" extrusionOk="0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5" name="Google Shape;16605;p72"/>
            <p:cNvSpPr/>
            <p:nvPr/>
          </p:nvSpPr>
          <p:spPr>
            <a:xfrm>
              <a:off x="3248400" y="3596365"/>
              <a:ext cx="55130" cy="40214"/>
            </a:xfrm>
            <a:custGeom>
              <a:avLst/>
              <a:gdLst/>
              <a:ahLst/>
              <a:cxnLst/>
              <a:rect l="l" t="t" r="r" b="b"/>
              <a:pathLst>
                <a:path w="2103" h="1534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72"/>
            <p:cNvSpPr/>
            <p:nvPr/>
          </p:nvSpPr>
          <p:spPr>
            <a:xfrm>
              <a:off x="3438878" y="3642136"/>
              <a:ext cx="168038" cy="88292"/>
            </a:xfrm>
            <a:custGeom>
              <a:avLst/>
              <a:gdLst/>
              <a:ahLst/>
              <a:cxnLst/>
              <a:rect l="l" t="t" r="r" b="b"/>
              <a:pathLst>
                <a:path w="6410" h="3368" extrusionOk="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72"/>
            <p:cNvSpPr/>
            <p:nvPr/>
          </p:nvSpPr>
          <p:spPr>
            <a:xfrm>
              <a:off x="3436965" y="3642529"/>
              <a:ext cx="68526" cy="87899"/>
            </a:xfrm>
            <a:custGeom>
              <a:avLst/>
              <a:gdLst/>
              <a:ahLst/>
              <a:cxnLst/>
              <a:rect l="l" t="t" r="r" b="b"/>
              <a:pathLst>
                <a:path w="2614" h="3353" extrusionOk="0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72"/>
            <p:cNvSpPr/>
            <p:nvPr/>
          </p:nvSpPr>
          <p:spPr>
            <a:xfrm>
              <a:off x="3468003" y="3503249"/>
              <a:ext cx="106354" cy="74975"/>
            </a:xfrm>
            <a:custGeom>
              <a:avLst/>
              <a:gdLst/>
              <a:ahLst/>
              <a:cxnLst/>
              <a:rect l="l" t="t" r="r" b="b"/>
              <a:pathLst>
                <a:path w="4057" h="2860" extrusionOk="0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72"/>
            <p:cNvSpPr/>
            <p:nvPr/>
          </p:nvSpPr>
          <p:spPr>
            <a:xfrm>
              <a:off x="3468003" y="3502882"/>
              <a:ext cx="57542" cy="74949"/>
            </a:xfrm>
            <a:custGeom>
              <a:avLst/>
              <a:gdLst/>
              <a:ahLst/>
              <a:cxnLst/>
              <a:rect l="l" t="t" r="r" b="b"/>
              <a:pathLst>
                <a:path w="2195" h="2859" extrusionOk="0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72"/>
            <p:cNvSpPr/>
            <p:nvPr/>
          </p:nvSpPr>
          <p:spPr>
            <a:xfrm>
              <a:off x="3559598" y="3570386"/>
              <a:ext cx="23489" cy="31143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72"/>
            <p:cNvSpPr/>
            <p:nvPr/>
          </p:nvSpPr>
          <p:spPr>
            <a:xfrm>
              <a:off x="3459300" y="3570596"/>
              <a:ext cx="23489" cy="31065"/>
            </a:xfrm>
            <a:custGeom>
              <a:avLst/>
              <a:gdLst/>
              <a:ahLst/>
              <a:cxnLst/>
              <a:rect l="l" t="t" r="r" b="b"/>
              <a:pathLst>
                <a:path w="896" h="1185" extrusionOk="0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72"/>
            <p:cNvSpPr/>
            <p:nvPr/>
          </p:nvSpPr>
          <p:spPr>
            <a:xfrm>
              <a:off x="3501689" y="3624887"/>
              <a:ext cx="39008" cy="44146"/>
            </a:xfrm>
            <a:custGeom>
              <a:avLst/>
              <a:gdLst/>
              <a:ahLst/>
              <a:cxnLst/>
              <a:rect l="l" t="t" r="r" b="b"/>
              <a:pathLst>
                <a:path w="1488" h="1684" extrusionOk="0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72"/>
            <p:cNvSpPr/>
            <p:nvPr/>
          </p:nvSpPr>
          <p:spPr>
            <a:xfrm>
              <a:off x="3501689" y="3625385"/>
              <a:ext cx="24249" cy="44015"/>
            </a:xfrm>
            <a:custGeom>
              <a:avLst/>
              <a:gdLst/>
              <a:ahLst/>
              <a:cxnLst/>
              <a:rect l="l" t="t" r="r" b="b"/>
              <a:pathLst>
                <a:path w="925" h="1679" extrusionOk="0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72"/>
            <p:cNvSpPr/>
            <p:nvPr/>
          </p:nvSpPr>
          <p:spPr>
            <a:xfrm>
              <a:off x="3479354" y="3547133"/>
              <a:ext cx="83652" cy="89367"/>
            </a:xfrm>
            <a:custGeom>
              <a:avLst/>
              <a:gdLst/>
              <a:ahLst/>
              <a:cxnLst/>
              <a:rect l="l" t="t" r="r" b="b"/>
              <a:pathLst>
                <a:path w="319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72"/>
            <p:cNvSpPr/>
            <p:nvPr/>
          </p:nvSpPr>
          <p:spPr>
            <a:xfrm>
              <a:off x="3479354" y="3547133"/>
              <a:ext cx="60583" cy="89367"/>
            </a:xfrm>
            <a:custGeom>
              <a:avLst/>
              <a:gdLst/>
              <a:ahLst/>
              <a:cxnLst/>
              <a:rect l="l" t="t" r="r" b="b"/>
              <a:pathLst>
                <a:path w="231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6" name="Google Shape;16616;p72"/>
          <p:cNvGrpSpPr/>
          <p:nvPr/>
        </p:nvGrpSpPr>
        <p:grpSpPr>
          <a:xfrm>
            <a:off x="3327229" y="1499899"/>
            <a:ext cx="234650" cy="378440"/>
            <a:chOff x="3327229" y="1499899"/>
            <a:chExt cx="234650" cy="378440"/>
          </a:xfrm>
        </p:grpSpPr>
        <p:sp>
          <p:nvSpPr>
            <p:cNvPr id="16617" name="Google Shape;16617;p72"/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72"/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72"/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72"/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72"/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72"/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72"/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72"/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72"/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72"/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72"/>
            <p:cNvSpPr/>
            <p:nvPr/>
          </p:nvSpPr>
          <p:spPr>
            <a:xfrm>
              <a:off x="3487691" y="1524095"/>
              <a:ext cx="49966" cy="48105"/>
            </a:xfrm>
            <a:custGeom>
              <a:avLst/>
              <a:gdLst/>
              <a:ahLst/>
              <a:cxnLst/>
              <a:rect l="l" t="t" r="r" b="b"/>
              <a:pathLst>
                <a:path w="1906" h="1835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72"/>
            <p:cNvSpPr/>
            <p:nvPr/>
          </p:nvSpPr>
          <p:spPr>
            <a:xfrm>
              <a:off x="3487691" y="1499899"/>
              <a:ext cx="74188" cy="72301"/>
            </a:xfrm>
            <a:custGeom>
              <a:avLst/>
              <a:gdLst/>
              <a:ahLst/>
              <a:cxnLst/>
              <a:rect l="l" t="t" r="r" b="b"/>
              <a:pathLst>
                <a:path w="2830" h="2758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72"/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72"/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72"/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72"/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72"/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72"/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72"/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72"/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72"/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38" name="Google Shape;16638;p72"/>
          <p:cNvGrpSpPr/>
          <p:nvPr/>
        </p:nvGrpSpPr>
        <p:grpSpPr>
          <a:xfrm>
            <a:off x="3735553" y="1530151"/>
            <a:ext cx="366722" cy="317962"/>
            <a:chOff x="3735553" y="1530151"/>
            <a:chExt cx="366722" cy="317962"/>
          </a:xfrm>
        </p:grpSpPr>
        <p:sp>
          <p:nvSpPr>
            <p:cNvPr id="16639" name="Google Shape;16639;p72"/>
            <p:cNvSpPr/>
            <p:nvPr/>
          </p:nvSpPr>
          <p:spPr>
            <a:xfrm>
              <a:off x="3770760" y="1565725"/>
              <a:ext cx="331515" cy="282388"/>
            </a:xfrm>
            <a:custGeom>
              <a:avLst/>
              <a:gdLst/>
              <a:ahLst/>
              <a:cxnLst/>
              <a:rect l="l" t="t" r="r" b="b"/>
              <a:pathLst>
                <a:path w="12646" h="10772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72"/>
            <p:cNvSpPr/>
            <p:nvPr/>
          </p:nvSpPr>
          <p:spPr>
            <a:xfrm>
              <a:off x="3770760" y="1565725"/>
              <a:ext cx="307685" cy="189246"/>
            </a:xfrm>
            <a:custGeom>
              <a:avLst/>
              <a:gdLst/>
              <a:ahLst/>
              <a:cxnLst/>
              <a:rect l="l" t="t" r="r" b="b"/>
              <a:pathLst>
                <a:path w="11737" h="7219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72"/>
            <p:cNvSpPr/>
            <p:nvPr/>
          </p:nvSpPr>
          <p:spPr>
            <a:xfrm>
              <a:off x="3735553" y="1530151"/>
              <a:ext cx="330781" cy="282073"/>
            </a:xfrm>
            <a:custGeom>
              <a:avLst/>
              <a:gdLst/>
              <a:ahLst/>
              <a:cxnLst/>
              <a:rect l="l" t="t" r="r" b="b"/>
              <a:pathLst>
                <a:path w="12618" h="10760" extrusionOk="0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72"/>
            <p:cNvSpPr/>
            <p:nvPr/>
          </p:nvSpPr>
          <p:spPr>
            <a:xfrm>
              <a:off x="3779070" y="1629296"/>
              <a:ext cx="250170" cy="14785"/>
            </a:xfrm>
            <a:custGeom>
              <a:avLst/>
              <a:gdLst/>
              <a:ahLst/>
              <a:cxnLst/>
              <a:rect l="l" t="t" r="r" b="b"/>
              <a:pathLst>
                <a:path w="9543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3" name="Google Shape;16643;p72"/>
            <p:cNvSpPr/>
            <p:nvPr/>
          </p:nvSpPr>
          <p:spPr>
            <a:xfrm>
              <a:off x="3779070" y="1599778"/>
              <a:ext cx="167304" cy="14785"/>
            </a:xfrm>
            <a:custGeom>
              <a:avLst/>
              <a:gdLst/>
              <a:ahLst/>
              <a:cxnLst/>
              <a:rect l="l" t="t" r="r" b="b"/>
              <a:pathLst>
                <a:path w="63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72"/>
            <p:cNvSpPr/>
            <p:nvPr/>
          </p:nvSpPr>
          <p:spPr>
            <a:xfrm>
              <a:off x="3950490" y="1599778"/>
              <a:ext cx="78750" cy="14785"/>
            </a:xfrm>
            <a:custGeom>
              <a:avLst/>
              <a:gdLst/>
              <a:ahLst/>
              <a:cxnLst/>
              <a:rect l="l" t="t" r="r" b="b"/>
              <a:pathLst>
                <a:path w="3004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72"/>
            <p:cNvSpPr/>
            <p:nvPr/>
          </p:nvSpPr>
          <p:spPr>
            <a:xfrm>
              <a:off x="3779070" y="1658814"/>
              <a:ext cx="96524" cy="14785"/>
            </a:xfrm>
            <a:custGeom>
              <a:avLst/>
              <a:gdLst/>
              <a:ahLst/>
              <a:cxnLst/>
              <a:rect l="l" t="t" r="r" b="b"/>
              <a:pathLst>
                <a:path w="36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72"/>
            <p:cNvSpPr/>
            <p:nvPr/>
          </p:nvSpPr>
          <p:spPr>
            <a:xfrm>
              <a:off x="3891087" y="1658814"/>
              <a:ext cx="138153" cy="14785"/>
            </a:xfrm>
            <a:custGeom>
              <a:avLst/>
              <a:gdLst/>
              <a:ahLst/>
              <a:cxnLst/>
              <a:rect l="l" t="t" r="r" b="b"/>
              <a:pathLst>
                <a:path w="5270" h="564" extrusionOk="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72"/>
            <p:cNvSpPr/>
            <p:nvPr/>
          </p:nvSpPr>
          <p:spPr>
            <a:xfrm>
              <a:off x="3779070" y="1570260"/>
              <a:ext cx="49232" cy="14785"/>
            </a:xfrm>
            <a:custGeom>
              <a:avLst/>
              <a:gdLst/>
              <a:ahLst/>
              <a:cxnLst/>
              <a:rect l="l" t="t" r="r" b="b"/>
              <a:pathLst>
                <a:path w="1878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72"/>
            <p:cNvSpPr/>
            <p:nvPr/>
          </p:nvSpPr>
          <p:spPr>
            <a:xfrm>
              <a:off x="3832051" y="1570260"/>
              <a:ext cx="197189" cy="14785"/>
            </a:xfrm>
            <a:custGeom>
              <a:avLst/>
              <a:gdLst/>
              <a:ahLst/>
              <a:cxnLst/>
              <a:rect l="l" t="t" r="r" b="b"/>
              <a:pathLst>
                <a:path w="752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72"/>
            <p:cNvSpPr/>
            <p:nvPr/>
          </p:nvSpPr>
          <p:spPr>
            <a:xfrm>
              <a:off x="3779070" y="1688699"/>
              <a:ext cx="190740" cy="14811"/>
            </a:xfrm>
            <a:custGeom>
              <a:avLst/>
              <a:gdLst/>
              <a:ahLst/>
              <a:cxnLst/>
              <a:rect l="l" t="t" r="r" b="b"/>
              <a:pathLst>
                <a:path w="7276" h="565" extrusionOk="0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72"/>
            <p:cNvSpPr/>
            <p:nvPr/>
          </p:nvSpPr>
          <p:spPr>
            <a:xfrm>
              <a:off x="3973953" y="1688699"/>
              <a:ext cx="55287" cy="14811"/>
            </a:xfrm>
            <a:custGeom>
              <a:avLst/>
              <a:gdLst/>
              <a:ahLst/>
              <a:cxnLst/>
              <a:rect l="l" t="t" r="r" b="b"/>
              <a:pathLst>
                <a:path w="2109" h="565" extrusionOk="0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1" name="Google Shape;16651;p72"/>
          <p:cNvGrpSpPr/>
          <p:nvPr/>
        </p:nvGrpSpPr>
        <p:grpSpPr>
          <a:xfrm>
            <a:off x="866322" y="2469775"/>
            <a:ext cx="379226" cy="322733"/>
            <a:chOff x="866322" y="2469775"/>
            <a:chExt cx="379226" cy="322733"/>
          </a:xfrm>
        </p:grpSpPr>
        <p:sp>
          <p:nvSpPr>
            <p:cNvPr id="16652" name="Google Shape;16652;p72"/>
            <p:cNvSpPr/>
            <p:nvPr/>
          </p:nvSpPr>
          <p:spPr>
            <a:xfrm>
              <a:off x="1050246" y="2469775"/>
              <a:ext cx="175981" cy="171787"/>
            </a:xfrm>
            <a:custGeom>
              <a:avLst/>
              <a:gdLst/>
              <a:ahLst/>
              <a:cxnLst/>
              <a:rect l="l" t="t" r="r" b="b"/>
              <a:pathLst>
                <a:path w="6713" h="6553" extrusionOk="0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72"/>
            <p:cNvSpPr/>
            <p:nvPr/>
          </p:nvSpPr>
          <p:spPr>
            <a:xfrm>
              <a:off x="1077484" y="2498926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72"/>
            <p:cNvSpPr/>
            <p:nvPr/>
          </p:nvSpPr>
          <p:spPr>
            <a:xfrm>
              <a:off x="1118353" y="2498926"/>
              <a:ext cx="80270" cy="11744"/>
            </a:xfrm>
            <a:custGeom>
              <a:avLst/>
              <a:gdLst/>
              <a:ahLst/>
              <a:cxnLst/>
              <a:rect l="l" t="t" r="r" b="b"/>
              <a:pathLst>
                <a:path w="306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72"/>
            <p:cNvSpPr/>
            <p:nvPr/>
          </p:nvSpPr>
          <p:spPr>
            <a:xfrm>
              <a:off x="1077484" y="2528418"/>
              <a:ext cx="121140" cy="11771"/>
            </a:xfrm>
            <a:custGeom>
              <a:avLst/>
              <a:gdLst/>
              <a:ahLst/>
              <a:cxnLst/>
              <a:rect l="l" t="t" r="r" b="b"/>
              <a:pathLst>
                <a:path w="4621" h="449" extrusionOk="0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72"/>
            <p:cNvSpPr/>
            <p:nvPr/>
          </p:nvSpPr>
          <p:spPr>
            <a:xfrm>
              <a:off x="1077484" y="2557569"/>
              <a:ext cx="80270" cy="11771"/>
            </a:xfrm>
            <a:custGeom>
              <a:avLst/>
              <a:gdLst/>
              <a:ahLst/>
              <a:cxnLst/>
              <a:rect l="l" t="t" r="r" b="b"/>
              <a:pathLst>
                <a:path w="306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72"/>
            <p:cNvSpPr/>
            <p:nvPr/>
          </p:nvSpPr>
          <p:spPr>
            <a:xfrm>
              <a:off x="1165278" y="2557569"/>
              <a:ext cx="33345" cy="11771"/>
            </a:xfrm>
            <a:custGeom>
              <a:avLst/>
              <a:gdLst/>
              <a:ahLst/>
              <a:cxnLst/>
              <a:rect l="l" t="t" r="r" b="b"/>
              <a:pathLst>
                <a:path w="127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72"/>
            <p:cNvSpPr/>
            <p:nvPr/>
          </p:nvSpPr>
          <p:spPr>
            <a:xfrm>
              <a:off x="886009" y="2733551"/>
              <a:ext cx="340218" cy="17433"/>
            </a:xfrm>
            <a:custGeom>
              <a:avLst/>
              <a:gdLst/>
              <a:ahLst/>
              <a:cxnLst/>
              <a:rect l="l" t="t" r="r" b="b"/>
              <a:pathLst>
                <a:path w="1297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72"/>
            <p:cNvSpPr/>
            <p:nvPr/>
          </p:nvSpPr>
          <p:spPr>
            <a:xfrm>
              <a:off x="879954" y="2733551"/>
              <a:ext cx="12138" cy="58958"/>
            </a:xfrm>
            <a:custGeom>
              <a:avLst/>
              <a:gdLst/>
              <a:ahLst/>
              <a:cxnLst/>
              <a:rect l="l" t="t" r="r" b="b"/>
              <a:pathLst>
                <a:path w="463" h="2249" extrusionOk="0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72"/>
            <p:cNvSpPr/>
            <p:nvPr/>
          </p:nvSpPr>
          <p:spPr>
            <a:xfrm>
              <a:off x="1220146" y="2733551"/>
              <a:ext cx="11771" cy="58958"/>
            </a:xfrm>
            <a:custGeom>
              <a:avLst/>
              <a:gdLst/>
              <a:ahLst/>
              <a:cxnLst/>
              <a:rect l="l" t="t" r="r" b="b"/>
              <a:pathLst>
                <a:path w="449" h="2249" extrusionOk="0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72"/>
            <p:cNvSpPr/>
            <p:nvPr/>
          </p:nvSpPr>
          <p:spPr>
            <a:xfrm>
              <a:off x="921190" y="2608295"/>
              <a:ext cx="105620" cy="119593"/>
            </a:xfrm>
            <a:custGeom>
              <a:avLst/>
              <a:gdLst/>
              <a:ahLst/>
              <a:cxnLst/>
              <a:rect l="l" t="t" r="r" b="b"/>
              <a:pathLst>
                <a:path w="4029" h="4562" extrusionOk="0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72"/>
            <p:cNvSpPr/>
            <p:nvPr/>
          </p:nvSpPr>
          <p:spPr>
            <a:xfrm>
              <a:off x="956029" y="2608295"/>
              <a:ext cx="35574" cy="23095"/>
            </a:xfrm>
            <a:custGeom>
              <a:avLst/>
              <a:gdLst/>
              <a:ahLst/>
              <a:cxnLst/>
              <a:rect l="l" t="t" r="r" b="b"/>
              <a:pathLst>
                <a:path w="1357" h="881" extrusionOk="0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72"/>
            <p:cNvSpPr/>
            <p:nvPr/>
          </p:nvSpPr>
          <p:spPr>
            <a:xfrm>
              <a:off x="920823" y="2638941"/>
              <a:ext cx="105987" cy="88947"/>
            </a:xfrm>
            <a:custGeom>
              <a:avLst/>
              <a:gdLst/>
              <a:ahLst/>
              <a:cxnLst/>
              <a:rect l="l" t="t" r="r" b="b"/>
              <a:pathLst>
                <a:path w="4043" h="3393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72"/>
            <p:cNvSpPr/>
            <p:nvPr/>
          </p:nvSpPr>
          <p:spPr>
            <a:xfrm>
              <a:off x="1002954" y="2650659"/>
              <a:ext cx="23856" cy="76862"/>
            </a:xfrm>
            <a:custGeom>
              <a:avLst/>
              <a:gdLst/>
              <a:ahLst/>
              <a:cxnLst/>
              <a:rect l="l" t="t" r="r" b="b"/>
              <a:pathLst>
                <a:path w="910" h="2932" extrusionOk="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72"/>
            <p:cNvSpPr/>
            <p:nvPr/>
          </p:nvSpPr>
          <p:spPr>
            <a:xfrm>
              <a:off x="921190" y="2650659"/>
              <a:ext cx="52640" cy="77229"/>
            </a:xfrm>
            <a:custGeom>
              <a:avLst/>
              <a:gdLst/>
              <a:ahLst/>
              <a:cxnLst/>
              <a:rect l="l" t="t" r="r" b="b"/>
              <a:pathLst>
                <a:path w="2008" h="2946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72"/>
            <p:cNvSpPr/>
            <p:nvPr/>
          </p:nvSpPr>
          <p:spPr>
            <a:xfrm>
              <a:off x="950341" y="2510644"/>
              <a:ext cx="46951" cy="41289"/>
            </a:xfrm>
            <a:custGeom>
              <a:avLst/>
              <a:gdLst/>
              <a:ahLst/>
              <a:cxnLst/>
              <a:rect l="l" t="t" r="r" b="b"/>
              <a:pathLst>
                <a:path w="1791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72"/>
            <p:cNvSpPr/>
            <p:nvPr/>
          </p:nvSpPr>
          <p:spPr>
            <a:xfrm>
              <a:off x="950341" y="2510644"/>
              <a:ext cx="32192" cy="41289"/>
            </a:xfrm>
            <a:custGeom>
              <a:avLst/>
              <a:gdLst/>
              <a:ahLst/>
              <a:cxnLst/>
              <a:rect l="l" t="t" r="r" b="b"/>
              <a:pathLst>
                <a:path w="1228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72"/>
            <p:cNvSpPr/>
            <p:nvPr/>
          </p:nvSpPr>
          <p:spPr>
            <a:xfrm>
              <a:off x="932567" y="2528444"/>
              <a:ext cx="82499" cy="82132"/>
            </a:xfrm>
            <a:custGeom>
              <a:avLst/>
              <a:gdLst/>
              <a:ahLst/>
              <a:cxnLst/>
              <a:rect l="l" t="t" r="r" b="b"/>
              <a:pathLst>
                <a:path w="3147" h="3133" extrusionOk="0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72"/>
            <p:cNvSpPr/>
            <p:nvPr/>
          </p:nvSpPr>
          <p:spPr>
            <a:xfrm>
              <a:off x="948060" y="2528051"/>
              <a:ext cx="68526" cy="74215"/>
            </a:xfrm>
            <a:custGeom>
              <a:avLst/>
              <a:gdLst/>
              <a:ahLst/>
              <a:cxnLst/>
              <a:rect l="l" t="t" r="r" b="b"/>
              <a:pathLst>
                <a:path w="2614" h="2831" extrusionOk="0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72"/>
            <p:cNvSpPr/>
            <p:nvPr/>
          </p:nvSpPr>
          <p:spPr>
            <a:xfrm>
              <a:off x="938596" y="2564542"/>
              <a:ext cx="70413" cy="57778"/>
            </a:xfrm>
            <a:custGeom>
              <a:avLst/>
              <a:gdLst/>
              <a:ahLst/>
              <a:cxnLst/>
              <a:rect l="l" t="t" r="r" b="b"/>
              <a:pathLst>
                <a:path w="2686" h="2204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72"/>
            <p:cNvSpPr/>
            <p:nvPr/>
          </p:nvSpPr>
          <p:spPr>
            <a:xfrm>
              <a:off x="938596" y="2564542"/>
              <a:ext cx="70413" cy="57018"/>
            </a:xfrm>
            <a:custGeom>
              <a:avLst/>
              <a:gdLst/>
              <a:ahLst/>
              <a:cxnLst/>
              <a:rect l="l" t="t" r="r" b="b"/>
              <a:pathLst>
                <a:path w="2686" h="2175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72"/>
            <p:cNvSpPr/>
            <p:nvPr/>
          </p:nvSpPr>
          <p:spPr>
            <a:xfrm>
              <a:off x="879954" y="2733551"/>
              <a:ext cx="11744" cy="17433"/>
            </a:xfrm>
            <a:custGeom>
              <a:avLst/>
              <a:gdLst/>
              <a:ahLst/>
              <a:cxnLst/>
              <a:rect l="l" t="t" r="r" b="b"/>
              <a:pathLst>
                <a:path w="44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72"/>
            <p:cNvSpPr/>
            <p:nvPr/>
          </p:nvSpPr>
          <p:spPr>
            <a:xfrm>
              <a:off x="1220146" y="2733551"/>
              <a:ext cx="11771" cy="17433"/>
            </a:xfrm>
            <a:custGeom>
              <a:avLst/>
              <a:gdLst/>
              <a:ahLst/>
              <a:cxnLst/>
              <a:rect l="l" t="t" r="r" b="b"/>
              <a:pathLst>
                <a:path w="449" h="665" extrusionOk="0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72"/>
            <p:cNvSpPr/>
            <p:nvPr/>
          </p:nvSpPr>
          <p:spPr>
            <a:xfrm>
              <a:off x="866322" y="2727495"/>
              <a:ext cx="379226" cy="11744"/>
            </a:xfrm>
            <a:custGeom>
              <a:avLst/>
              <a:gdLst/>
              <a:ahLst/>
              <a:cxnLst/>
              <a:rect l="l" t="t" r="r" b="b"/>
              <a:pathLst>
                <a:path w="14466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72"/>
            <p:cNvSpPr/>
            <p:nvPr/>
          </p:nvSpPr>
          <p:spPr>
            <a:xfrm>
              <a:off x="944652" y="2716144"/>
              <a:ext cx="35233" cy="11744"/>
            </a:xfrm>
            <a:custGeom>
              <a:avLst/>
              <a:gdLst/>
              <a:ahLst/>
              <a:cxnLst/>
              <a:rect l="l" t="t" r="r" b="b"/>
              <a:pathLst>
                <a:path w="1344" h="44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72"/>
            <p:cNvSpPr/>
            <p:nvPr/>
          </p:nvSpPr>
          <p:spPr>
            <a:xfrm>
              <a:off x="968115" y="2669219"/>
              <a:ext cx="82158" cy="58669"/>
            </a:xfrm>
            <a:custGeom>
              <a:avLst/>
              <a:gdLst/>
              <a:ahLst/>
              <a:cxnLst/>
              <a:rect l="l" t="t" r="r" b="b"/>
              <a:pathLst>
                <a:path w="3134" h="223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72"/>
            <p:cNvSpPr/>
            <p:nvPr/>
          </p:nvSpPr>
          <p:spPr>
            <a:xfrm>
              <a:off x="995378" y="2692681"/>
              <a:ext cx="27264" cy="11744"/>
            </a:xfrm>
            <a:custGeom>
              <a:avLst/>
              <a:gdLst/>
              <a:ahLst/>
              <a:cxnLst/>
              <a:rect l="l" t="t" r="r" b="b"/>
              <a:pathLst>
                <a:path w="1040" h="448" extrusionOk="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78" name="Google Shape;16678;p72"/>
          <p:cNvGrpSpPr/>
          <p:nvPr/>
        </p:nvGrpSpPr>
        <p:grpSpPr>
          <a:xfrm>
            <a:off x="1328387" y="2500814"/>
            <a:ext cx="404183" cy="289151"/>
            <a:chOff x="1328387" y="2500814"/>
            <a:chExt cx="404183" cy="289151"/>
          </a:xfrm>
        </p:grpSpPr>
        <p:sp>
          <p:nvSpPr>
            <p:cNvPr id="16679" name="Google Shape;16679;p72"/>
            <p:cNvSpPr/>
            <p:nvPr/>
          </p:nvSpPr>
          <p:spPr>
            <a:xfrm>
              <a:off x="1561491" y="2601479"/>
              <a:ext cx="125281" cy="118859"/>
            </a:xfrm>
            <a:custGeom>
              <a:avLst/>
              <a:gdLst/>
              <a:ahLst/>
              <a:cxnLst/>
              <a:rect l="l" t="t" r="r" b="b"/>
              <a:pathLst>
                <a:path w="4779" h="4534" extrusionOk="0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0" name="Google Shape;16680;p72"/>
            <p:cNvSpPr/>
            <p:nvPr/>
          </p:nvSpPr>
          <p:spPr>
            <a:xfrm>
              <a:off x="1561884" y="2620407"/>
              <a:ext cx="125281" cy="99932"/>
            </a:xfrm>
            <a:custGeom>
              <a:avLst/>
              <a:gdLst/>
              <a:ahLst/>
              <a:cxnLst/>
              <a:rect l="l" t="t" r="r" b="b"/>
              <a:pathLst>
                <a:path w="4779" h="3812" extrusionOk="0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1" name="Google Shape;16681;p72"/>
            <p:cNvSpPr/>
            <p:nvPr/>
          </p:nvSpPr>
          <p:spPr>
            <a:xfrm>
              <a:off x="1603881" y="2601479"/>
              <a:ext cx="40895" cy="18953"/>
            </a:xfrm>
            <a:custGeom>
              <a:avLst/>
              <a:gdLst/>
              <a:ahLst/>
              <a:cxnLst/>
              <a:rect l="l" t="t" r="r" b="b"/>
              <a:pathLst>
                <a:path w="1560" h="723" extrusionOk="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72"/>
            <p:cNvSpPr/>
            <p:nvPr/>
          </p:nvSpPr>
          <p:spPr>
            <a:xfrm>
              <a:off x="1580785" y="2513685"/>
              <a:ext cx="31458" cy="68893"/>
            </a:xfrm>
            <a:custGeom>
              <a:avLst/>
              <a:gdLst/>
              <a:ahLst/>
              <a:cxnLst/>
              <a:rect l="l" t="t" r="r" b="b"/>
              <a:pathLst>
                <a:path w="1200" h="2628" extrusionOk="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72"/>
            <p:cNvSpPr/>
            <p:nvPr/>
          </p:nvSpPr>
          <p:spPr>
            <a:xfrm>
              <a:off x="1593290" y="2507236"/>
              <a:ext cx="75342" cy="75342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72"/>
            <p:cNvSpPr/>
            <p:nvPr/>
          </p:nvSpPr>
          <p:spPr>
            <a:xfrm>
              <a:off x="1586841" y="2538668"/>
              <a:ext cx="74975" cy="68893"/>
            </a:xfrm>
            <a:custGeom>
              <a:avLst/>
              <a:gdLst/>
              <a:ahLst/>
              <a:cxnLst/>
              <a:rect l="l" t="t" r="r" b="b"/>
              <a:pathLst>
                <a:path w="2860" h="2628" extrusionOk="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72"/>
            <p:cNvSpPr/>
            <p:nvPr/>
          </p:nvSpPr>
          <p:spPr>
            <a:xfrm>
              <a:off x="1587234" y="2538983"/>
              <a:ext cx="74949" cy="67451"/>
            </a:xfrm>
            <a:custGeom>
              <a:avLst/>
              <a:gdLst/>
              <a:ahLst/>
              <a:cxnLst/>
              <a:rect l="l" t="t" r="r" b="b"/>
              <a:pathLst>
                <a:path w="2859" h="2573" extrusionOk="0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72"/>
            <p:cNvSpPr/>
            <p:nvPr/>
          </p:nvSpPr>
          <p:spPr>
            <a:xfrm>
              <a:off x="1561884" y="2632518"/>
              <a:ext cx="24983" cy="87820"/>
            </a:xfrm>
            <a:custGeom>
              <a:avLst/>
              <a:gdLst/>
              <a:ahLst/>
              <a:cxnLst/>
              <a:rect l="l" t="t" r="r" b="b"/>
              <a:pathLst>
                <a:path w="953" h="3350" extrusionOk="0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72"/>
            <p:cNvSpPr/>
            <p:nvPr/>
          </p:nvSpPr>
          <p:spPr>
            <a:xfrm>
              <a:off x="1630751" y="2632518"/>
              <a:ext cx="56415" cy="87820"/>
            </a:xfrm>
            <a:custGeom>
              <a:avLst/>
              <a:gdLst/>
              <a:ahLst/>
              <a:cxnLst/>
              <a:rect l="l" t="t" r="r" b="b"/>
              <a:pathLst>
                <a:path w="2152" h="3350" extrusionOk="0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72"/>
            <p:cNvSpPr/>
            <p:nvPr/>
          </p:nvSpPr>
          <p:spPr>
            <a:xfrm>
              <a:off x="1348442" y="2726735"/>
              <a:ext cx="364074" cy="18953"/>
            </a:xfrm>
            <a:custGeom>
              <a:avLst/>
              <a:gdLst/>
              <a:ahLst/>
              <a:cxnLst/>
              <a:rect l="l" t="t" r="r" b="b"/>
              <a:pathLst>
                <a:path w="1388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72"/>
            <p:cNvSpPr/>
            <p:nvPr/>
          </p:nvSpPr>
          <p:spPr>
            <a:xfrm>
              <a:off x="1342019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72"/>
            <p:cNvSpPr/>
            <p:nvPr/>
          </p:nvSpPr>
          <p:spPr>
            <a:xfrm>
              <a:off x="1705674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72"/>
            <p:cNvSpPr/>
            <p:nvPr/>
          </p:nvSpPr>
          <p:spPr>
            <a:xfrm>
              <a:off x="1342386" y="2726735"/>
              <a:ext cx="12531" cy="18953"/>
            </a:xfrm>
            <a:custGeom>
              <a:avLst/>
              <a:gdLst/>
              <a:ahLst/>
              <a:cxnLst/>
              <a:rect l="l" t="t" r="r" b="b"/>
              <a:pathLst>
                <a:path w="47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72"/>
            <p:cNvSpPr/>
            <p:nvPr/>
          </p:nvSpPr>
          <p:spPr>
            <a:xfrm>
              <a:off x="1706067" y="2726735"/>
              <a:ext cx="12505" cy="18953"/>
            </a:xfrm>
            <a:custGeom>
              <a:avLst/>
              <a:gdLst/>
              <a:ahLst/>
              <a:cxnLst/>
              <a:rect l="l" t="t" r="r" b="b"/>
              <a:pathLst>
                <a:path w="477" h="723" extrusionOk="0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72"/>
            <p:cNvSpPr/>
            <p:nvPr/>
          </p:nvSpPr>
          <p:spPr>
            <a:xfrm>
              <a:off x="1328387" y="2720679"/>
              <a:ext cx="404183" cy="12505"/>
            </a:xfrm>
            <a:custGeom>
              <a:avLst/>
              <a:gdLst/>
              <a:ahLst/>
              <a:cxnLst/>
              <a:rect l="l" t="t" r="r" b="b"/>
              <a:pathLst>
                <a:path w="15418" h="477" extrusionOk="0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72"/>
            <p:cNvSpPr/>
            <p:nvPr/>
          </p:nvSpPr>
          <p:spPr>
            <a:xfrm>
              <a:off x="1624695" y="2708148"/>
              <a:ext cx="37487" cy="12557"/>
            </a:xfrm>
            <a:custGeom>
              <a:avLst/>
              <a:gdLst/>
              <a:ahLst/>
              <a:cxnLst/>
              <a:rect l="l" t="t" r="r" b="b"/>
              <a:pathLst>
                <a:path w="1430" h="479" extrusionOk="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5" name="Google Shape;16695;p72"/>
            <p:cNvSpPr/>
            <p:nvPr/>
          </p:nvSpPr>
          <p:spPr>
            <a:xfrm>
              <a:off x="1549380" y="2657868"/>
              <a:ext cx="87820" cy="62837"/>
            </a:xfrm>
            <a:custGeom>
              <a:avLst/>
              <a:gdLst/>
              <a:ahLst/>
              <a:cxnLst/>
              <a:rect l="l" t="t" r="r" b="b"/>
              <a:pathLst>
                <a:path w="3350" h="2397" extrusionOk="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6" name="Google Shape;16696;p72"/>
            <p:cNvSpPr/>
            <p:nvPr/>
          </p:nvSpPr>
          <p:spPr>
            <a:xfrm>
              <a:off x="1585714" y="2682825"/>
              <a:ext cx="15178" cy="12531"/>
            </a:xfrm>
            <a:custGeom>
              <a:avLst/>
              <a:gdLst/>
              <a:ahLst/>
              <a:cxnLst/>
              <a:rect l="l" t="t" r="r" b="b"/>
              <a:pathLst>
                <a:path w="579" h="478" extrusionOk="0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72"/>
            <p:cNvSpPr/>
            <p:nvPr/>
          </p:nvSpPr>
          <p:spPr>
            <a:xfrm>
              <a:off x="1386296" y="2607535"/>
              <a:ext cx="125648" cy="113170"/>
            </a:xfrm>
            <a:custGeom>
              <a:avLst/>
              <a:gdLst/>
              <a:ahLst/>
              <a:cxnLst/>
              <a:rect l="l" t="t" r="r" b="b"/>
              <a:pathLst>
                <a:path w="4793" h="4317" extrusionOk="0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72"/>
            <p:cNvSpPr/>
            <p:nvPr/>
          </p:nvSpPr>
          <p:spPr>
            <a:xfrm>
              <a:off x="1386296" y="2636293"/>
              <a:ext cx="24983" cy="84412"/>
            </a:xfrm>
            <a:custGeom>
              <a:avLst/>
              <a:gdLst/>
              <a:ahLst/>
              <a:cxnLst/>
              <a:rect l="l" t="t" r="r" b="b"/>
              <a:pathLst>
                <a:path w="953" h="3220" extrusionOk="0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72"/>
            <p:cNvSpPr/>
            <p:nvPr/>
          </p:nvSpPr>
          <p:spPr>
            <a:xfrm>
              <a:off x="1486569" y="2636293"/>
              <a:ext cx="25376" cy="84412"/>
            </a:xfrm>
            <a:custGeom>
              <a:avLst/>
              <a:gdLst/>
              <a:ahLst/>
              <a:cxnLst/>
              <a:rect l="l" t="t" r="r" b="b"/>
              <a:pathLst>
                <a:path w="968" h="3220" extrusionOk="0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72"/>
            <p:cNvSpPr/>
            <p:nvPr/>
          </p:nvSpPr>
          <p:spPr>
            <a:xfrm>
              <a:off x="1418829" y="2607535"/>
              <a:ext cx="60190" cy="18953"/>
            </a:xfrm>
            <a:custGeom>
              <a:avLst/>
              <a:gdLst/>
              <a:ahLst/>
              <a:cxnLst/>
              <a:rect l="l" t="t" r="r" b="b"/>
              <a:pathLst>
                <a:path w="2296" h="723" extrusionOk="0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72"/>
            <p:cNvSpPr/>
            <p:nvPr/>
          </p:nvSpPr>
          <p:spPr>
            <a:xfrm>
              <a:off x="1393846" y="2500814"/>
              <a:ext cx="110549" cy="113170"/>
            </a:xfrm>
            <a:custGeom>
              <a:avLst/>
              <a:gdLst/>
              <a:ahLst/>
              <a:cxnLst/>
              <a:rect l="l" t="t" r="r" b="b"/>
              <a:pathLst>
                <a:path w="4217" h="4317" extrusionOk="0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72"/>
            <p:cNvSpPr/>
            <p:nvPr/>
          </p:nvSpPr>
          <p:spPr>
            <a:xfrm>
              <a:off x="1405197" y="2751718"/>
              <a:ext cx="12531" cy="37854"/>
            </a:xfrm>
            <a:custGeom>
              <a:avLst/>
              <a:gdLst/>
              <a:ahLst/>
              <a:cxnLst/>
              <a:rect l="l" t="t" r="r" b="b"/>
              <a:pathLst>
                <a:path w="478" h="1444" extrusionOk="0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72"/>
            <p:cNvSpPr/>
            <p:nvPr/>
          </p:nvSpPr>
          <p:spPr>
            <a:xfrm>
              <a:off x="1405197" y="2745662"/>
              <a:ext cx="12531" cy="24983"/>
            </a:xfrm>
            <a:custGeom>
              <a:avLst/>
              <a:gdLst/>
              <a:ahLst/>
              <a:cxnLst/>
              <a:rect l="l" t="t" r="r" b="b"/>
              <a:pathLst>
                <a:path w="478" h="953" extrusionOk="0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72"/>
            <p:cNvSpPr/>
            <p:nvPr/>
          </p:nvSpPr>
          <p:spPr>
            <a:xfrm>
              <a:off x="1480146" y="2751718"/>
              <a:ext cx="12872" cy="37854"/>
            </a:xfrm>
            <a:custGeom>
              <a:avLst/>
              <a:gdLst/>
              <a:ahLst/>
              <a:cxnLst/>
              <a:rect l="l" t="t" r="r" b="b"/>
              <a:pathLst>
                <a:path w="491" h="1444" extrusionOk="0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5" name="Google Shape;16705;p72"/>
            <p:cNvSpPr/>
            <p:nvPr/>
          </p:nvSpPr>
          <p:spPr>
            <a:xfrm>
              <a:off x="1480146" y="2745662"/>
              <a:ext cx="12872" cy="24983"/>
            </a:xfrm>
            <a:custGeom>
              <a:avLst/>
              <a:gdLst/>
              <a:ahLst/>
              <a:cxnLst/>
              <a:rect l="l" t="t" r="r" b="b"/>
              <a:pathLst>
                <a:path w="491" h="953" extrusionOk="0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6" name="Google Shape;16706;p72"/>
            <p:cNvSpPr/>
            <p:nvPr/>
          </p:nvSpPr>
          <p:spPr>
            <a:xfrm>
              <a:off x="1404830" y="2651419"/>
              <a:ext cx="88187" cy="106747"/>
            </a:xfrm>
            <a:custGeom>
              <a:avLst/>
              <a:gdLst/>
              <a:ahLst/>
              <a:cxnLst/>
              <a:rect l="l" t="t" r="r" b="b"/>
              <a:pathLst>
                <a:path w="3364" h="4072" extrusionOk="0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72"/>
            <p:cNvSpPr/>
            <p:nvPr/>
          </p:nvSpPr>
          <p:spPr>
            <a:xfrm>
              <a:off x="1393846" y="2501181"/>
              <a:ext cx="67399" cy="110916"/>
            </a:xfrm>
            <a:custGeom>
              <a:avLst/>
              <a:gdLst/>
              <a:ahLst/>
              <a:cxnLst/>
              <a:rect l="l" t="t" r="r" b="b"/>
              <a:pathLst>
                <a:path w="2571" h="4231" extrusionOk="0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08" name="Google Shape;16708;p72"/>
          <p:cNvGrpSpPr/>
          <p:nvPr/>
        </p:nvGrpSpPr>
        <p:grpSpPr>
          <a:xfrm>
            <a:off x="1821465" y="2495702"/>
            <a:ext cx="365988" cy="270801"/>
            <a:chOff x="1821465" y="2495702"/>
            <a:chExt cx="365988" cy="270801"/>
          </a:xfrm>
        </p:grpSpPr>
        <p:sp>
          <p:nvSpPr>
            <p:cNvPr id="16709" name="Google Shape;16709;p72"/>
            <p:cNvSpPr/>
            <p:nvPr/>
          </p:nvSpPr>
          <p:spPr>
            <a:xfrm>
              <a:off x="1822619" y="2495702"/>
              <a:ext cx="364834" cy="194725"/>
            </a:xfrm>
            <a:custGeom>
              <a:avLst/>
              <a:gdLst/>
              <a:ahLst/>
              <a:cxnLst/>
              <a:rect l="l" t="t" r="r" b="b"/>
              <a:pathLst>
                <a:path w="13917" h="7428" extrusionOk="0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72"/>
            <p:cNvSpPr/>
            <p:nvPr/>
          </p:nvSpPr>
          <p:spPr>
            <a:xfrm>
              <a:off x="1821465" y="2554922"/>
              <a:ext cx="333062" cy="135138"/>
            </a:xfrm>
            <a:custGeom>
              <a:avLst/>
              <a:gdLst/>
              <a:ahLst/>
              <a:cxnLst/>
              <a:rect l="l" t="t" r="r" b="b"/>
              <a:pathLst>
                <a:path w="12705" h="5155" extrusionOk="0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72"/>
            <p:cNvSpPr/>
            <p:nvPr/>
          </p:nvSpPr>
          <p:spPr>
            <a:xfrm>
              <a:off x="1940298" y="2589735"/>
              <a:ext cx="129450" cy="176768"/>
            </a:xfrm>
            <a:custGeom>
              <a:avLst/>
              <a:gdLst/>
              <a:ahLst/>
              <a:cxnLst/>
              <a:rect l="l" t="t" r="r" b="b"/>
              <a:pathLst>
                <a:path w="4938" h="674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72"/>
            <p:cNvSpPr/>
            <p:nvPr/>
          </p:nvSpPr>
          <p:spPr>
            <a:xfrm>
              <a:off x="1971546" y="2659100"/>
              <a:ext cx="67608" cy="79012"/>
            </a:xfrm>
            <a:custGeom>
              <a:avLst/>
              <a:gdLst/>
              <a:ahLst/>
              <a:cxnLst/>
              <a:rect l="l" t="t" r="r" b="b"/>
              <a:pathLst>
                <a:path w="2579" h="3014" extrusionOk="0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72"/>
            <p:cNvSpPr/>
            <p:nvPr/>
          </p:nvSpPr>
          <p:spPr>
            <a:xfrm>
              <a:off x="1972464" y="2513292"/>
              <a:ext cx="53767" cy="37120"/>
            </a:xfrm>
            <a:custGeom>
              <a:avLst/>
              <a:gdLst/>
              <a:ahLst/>
              <a:cxnLst/>
              <a:rect l="l" t="t" r="r" b="b"/>
              <a:pathLst>
                <a:path w="2051" h="1416" extrusionOk="0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72"/>
            <p:cNvSpPr/>
            <p:nvPr/>
          </p:nvSpPr>
          <p:spPr>
            <a:xfrm>
              <a:off x="2065973" y="2549521"/>
              <a:ext cx="43124" cy="36098"/>
            </a:xfrm>
            <a:custGeom>
              <a:avLst/>
              <a:gdLst/>
              <a:ahLst/>
              <a:cxnLst/>
              <a:rect l="l" t="t" r="r" b="b"/>
              <a:pathLst>
                <a:path w="1645" h="1377" extrusionOk="0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72"/>
            <p:cNvSpPr/>
            <p:nvPr/>
          </p:nvSpPr>
          <p:spPr>
            <a:xfrm>
              <a:off x="2017134" y="2589735"/>
              <a:ext cx="52614" cy="53400"/>
            </a:xfrm>
            <a:custGeom>
              <a:avLst/>
              <a:gdLst/>
              <a:ahLst/>
              <a:cxnLst/>
              <a:rect l="l" t="t" r="r" b="b"/>
              <a:pathLst>
                <a:path w="2007" h="2037" extrusionOk="0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16" name="Google Shape;16716;p72"/>
          <p:cNvGrpSpPr/>
          <p:nvPr/>
        </p:nvGrpSpPr>
        <p:grpSpPr>
          <a:xfrm>
            <a:off x="3725723" y="2455776"/>
            <a:ext cx="354977" cy="351202"/>
            <a:chOff x="3725723" y="2455776"/>
            <a:chExt cx="354977" cy="351202"/>
          </a:xfrm>
        </p:grpSpPr>
        <p:sp>
          <p:nvSpPr>
            <p:cNvPr id="16717" name="Google Shape;16717;p72"/>
            <p:cNvSpPr/>
            <p:nvPr/>
          </p:nvSpPr>
          <p:spPr>
            <a:xfrm>
              <a:off x="3979248" y="2643109"/>
              <a:ext cx="40895" cy="40895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72"/>
            <p:cNvSpPr/>
            <p:nvPr/>
          </p:nvSpPr>
          <p:spPr>
            <a:xfrm>
              <a:off x="3938012" y="2643109"/>
              <a:ext cx="67373" cy="40502"/>
            </a:xfrm>
            <a:custGeom>
              <a:avLst/>
              <a:gdLst/>
              <a:ahLst/>
              <a:cxnLst/>
              <a:rect l="l" t="t" r="r" b="b"/>
              <a:pathLst>
                <a:path w="2570" h="1545" extrusionOk="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72"/>
            <p:cNvSpPr/>
            <p:nvPr/>
          </p:nvSpPr>
          <p:spPr>
            <a:xfrm>
              <a:off x="3978514" y="2575736"/>
              <a:ext cx="22728" cy="45064"/>
            </a:xfrm>
            <a:custGeom>
              <a:avLst/>
              <a:gdLst/>
              <a:ahLst/>
              <a:cxnLst/>
              <a:rect l="l" t="t" r="r" b="b"/>
              <a:pathLst>
                <a:path w="867" h="1719" extrusionOk="0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72"/>
            <p:cNvSpPr/>
            <p:nvPr/>
          </p:nvSpPr>
          <p:spPr>
            <a:xfrm>
              <a:off x="3827516" y="2643109"/>
              <a:ext cx="41262" cy="40895"/>
            </a:xfrm>
            <a:custGeom>
              <a:avLst/>
              <a:gdLst/>
              <a:ahLst/>
              <a:cxnLst/>
              <a:rect l="l" t="t" r="r" b="b"/>
              <a:pathLst>
                <a:path w="1574" h="1560" extrusionOk="0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72"/>
            <p:cNvSpPr/>
            <p:nvPr/>
          </p:nvSpPr>
          <p:spPr>
            <a:xfrm>
              <a:off x="3786253" y="2643109"/>
              <a:ext cx="67399" cy="40502"/>
            </a:xfrm>
            <a:custGeom>
              <a:avLst/>
              <a:gdLst/>
              <a:ahLst/>
              <a:cxnLst/>
              <a:rect l="l" t="t" r="r" b="b"/>
              <a:pathLst>
                <a:path w="2571" h="1545" extrusionOk="0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2" name="Google Shape;16722;p72"/>
            <p:cNvSpPr/>
            <p:nvPr/>
          </p:nvSpPr>
          <p:spPr>
            <a:xfrm>
              <a:off x="3827122" y="2575736"/>
              <a:ext cx="22361" cy="45064"/>
            </a:xfrm>
            <a:custGeom>
              <a:avLst/>
              <a:gdLst/>
              <a:ahLst/>
              <a:cxnLst/>
              <a:rect l="l" t="t" r="r" b="b"/>
              <a:pathLst>
                <a:path w="853" h="1719" extrusionOk="0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3" name="Google Shape;16723;p72"/>
            <p:cNvSpPr/>
            <p:nvPr/>
          </p:nvSpPr>
          <p:spPr>
            <a:xfrm>
              <a:off x="3903198" y="2644996"/>
              <a:ext cx="55261" cy="55261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72"/>
            <p:cNvSpPr/>
            <p:nvPr/>
          </p:nvSpPr>
          <p:spPr>
            <a:xfrm>
              <a:off x="3847937" y="2644996"/>
              <a:ext cx="88213" cy="55261"/>
            </a:xfrm>
            <a:custGeom>
              <a:avLst/>
              <a:gdLst/>
              <a:ahLst/>
              <a:cxnLst/>
              <a:rect l="l" t="t" r="r" b="b"/>
              <a:pathLst>
                <a:path w="3365" h="2108" extrusionOk="0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72"/>
            <p:cNvSpPr/>
            <p:nvPr/>
          </p:nvSpPr>
          <p:spPr>
            <a:xfrm>
              <a:off x="3903565" y="2561737"/>
              <a:ext cx="30698" cy="60950"/>
            </a:xfrm>
            <a:custGeom>
              <a:avLst/>
              <a:gdLst/>
              <a:ahLst/>
              <a:cxnLst/>
              <a:rect l="l" t="t" r="r" b="b"/>
              <a:pathLst>
                <a:path w="1171" h="2325" extrusionOk="0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72"/>
            <p:cNvSpPr/>
            <p:nvPr/>
          </p:nvSpPr>
          <p:spPr>
            <a:xfrm>
              <a:off x="3872553" y="2561737"/>
              <a:ext cx="46191" cy="60950"/>
            </a:xfrm>
            <a:custGeom>
              <a:avLst/>
              <a:gdLst/>
              <a:ahLst/>
              <a:cxnLst/>
              <a:rect l="l" t="t" r="r" b="b"/>
              <a:pathLst>
                <a:path w="1762" h="2325" extrusionOk="0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72"/>
            <p:cNvSpPr/>
            <p:nvPr/>
          </p:nvSpPr>
          <p:spPr>
            <a:xfrm>
              <a:off x="3797237" y="2575736"/>
              <a:ext cx="37120" cy="45064"/>
            </a:xfrm>
            <a:custGeom>
              <a:avLst/>
              <a:gdLst/>
              <a:ahLst/>
              <a:cxnLst/>
              <a:rect l="l" t="t" r="r" b="b"/>
              <a:pathLst>
                <a:path w="1416" h="1719" extrusionOk="0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72"/>
            <p:cNvSpPr/>
            <p:nvPr/>
          </p:nvSpPr>
          <p:spPr>
            <a:xfrm>
              <a:off x="3948603" y="2575736"/>
              <a:ext cx="37487" cy="45064"/>
            </a:xfrm>
            <a:custGeom>
              <a:avLst/>
              <a:gdLst/>
              <a:ahLst/>
              <a:cxnLst/>
              <a:rect l="l" t="t" r="r" b="b"/>
              <a:pathLst>
                <a:path w="1430" h="1719" extrusionOk="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72"/>
            <p:cNvSpPr/>
            <p:nvPr/>
          </p:nvSpPr>
          <p:spPr>
            <a:xfrm>
              <a:off x="3725723" y="2455776"/>
              <a:ext cx="354977" cy="351202"/>
            </a:xfrm>
            <a:custGeom>
              <a:avLst/>
              <a:gdLst/>
              <a:ahLst/>
              <a:cxnLst/>
              <a:rect l="l" t="t" r="r" b="b"/>
              <a:pathLst>
                <a:path w="13541" h="13397" extrusionOk="0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30" name="Google Shape;16730;p72"/>
          <p:cNvGrpSpPr/>
          <p:nvPr/>
        </p:nvGrpSpPr>
        <p:grpSpPr>
          <a:xfrm>
            <a:off x="5226165" y="1977641"/>
            <a:ext cx="230482" cy="388847"/>
            <a:chOff x="5226165" y="1977641"/>
            <a:chExt cx="230482" cy="388847"/>
          </a:xfrm>
        </p:grpSpPr>
        <p:sp>
          <p:nvSpPr>
            <p:cNvPr id="16731" name="Google Shape;16731;p72"/>
            <p:cNvSpPr/>
            <p:nvPr/>
          </p:nvSpPr>
          <p:spPr>
            <a:xfrm>
              <a:off x="5256443" y="2329761"/>
              <a:ext cx="169952" cy="12138"/>
            </a:xfrm>
            <a:custGeom>
              <a:avLst/>
              <a:gdLst/>
              <a:ahLst/>
              <a:cxnLst/>
              <a:rect l="l" t="t" r="r" b="b"/>
              <a:pathLst>
                <a:path w="6483" h="463" extrusionOk="0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72"/>
            <p:cNvSpPr/>
            <p:nvPr/>
          </p:nvSpPr>
          <p:spPr>
            <a:xfrm>
              <a:off x="5335167" y="1977641"/>
              <a:ext cx="12138" cy="388480"/>
            </a:xfrm>
            <a:custGeom>
              <a:avLst/>
              <a:gdLst/>
              <a:ahLst/>
              <a:cxnLst/>
              <a:rect l="l" t="t" r="r" b="b"/>
              <a:pathLst>
                <a:path w="463" h="14819" extrusionOk="0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72"/>
            <p:cNvSpPr/>
            <p:nvPr/>
          </p:nvSpPr>
          <p:spPr>
            <a:xfrm>
              <a:off x="5243571" y="2226421"/>
              <a:ext cx="37986" cy="139700"/>
            </a:xfrm>
            <a:custGeom>
              <a:avLst/>
              <a:gdLst/>
              <a:ahLst/>
              <a:cxnLst/>
              <a:rect l="l" t="t" r="r" b="b"/>
              <a:pathLst>
                <a:path w="1449" h="5329" extrusionOk="0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72"/>
            <p:cNvSpPr/>
            <p:nvPr/>
          </p:nvSpPr>
          <p:spPr>
            <a:xfrm>
              <a:off x="5401281" y="2226421"/>
              <a:ext cx="37592" cy="140067"/>
            </a:xfrm>
            <a:custGeom>
              <a:avLst/>
              <a:gdLst/>
              <a:ahLst/>
              <a:cxnLst/>
              <a:rect l="l" t="t" r="r" b="b"/>
              <a:pathLst>
                <a:path w="1434" h="5343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72"/>
            <p:cNvSpPr/>
            <p:nvPr/>
          </p:nvSpPr>
          <p:spPr>
            <a:xfrm>
              <a:off x="5335167" y="2226448"/>
              <a:ext cx="12138" cy="24249"/>
            </a:xfrm>
            <a:custGeom>
              <a:avLst/>
              <a:gdLst/>
              <a:ahLst/>
              <a:cxnLst/>
              <a:rect l="l" t="t" r="r" b="b"/>
              <a:pathLst>
                <a:path w="463" h="925" extrusionOk="0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72"/>
            <p:cNvSpPr/>
            <p:nvPr/>
          </p:nvSpPr>
          <p:spPr>
            <a:xfrm>
              <a:off x="5264779" y="2226421"/>
              <a:ext cx="16280" cy="24275"/>
            </a:xfrm>
            <a:custGeom>
              <a:avLst/>
              <a:gdLst/>
              <a:ahLst/>
              <a:cxnLst/>
              <a:rect l="l" t="t" r="r" b="b"/>
              <a:pathLst>
                <a:path w="621" h="926" extrusionOk="0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72"/>
            <p:cNvSpPr/>
            <p:nvPr/>
          </p:nvSpPr>
          <p:spPr>
            <a:xfrm>
              <a:off x="5401281" y="2226421"/>
              <a:ext cx="16411" cy="24275"/>
            </a:xfrm>
            <a:custGeom>
              <a:avLst/>
              <a:gdLst/>
              <a:ahLst/>
              <a:cxnLst/>
              <a:rect l="l" t="t" r="r" b="b"/>
              <a:pathLst>
                <a:path w="626" h="926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72"/>
            <p:cNvSpPr/>
            <p:nvPr/>
          </p:nvSpPr>
          <p:spPr>
            <a:xfrm>
              <a:off x="5238276" y="2020214"/>
              <a:ext cx="206286" cy="218371"/>
            </a:xfrm>
            <a:custGeom>
              <a:avLst/>
              <a:gdLst/>
              <a:ahLst/>
              <a:cxnLst/>
              <a:rect l="l" t="t" r="r" b="b"/>
              <a:pathLst>
                <a:path w="7869" h="8330" extrusionOk="0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72"/>
            <p:cNvSpPr/>
            <p:nvPr/>
          </p:nvSpPr>
          <p:spPr>
            <a:xfrm>
              <a:off x="5237909" y="2020214"/>
              <a:ext cx="206653" cy="18193"/>
            </a:xfrm>
            <a:custGeom>
              <a:avLst/>
              <a:gdLst/>
              <a:ahLst/>
              <a:cxnLst/>
              <a:rect l="l" t="t" r="r" b="b"/>
              <a:pathLst>
                <a:path w="7883" h="694" extrusionOk="0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72"/>
            <p:cNvSpPr/>
            <p:nvPr/>
          </p:nvSpPr>
          <p:spPr>
            <a:xfrm>
              <a:off x="5226165" y="2002047"/>
              <a:ext cx="230482" cy="24249"/>
            </a:xfrm>
            <a:custGeom>
              <a:avLst/>
              <a:gdLst/>
              <a:ahLst/>
              <a:cxnLst/>
              <a:rect l="l" t="t" r="r" b="b"/>
              <a:pathLst>
                <a:path w="8792" h="925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72"/>
            <p:cNvSpPr/>
            <p:nvPr/>
          </p:nvSpPr>
          <p:spPr>
            <a:xfrm>
              <a:off x="5257754" y="2073195"/>
              <a:ext cx="164080" cy="118597"/>
            </a:xfrm>
            <a:custGeom>
              <a:avLst/>
              <a:gdLst/>
              <a:ahLst/>
              <a:cxnLst/>
              <a:rect l="l" t="t" r="r" b="b"/>
              <a:pathLst>
                <a:path w="6259" h="4524" extrusionOk="0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72"/>
            <p:cNvSpPr/>
            <p:nvPr/>
          </p:nvSpPr>
          <p:spPr>
            <a:xfrm>
              <a:off x="5226165" y="2014159"/>
              <a:ext cx="230482" cy="12138"/>
            </a:xfrm>
            <a:custGeom>
              <a:avLst/>
              <a:gdLst/>
              <a:ahLst/>
              <a:cxnLst/>
              <a:rect l="l" t="t" r="r" b="b"/>
              <a:pathLst>
                <a:path w="8792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3" name="Google Shape;16743;p72"/>
          <p:cNvGrpSpPr/>
          <p:nvPr/>
        </p:nvGrpSpPr>
        <p:grpSpPr>
          <a:xfrm>
            <a:off x="5632602" y="2025510"/>
            <a:ext cx="370130" cy="287264"/>
            <a:chOff x="5632602" y="2025510"/>
            <a:chExt cx="370130" cy="287264"/>
          </a:xfrm>
        </p:grpSpPr>
        <p:sp>
          <p:nvSpPr>
            <p:cNvPr id="16744" name="Google Shape;16744;p72"/>
            <p:cNvSpPr/>
            <p:nvPr/>
          </p:nvSpPr>
          <p:spPr>
            <a:xfrm>
              <a:off x="5695046" y="2050493"/>
              <a:ext cx="296701" cy="191501"/>
            </a:xfrm>
            <a:custGeom>
              <a:avLst/>
              <a:gdLst/>
              <a:ahLst/>
              <a:cxnLst/>
              <a:rect l="l" t="t" r="r" b="b"/>
              <a:pathLst>
                <a:path w="11318" h="7305" extrusionOk="0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72"/>
            <p:cNvSpPr/>
            <p:nvPr/>
          </p:nvSpPr>
          <p:spPr>
            <a:xfrm>
              <a:off x="5735522" y="2241967"/>
              <a:ext cx="50359" cy="23882"/>
            </a:xfrm>
            <a:custGeom>
              <a:avLst/>
              <a:gdLst/>
              <a:ahLst/>
              <a:cxnLst/>
              <a:rect l="l" t="t" r="r" b="b"/>
              <a:pathLst>
                <a:path w="1921" h="911" extrusionOk="0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72"/>
            <p:cNvSpPr/>
            <p:nvPr/>
          </p:nvSpPr>
          <p:spPr>
            <a:xfrm>
              <a:off x="5746899" y="2179156"/>
              <a:ext cx="38982" cy="62470"/>
            </a:xfrm>
            <a:custGeom>
              <a:avLst/>
              <a:gdLst/>
              <a:ahLst/>
              <a:cxnLst/>
              <a:rect l="l" t="t" r="r" b="b"/>
              <a:pathLst>
                <a:path w="1487" h="2383" extrusionOk="0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72"/>
            <p:cNvSpPr/>
            <p:nvPr/>
          </p:nvSpPr>
          <p:spPr>
            <a:xfrm>
              <a:off x="5698821" y="2168565"/>
              <a:ext cx="42783" cy="26136"/>
            </a:xfrm>
            <a:custGeom>
              <a:avLst/>
              <a:gdLst/>
              <a:ahLst/>
              <a:cxnLst/>
              <a:rect l="l" t="t" r="r" b="b"/>
              <a:pathLst>
                <a:path w="1632" h="997" extrusionOk="0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72"/>
            <p:cNvSpPr/>
            <p:nvPr/>
          </p:nvSpPr>
          <p:spPr>
            <a:xfrm>
              <a:off x="5695046" y="2050493"/>
              <a:ext cx="9857" cy="118099"/>
            </a:xfrm>
            <a:custGeom>
              <a:avLst/>
              <a:gdLst/>
              <a:ahLst/>
              <a:cxnLst/>
              <a:rect l="l" t="t" r="r" b="b"/>
              <a:pathLst>
                <a:path w="376" h="4505" extrusionOk="0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72"/>
            <p:cNvSpPr/>
            <p:nvPr/>
          </p:nvSpPr>
          <p:spPr>
            <a:xfrm>
              <a:off x="5695046" y="2049732"/>
              <a:ext cx="296701" cy="9857"/>
            </a:xfrm>
            <a:custGeom>
              <a:avLst/>
              <a:gdLst/>
              <a:ahLst/>
              <a:cxnLst/>
              <a:rect l="l" t="t" r="r" b="b"/>
              <a:pathLst>
                <a:path w="11318" h="376" extrusionOk="0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72"/>
            <p:cNvSpPr/>
            <p:nvPr/>
          </p:nvSpPr>
          <p:spPr>
            <a:xfrm>
              <a:off x="5725324" y="2240473"/>
              <a:ext cx="277014" cy="26503"/>
            </a:xfrm>
            <a:custGeom>
              <a:avLst/>
              <a:gdLst/>
              <a:ahLst/>
              <a:cxnLst/>
              <a:rect l="l" t="t" r="r" b="b"/>
              <a:pathLst>
                <a:path w="10567" h="1011" extrusionOk="0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72"/>
            <p:cNvSpPr/>
            <p:nvPr/>
          </p:nvSpPr>
          <p:spPr>
            <a:xfrm>
              <a:off x="5684062" y="2025510"/>
              <a:ext cx="318670" cy="26136"/>
            </a:xfrm>
            <a:custGeom>
              <a:avLst/>
              <a:gdLst/>
              <a:ahLst/>
              <a:cxnLst/>
              <a:rect l="l" t="t" r="r" b="b"/>
              <a:pathLst>
                <a:path w="12156" h="997" extrusionOk="0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72"/>
            <p:cNvSpPr/>
            <p:nvPr/>
          </p:nvSpPr>
          <p:spPr>
            <a:xfrm>
              <a:off x="5804022" y="2150005"/>
              <a:ext cx="25009" cy="58328"/>
            </a:xfrm>
            <a:custGeom>
              <a:avLst/>
              <a:gdLst/>
              <a:ahLst/>
              <a:cxnLst/>
              <a:rect l="l" t="t" r="r" b="b"/>
              <a:pathLst>
                <a:path w="954" h="2225" extrusionOk="0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72"/>
            <p:cNvSpPr/>
            <p:nvPr/>
          </p:nvSpPr>
          <p:spPr>
            <a:xfrm>
              <a:off x="5846779" y="2125048"/>
              <a:ext cx="25009" cy="83285"/>
            </a:xfrm>
            <a:custGeom>
              <a:avLst/>
              <a:gdLst/>
              <a:ahLst/>
              <a:cxnLst/>
              <a:rect l="l" t="t" r="r" b="b"/>
              <a:pathLst>
                <a:path w="954" h="3177" extrusionOk="0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72"/>
            <p:cNvSpPr/>
            <p:nvPr/>
          </p:nvSpPr>
          <p:spPr>
            <a:xfrm>
              <a:off x="5888408" y="2140174"/>
              <a:ext cx="25009" cy="68159"/>
            </a:xfrm>
            <a:custGeom>
              <a:avLst/>
              <a:gdLst/>
              <a:ahLst/>
              <a:cxnLst/>
              <a:rect l="l" t="t" r="r" b="b"/>
              <a:pathLst>
                <a:path w="954" h="2600" extrusionOk="0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72"/>
            <p:cNvSpPr/>
            <p:nvPr/>
          </p:nvSpPr>
          <p:spPr>
            <a:xfrm>
              <a:off x="5932318" y="2090995"/>
              <a:ext cx="25009" cy="117338"/>
            </a:xfrm>
            <a:custGeom>
              <a:avLst/>
              <a:gdLst/>
              <a:ahLst/>
              <a:cxnLst/>
              <a:rect l="l" t="t" r="r" b="b"/>
              <a:pathLst>
                <a:path w="954" h="4476" extrusionOk="0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72"/>
            <p:cNvSpPr/>
            <p:nvPr/>
          </p:nvSpPr>
          <p:spPr>
            <a:xfrm>
              <a:off x="5719636" y="2082658"/>
              <a:ext cx="47711" cy="11744"/>
            </a:xfrm>
            <a:custGeom>
              <a:avLst/>
              <a:gdLst/>
              <a:ahLst/>
              <a:cxnLst/>
              <a:rect l="l" t="t" r="r" b="b"/>
              <a:pathLst>
                <a:path w="1820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72"/>
            <p:cNvSpPr/>
            <p:nvPr/>
          </p:nvSpPr>
          <p:spPr>
            <a:xfrm>
              <a:off x="5719636" y="2102346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72"/>
            <p:cNvSpPr/>
            <p:nvPr/>
          </p:nvSpPr>
          <p:spPr>
            <a:xfrm>
              <a:off x="5719636" y="2122374"/>
              <a:ext cx="65118" cy="11771"/>
            </a:xfrm>
            <a:custGeom>
              <a:avLst/>
              <a:gdLst/>
              <a:ahLst/>
              <a:cxnLst/>
              <a:rect l="l" t="t" r="r" b="b"/>
              <a:pathLst>
                <a:path w="2484" h="449" extrusionOk="0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72"/>
            <p:cNvSpPr/>
            <p:nvPr/>
          </p:nvSpPr>
          <p:spPr>
            <a:xfrm>
              <a:off x="5719636" y="2142062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72"/>
            <p:cNvSpPr/>
            <p:nvPr/>
          </p:nvSpPr>
          <p:spPr>
            <a:xfrm>
              <a:off x="5632602" y="2168172"/>
              <a:ext cx="144576" cy="144602"/>
            </a:xfrm>
            <a:custGeom>
              <a:avLst/>
              <a:gdLst/>
              <a:ahLst/>
              <a:cxnLst/>
              <a:rect l="l" t="t" r="r" b="b"/>
              <a:pathLst>
                <a:path w="5515" h="5516" extrusionOk="0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72"/>
            <p:cNvSpPr/>
            <p:nvPr/>
          </p:nvSpPr>
          <p:spPr>
            <a:xfrm>
              <a:off x="5669696" y="2213602"/>
              <a:ext cx="29151" cy="54894"/>
            </a:xfrm>
            <a:custGeom>
              <a:avLst/>
              <a:gdLst/>
              <a:ahLst/>
              <a:cxnLst/>
              <a:rect l="l" t="t" r="r" b="b"/>
              <a:pathLst>
                <a:path w="1112" h="2094" extrusionOk="0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2" name="Google Shape;16762;p72"/>
          <p:cNvGrpSpPr/>
          <p:nvPr/>
        </p:nvGrpSpPr>
        <p:grpSpPr>
          <a:xfrm>
            <a:off x="4212378" y="2456537"/>
            <a:ext cx="331515" cy="330021"/>
            <a:chOff x="4212378" y="2456537"/>
            <a:chExt cx="331515" cy="330021"/>
          </a:xfrm>
        </p:grpSpPr>
        <p:sp>
          <p:nvSpPr>
            <p:cNvPr id="16763" name="Google Shape;16763;p72"/>
            <p:cNvSpPr/>
            <p:nvPr/>
          </p:nvSpPr>
          <p:spPr>
            <a:xfrm>
              <a:off x="4212378" y="2651026"/>
              <a:ext cx="59796" cy="135532"/>
            </a:xfrm>
            <a:custGeom>
              <a:avLst/>
              <a:gdLst/>
              <a:ahLst/>
              <a:cxnLst/>
              <a:rect l="l" t="t" r="r" b="b"/>
              <a:pathLst>
                <a:path w="2281" h="5170" extrusionOk="0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72"/>
            <p:cNvSpPr/>
            <p:nvPr/>
          </p:nvSpPr>
          <p:spPr>
            <a:xfrm>
              <a:off x="4212378" y="2651052"/>
              <a:ext cx="28784" cy="135505"/>
            </a:xfrm>
            <a:custGeom>
              <a:avLst/>
              <a:gdLst/>
              <a:ahLst/>
              <a:cxnLst/>
              <a:rect l="l" t="t" r="r" b="b"/>
              <a:pathLst>
                <a:path w="1098" h="5169" extrusionOk="0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72"/>
            <p:cNvSpPr/>
            <p:nvPr/>
          </p:nvSpPr>
          <p:spPr>
            <a:xfrm>
              <a:off x="4302820" y="2617366"/>
              <a:ext cx="59823" cy="169192"/>
            </a:xfrm>
            <a:custGeom>
              <a:avLst/>
              <a:gdLst/>
              <a:ahLst/>
              <a:cxnLst/>
              <a:rect l="l" t="t" r="r" b="b"/>
              <a:pathLst>
                <a:path w="2282" h="6454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72"/>
            <p:cNvSpPr/>
            <p:nvPr/>
          </p:nvSpPr>
          <p:spPr>
            <a:xfrm>
              <a:off x="4302820" y="2617366"/>
              <a:ext cx="28391" cy="169192"/>
            </a:xfrm>
            <a:custGeom>
              <a:avLst/>
              <a:gdLst/>
              <a:ahLst/>
              <a:cxnLst/>
              <a:rect l="l" t="t" r="r" b="b"/>
              <a:pathLst>
                <a:path w="1083" h="6454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7" name="Google Shape;16767;p72"/>
            <p:cNvSpPr/>
            <p:nvPr/>
          </p:nvSpPr>
          <p:spPr>
            <a:xfrm>
              <a:off x="4393262" y="2583679"/>
              <a:ext cx="59823" cy="202878"/>
            </a:xfrm>
            <a:custGeom>
              <a:avLst/>
              <a:gdLst/>
              <a:ahLst/>
              <a:cxnLst/>
              <a:rect l="l" t="t" r="r" b="b"/>
              <a:pathLst>
                <a:path w="2282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72"/>
            <p:cNvSpPr/>
            <p:nvPr/>
          </p:nvSpPr>
          <p:spPr>
            <a:xfrm>
              <a:off x="4393262" y="2583679"/>
              <a:ext cx="28391" cy="202878"/>
            </a:xfrm>
            <a:custGeom>
              <a:avLst/>
              <a:gdLst/>
              <a:ahLst/>
              <a:cxnLst/>
              <a:rect l="l" t="t" r="r" b="b"/>
              <a:pathLst>
                <a:path w="1083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72"/>
            <p:cNvSpPr/>
            <p:nvPr/>
          </p:nvSpPr>
          <p:spPr>
            <a:xfrm>
              <a:off x="4483703" y="2550386"/>
              <a:ext cx="60190" cy="236171"/>
            </a:xfrm>
            <a:custGeom>
              <a:avLst/>
              <a:gdLst/>
              <a:ahLst/>
              <a:cxnLst/>
              <a:rect l="l" t="t" r="r" b="b"/>
              <a:pathLst>
                <a:path w="2296" h="9009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72"/>
            <p:cNvSpPr/>
            <p:nvPr/>
          </p:nvSpPr>
          <p:spPr>
            <a:xfrm>
              <a:off x="4483703" y="2550386"/>
              <a:ext cx="28417" cy="236171"/>
            </a:xfrm>
            <a:custGeom>
              <a:avLst/>
              <a:gdLst/>
              <a:ahLst/>
              <a:cxnLst/>
              <a:rect l="l" t="t" r="r" b="b"/>
              <a:pathLst>
                <a:path w="1084" h="9009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72"/>
            <p:cNvSpPr/>
            <p:nvPr/>
          </p:nvSpPr>
          <p:spPr>
            <a:xfrm>
              <a:off x="4226744" y="2456537"/>
              <a:ext cx="307318" cy="124154"/>
            </a:xfrm>
            <a:custGeom>
              <a:avLst/>
              <a:gdLst/>
              <a:ahLst/>
              <a:cxnLst/>
              <a:rect l="l" t="t" r="r" b="b"/>
              <a:pathLst>
                <a:path w="11723" h="4736" extrusionOk="0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72" name="Google Shape;16772;p72"/>
          <p:cNvGrpSpPr/>
          <p:nvPr/>
        </p:nvGrpSpPr>
        <p:grpSpPr>
          <a:xfrm>
            <a:off x="6176013" y="1977825"/>
            <a:ext cx="235411" cy="347427"/>
            <a:chOff x="6176013" y="1977825"/>
            <a:chExt cx="235411" cy="347427"/>
          </a:xfrm>
        </p:grpSpPr>
        <p:sp>
          <p:nvSpPr>
            <p:cNvPr id="16773" name="Google Shape;16773;p72"/>
            <p:cNvSpPr/>
            <p:nvPr/>
          </p:nvSpPr>
          <p:spPr>
            <a:xfrm>
              <a:off x="6268368" y="2084179"/>
              <a:ext cx="50726" cy="50726"/>
            </a:xfrm>
            <a:custGeom>
              <a:avLst/>
              <a:gdLst/>
              <a:ahLst/>
              <a:cxnLst/>
              <a:rect l="l" t="t" r="r" b="b"/>
              <a:pathLst>
                <a:path w="1935" h="1935" extrusionOk="0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72"/>
            <p:cNvSpPr/>
            <p:nvPr/>
          </p:nvSpPr>
          <p:spPr>
            <a:xfrm>
              <a:off x="6268368" y="2084179"/>
              <a:ext cx="50726" cy="28024"/>
            </a:xfrm>
            <a:custGeom>
              <a:avLst/>
              <a:gdLst/>
              <a:ahLst/>
              <a:cxnLst/>
              <a:rect l="l" t="t" r="r" b="b"/>
              <a:pathLst>
                <a:path w="1935" h="1069" extrusionOk="0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72"/>
            <p:cNvSpPr/>
            <p:nvPr/>
          </p:nvSpPr>
          <p:spPr>
            <a:xfrm>
              <a:off x="6243385" y="1977825"/>
              <a:ext cx="101059" cy="78357"/>
            </a:xfrm>
            <a:custGeom>
              <a:avLst/>
              <a:gdLst/>
              <a:ahLst/>
              <a:cxnLst/>
              <a:rect l="l" t="t" r="r" b="b"/>
              <a:pathLst>
                <a:path w="3855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6" name="Google Shape;16776;p72"/>
            <p:cNvSpPr/>
            <p:nvPr/>
          </p:nvSpPr>
          <p:spPr>
            <a:xfrm>
              <a:off x="6243385" y="1977825"/>
              <a:ext cx="42416" cy="78357"/>
            </a:xfrm>
            <a:custGeom>
              <a:avLst/>
              <a:gdLst/>
              <a:ahLst/>
              <a:cxnLst/>
              <a:rect l="l" t="t" r="r" b="b"/>
              <a:pathLst>
                <a:path w="1618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7" name="Google Shape;16777;p72"/>
            <p:cNvSpPr/>
            <p:nvPr/>
          </p:nvSpPr>
          <p:spPr>
            <a:xfrm>
              <a:off x="6215388" y="2117839"/>
              <a:ext cx="156687" cy="73061"/>
            </a:xfrm>
            <a:custGeom>
              <a:avLst/>
              <a:gdLst/>
              <a:ahLst/>
              <a:cxnLst/>
              <a:rect l="l" t="t" r="r" b="b"/>
              <a:pathLst>
                <a:path w="5977" h="2787" extrusionOk="0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72"/>
            <p:cNvSpPr/>
            <p:nvPr/>
          </p:nvSpPr>
          <p:spPr>
            <a:xfrm>
              <a:off x="6285382" y="2140174"/>
              <a:ext cx="16673" cy="50726"/>
            </a:xfrm>
            <a:custGeom>
              <a:avLst/>
              <a:gdLst/>
              <a:ahLst/>
              <a:cxnLst/>
              <a:rect l="l" t="t" r="r" b="b"/>
              <a:pathLst>
                <a:path w="636" h="1935" extrusionOk="0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72"/>
            <p:cNvSpPr/>
            <p:nvPr/>
          </p:nvSpPr>
          <p:spPr>
            <a:xfrm>
              <a:off x="6215388" y="2138654"/>
              <a:ext cx="28024" cy="51879"/>
            </a:xfrm>
            <a:custGeom>
              <a:avLst/>
              <a:gdLst/>
              <a:ahLst/>
              <a:cxnLst/>
              <a:rect l="l" t="t" r="r" b="b"/>
              <a:pathLst>
                <a:path w="1069" h="1979" extrusionOk="0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72"/>
            <p:cNvSpPr/>
            <p:nvPr/>
          </p:nvSpPr>
          <p:spPr>
            <a:xfrm>
              <a:off x="6344051" y="2138654"/>
              <a:ext cx="28391" cy="51879"/>
            </a:xfrm>
            <a:custGeom>
              <a:avLst/>
              <a:gdLst/>
              <a:ahLst/>
              <a:cxnLst/>
              <a:rect l="l" t="t" r="r" b="b"/>
              <a:pathLst>
                <a:path w="1083" h="1979" extrusionOk="0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72"/>
            <p:cNvSpPr/>
            <p:nvPr/>
          </p:nvSpPr>
          <p:spPr>
            <a:xfrm>
              <a:off x="6285015" y="2134879"/>
              <a:ext cx="17040" cy="13658"/>
            </a:xfrm>
            <a:custGeom>
              <a:avLst/>
              <a:gdLst/>
              <a:ahLst/>
              <a:cxnLst/>
              <a:rect l="l" t="t" r="r" b="b"/>
              <a:pathLst>
                <a:path w="650" h="521" extrusionOk="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72"/>
            <p:cNvSpPr/>
            <p:nvPr/>
          </p:nvSpPr>
          <p:spPr>
            <a:xfrm>
              <a:off x="6258905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72"/>
            <p:cNvSpPr/>
            <p:nvPr/>
          </p:nvSpPr>
          <p:spPr>
            <a:xfrm>
              <a:off x="6293718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4" name="Google Shape;16784;p72"/>
            <p:cNvSpPr/>
            <p:nvPr/>
          </p:nvSpPr>
          <p:spPr>
            <a:xfrm>
              <a:off x="6248681" y="2016859"/>
              <a:ext cx="90075" cy="84045"/>
            </a:xfrm>
            <a:custGeom>
              <a:avLst/>
              <a:gdLst/>
              <a:ahLst/>
              <a:cxnLst/>
              <a:rect l="l" t="t" r="r" b="b"/>
              <a:pathLst>
                <a:path w="3436" h="3206" extrusionOk="0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5" name="Google Shape;16785;p72"/>
            <p:cNvSpPr/>
            <p:nvPr/>
          </p:nvSpPr>
          <p:spPr>
            <a:xfrm>
              <a:off x="6248681" y="2016911"/>
              <a:ext cx="78724" cy="83180"/>
            </a:xfrm>
            <a:custGeom>
              <a:avLst/>
              <a:gdLst/>
              <a:ahLst/>
              <a:cxnLst/>
              <a:rect l="l" t="t" r="r" b="b"/>
              <a:pathLst>
                <a:path w="3003" h="3173" extrusionOk="0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72"/>
            <p:cNvSpPr/>
            <p:nvPr/>
          </p:nvSpPr>
          <p:spPr>
            <a:xfrm>
              <a:off x="628236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72"/>
            <p:cNvSpPr/>
            <p:nvPr/>
          </p:nvSpPr>
          <p:spPr>
            <a:xfrm>
              <a:off x="6176013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72"/>
            <p:cNvSpPr/>
            <p:nvPr/>
          </p:nvSpPr>
          <p:spPr>
            <a:xfrm>
              <a:off x="6389062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72"/>
            <p:cNvSpPr/>
            <p:nvPr/>
          </p:nvSpPr>
          <p:spPr>
            <a:xfrm>
              <a:off x="6199528" y="2217954"/>
              <a:ext cx="188381" cy="73769"/>
            </a:xfrm>
            <a:custGeom>
              <a:avLst/>
              <a:gdLst/>
              <a:ahLst/>
              <a:cxnLst/>
              <a:rect l="l" t="t" r="r" b="b"/>
              <a:pathLst>
                <a:path w="7186" h="2814" extrusionOk="0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0" name="Google Shape;16790;p72"/>
          <p:cNvGrpSpPr/>
          <p:nvPr/>
        </p:nvGrpSpPr>
        <p:grpSpPr>
          <a:xfrm>
            <a:off x="6652077" y="1977458"/>
            <a:ext cx="235778" cy="347794"/>
            <a:chOff x="6652077" y="1977458"/>
            <a:chExt cx="235778" cy="347794"/>
          </a:xfrm>
        </p:grpSpPr>
        <p:sp>
          <p:nvSpPr>
            <p:cNvPr id="16791" name="Google Shape;16791;p72"/>
            <p:cNvSpPr/>
            <p:nvPr/>
          </p:nvSpPr>
          <p:spPr>
            <a:xfrm>
              <a:off x="6758798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72"/>
            <p:cNvSpPr/>
            <p:nvPr/>
          </p:nvSpPr>
          <p:spPr>
            <a:xfrm>
              <a:off x="665207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72"/>
            <p:cNvSpPr/>
            <p:nvPr/>
          </p:nvSpPr>
          <p:spPr>
            <a:xfrm>
              <a:off x="6865126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72"/>
            <p:cNvSpPr/>
            <p:nvPr/>
          </p:nvSpPr>
          <p:spPr>
            <a:xfrm>
              <a:off x="6675697" y="2219081"/>
              <a:ext cx="188564" cy="72642"/>
            </a:xfrm>
            <a:custGeom>
              <a:avLst/>
              <a:gdLst/>
              <a:ahLst/>
              <a:cxnLst/>
              <a:rect l="l" t="t" r="r" b="b"/>
              <a:pathLst>
                <a:path w="7193" h="2771" extrusionOk="0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72"/>
            <p:cNvSpPr/>
            <p:nvPr/>
          </p:nvSpPr>
          <p:spPr>
            <a:xfrm>
              <a:off x="6747447" y="2112176"/>
              <a:ext cx="45064" cy="45064"/>
            </a:xfrm>
            <a:custGeom>
              <a:avLst/>
              <a:gdLst/>
              <a:ahLst/>
              <a:cxnLst/>
              <a:rect l="l" t="t" r="r" b="b"/>
              <a:pathLst>
                <a:path w="1719" h="1719" extrusionOk="0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72"/>
            <p:cNvSpPr/>
            <p:nvPr/>
          </p:nvSpPr>
          <p:spPr>
            <a:xfrm>
              <a:off x="6747447" y="2112176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72"/>
            <p:cNvSpPr/>
            <p:nvPr/>
          </p:nvSpPr>
          <p:spPr>
            <a:xfrm>
              <a:off x="6741759" y="1977458"/>
              <a:ext cx="56415" cy="45064"/>
            </a:xfrm>
            <a:custGeom>
              <a:avLst/>
              <a:gdLst/>
              <a:ahLst/>
              <a:cxnLst/>
              <a:rect l="l" t="t" r="r" b="b"/>
              <a:pathLst>
                <a:path w="2152" h="1719" extrusionOk="0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72"/>
            <p:cNvSpPr/>
            <p:nvPr/>
          </p:nvSpPr>
          <p:spPr>
            <a:xfrm>
              <a:off x="6741759" y="1977825"/>
              <a:ext cx="38248" cy="44697"/>
            </a:xfrm>
            <a:custGeom>
              <a:avLst/>
              <a:gdLst/>
              <a:ahLst/>
              <a:cxnLst/>
              <a:rect l="l" t="t" r="r" b="b"/>
              <a:pathLst>
                <a:path w="1459" h="1705" extrusionOk="0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72"/>
            <p:cNvSpPr/>
            <p:nvPr/>
          </p:nvSpPr>
          <p:spPr>
            <a:xfrm>
              <a:off x="6713761" y="2000160"/>
              <a:ext cx="112410" cy="112043"/>
            </a:xfrm>
            <a:custGeom>
              <a:avLst/>
              <a:gdLst/>
              <a:ahLst/>
              <a:cxnLst/>
              <a:rect l="l" t="t" r="r" b="b"/>
              <a:pathLst>
                <a:path w="4288" h="4274" extrusionOk="0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72"/>
            <p:cNvSpPr/>
            <p:nvPr/>
          </p:nvSpPr>
          <p:spPr>
            <a:xfrm>
              <a:off x="6740605" y="2000134"/>
              <a:ext cx="88974" cy="110942"/>
            </a:xfrm>
            <a:custGeom>
              <a:avLst/>
              <a:gdLst/>
              <a:ahLst/>
              <a:cxnLst/>
              <a:rect l="l" t="t" r="r" b="b"/>
              <a:pathLst>
                <a:path w="3394" h="4232" extrusionOk="0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72"/>
            <p:cNvSpPr/>
            <p:nvPr/>
          </p:nvSpPr>
          <p:spPr>
            <a:xfrm>
              <a:off x="6725112" y="2040033"/>
              <a:ext cx="89708" cy="83521"/>
            </a:xfrm>
            <a:custGeom>
              <a:avLst/>
              <a:gdLst/>
              <a:ahLst/>
              <a:cxnLst/>
              <a:rect l="l" t="t" r="r" b="b"/>
              <a:pathLst>
                <a:path w="3422" h="3186" extrusionOk="0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72"/>
            <p:cNvSpPr/>
            <p:nvPr/>
          </p:nvSpPr>
          <p:spPr>
            <a:xfrm>
              <a:off x="6697481" y="2142822"/>
              <a:ext cx="145362" cy="59062"/>
            </a:xfrm>
            <a:custGeom>
              <a:avLst/>
              <a:gdLst/>
              <a:ahLst/>
              <a:cxnLst/>
              <a:rect l="l" t="t" r="r" b="b"/>
              <a:pathLst>
                <a:path w="5545" h="2253" extrusionOk="0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72"/>
            <p:cNvSpPr/>
            <p:nvPr/>
          </p:nvSpPr>
          <p:spPr>
            <a:xfrm>
              <a:off x="6697114" y="2161749"/>
              <a:ext cx="28024" cy="40135"/>
            </a:xfrm>
            <a:custGeom>
              <a:avLst/>
              <a:gdLst/>
              <a:ahLst/>
              <a:cxnLst/>
              <a:rect l="l" t="t" r="r" b="b"/>
              <a:pathLst>
                <a:path w="1069" h="1531" extrusionOk="0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72"/>
            <p:cNvSpPr/>
            <p:nvPr/>
          </p:nvSpPr>
          <p:spPr>
            <a:xfrm>
              <a:off x="6814427" y="2161749"/>
              <a:ext cx="28417" cy="40135"/>
            </a:xfrm>
            <a:custGeom>
              <a:avLst/>
              <a:gdLst/>
              <a:ahLst/>
              <a:cxnLst/>
              <a:rect l="l" t="t" r="r" b="b"/>
              <a:pathLst>
                <a:path w="1084" h="1531" extrusionOk="0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72"/>
            <p:cNvSpPr/>
            <p:nvPr/>
          </p:nvSpPr>
          <p:spPr>
            <a:xfrm>
              <a:off x="6737617" y="2135849"/>
              <a:ext cx="64358" cy="66036"/>
            </a:xfrm>
            <a:custGeom>
              <a:avLst/>
              <a:gdLst/>
              <a:ahLst/>
              <a:cxnLst/>
              <a:rect l="l" t="t" r="r" b="b"/>
              <a:pathLst>
                <a:path w="2455" h="2519" extrusionOk="0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72"/>
            <p:cNvSpPr/>
            <p:nvPr/>
          </p:nvSpPr>
          <p:spPr>
            <a:xfrm>
              <a:off x="6725112" y="2040033"/>
              <a:ext cx="90101" cy="82761"/>
            </a:xfrm>
            <a:custGeom>
              <a:avLst/>
              <a:gdLst/>
              <a:ahLst/>
              <a:cxnLst/>
              <a:rect l="l" t="t" r="r" b="b"/>
              <a:pathLst>
                <a:path w="3437" h="3157" extrusionOk="0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7" name="Google Shape;16807;p72"/>
          <p:cNvGrpSpPr/>
          <p:nvPr/>
        </p:nvGrpSpPr>
        <p:grpSpPr>
          <a:xfrm>
            <a:off x="7072513" y="1997512"/>
            <a:ext cx="394352" cy="308052"/>
            <a:chOff x="7072513" y="1997512"/>
            <a:chExt cx="394352" cy="308052"/>
          </a:xfrm>
        </p:grpSpPr>
        <p:sp>
          <p:nvSpPr>
            <p:cNvPr id="16808" name="Google Shape;16808;p72"/>
            <p:cNvSpPr/>
            <p:nvPr/>
          </p:nvSpPr>
          <p:spPr>
            <a:xfrm>
              <a:off x="7111862" y="2025903"/>
              <a:ext cx="279321" cy="279662"/>
            </a:xfrm>
            <a:custGeom>
              <a:avLst/>
              <a:gdLst/>
              <a:ahLst/>
              <a:cxnLst/>
              <a:rect l="l" t="t" r="r" b="b"/>
              <a:pathLst>
                <a:path w="10655" h="10668" extrusionOk="0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72"/>
            <p:cNvSpPr/>
            <p:nvPr/>
          </p:nvSpPr>
          <p:spPr>
            <a:xfrm>
              <a:off x="7250749" y="2106488"/>
              <a:ext cx="74582" cy="97677"/>
            </a:xfrm>
            <a:custGeom>
              <a:avLst/>
              <a:gdLst/>
              <a:ahLst/>
              <a:cxnLst/>
              <a:rect l="l" t="t" r="r" b="b"/>
              <a:pathLst>
                <a:path w="2845" h="3726" extrusionOk="0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72"/>
            <p:cNvSpPr/>
            <p:nvPr/>
          </p:nvSpPr>
          <p:spPr>
            <a:xfrm>
              <a:off x="7250749" y="2048212"/>
              <a:ext cx="148744" cy="193021"/>
            </a:xfrm>
            <a:custGeom>
              <a:avLst/>
              <a:gdLst/>
              <a:ahLst/>
              <a:cxnLst/>
              <a:rect l="l" t="t" r="r" b="b"/>
              <a:pathLst>
                <a:path w="5674" h="7363" extrusionOk="0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72"/>
            <p:cNvSpPr/>
            <p:nvPr/>
          </p:nvSpPr>
          <p:spPr>
            <a:xfrm>
              <a:off x="7250382" y="1997512"/>
              <a:ext cx="216483" cy="272872"/>
            </a:xfrm>
            <a:custGeom>
              <a:avLst/>
              <a:gdLst/>
              <a:ahLst/>
              <a:cxnLst/>
              <a:rect l="l" t="t" r="r" b="b"/>
              <a:pathLst>
                <a:path w="8258" h="10409" extrusionOk="0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72"/>
            <p:cNvSpPr/>
            <p:nvPr/>
          </p:nvSpPr>
          <p:spPr>
            <a:xfrm>
              <a:off x="7114903" y="2025903"/>
              <a:ext cx="137000" cy="140408"/>
            </a:xfrm>
            <a:custGeom>
              <a:avLst/>
              <a:gdLst/>
              <a:ahLst/>
              <a:cxnLst/>
              <a:rect l="l" t="t" r="r" b="b"/>
              <a:pathLst>
                <a:path w="5226" h="5356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72"/>
            <p:cNvSpPr/>
            <p:nvPr/>
          </p:nvSpPr>
          <p:spPr>
            <a:xfrm>
              <a:off x="7111862" y="2135639"/>
              <a:ext cx="140041" cy="164630"/>
            </a:xfrm>
            <a:custGeom>
              <a:avLst/>
              <a:gdLst/>
              <a:ahLst/>
              <a:cxnLst/>
              <a:rect l="l" t="t" r="r" b="b"/>
              <a:pathLst>
                <a:path w="5342" h="6280" extrusionOk="0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72"/>
            <p:cNvSpPr/>
            <p:nvPr/>
          </p:nvSpPr>
          <p:spPr>
            <a:xfrm>
              <a:off x="7198529" y="2280188"/>
              <a:ext cx="73821" cy="25376"/>
            </a:xfrm>
            <a:custGeom>
              <a:avLst/>
              <a:gdLst/>
              <a:ahLst/>
              <a:cxnLst/>
              <a:rect l="l" t="t" r="r" b="b"/>
              <a:pathLst>
                <a:path w="2816" h="968" extrusionOk="0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72"/>
            <p:cNvSpPr/>
            <p:nvPr/>
          </p:nvSpPr>
          <p:spPr>
            <a:xfrm>
              <a:off x="7114903" y="2025903"/>
              <a:ext cx="136239" cy="118833"/>
            </a:xfrm>
            <a:custGeom>
              <a:avLst/>
              <a:gdLst/>
              <a:ahLst/>
              <a:cxnLst/>
              <a:rect l="l" t="t" r="r" b="b"/>
              <a:pathLst>
                <a:path w="5197" h="4533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72"/>
            <p:cNvSpPr/>
            <p:nvPr/>
          </p:nvSpPr>
          <p:spPr>
            <a:xfrm>
              <a:off x="7072513" y="2004223"/>
              <a:ext cx="136947" cy="105515"/>
            </a:xfrm>
            <a:custGeom>
              <a:avLst/>
              <a:gdLst/>
              <a:ahLst/>
              <a:cxnLst/>
              <a:rect l="l" t="t" r="r" b="b"/>
              <a:pathLst>
                <a:path w="5224" h="4025" extrusionOk="0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72"/>
            <p:cNvSpPr/>
            <p:nvPr/>
          </p:nvSpPr>
          <p:spPr>
            <a:xfrm>
              <a:off x="7187545" y="2099436"/>
              <a:ext cx="35233" cy="30173"/>
            </a:xfrm>
            <a:custGeom>
              <a:avLst/>
              <a:gdLst/>
              <a:ahLst/>
              <a:cxnLst/>
              <a:rect l="l" t="t" r="r" b="b"/>
              <a:pathLst>
                <a:path w="1344" h="1151" extrusionOk="0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72"/>
            <p:cNvSpPr/>
            <p:nvPr/>
          </p:nvSpPr>
          <p:spPr>
            <a:xfrm>
              <a:off x="7098990" y="2135246"/>
              <a:ext cx="120379" cy="165023"/>
            </a:xfrm>
            <a:custGeom>
              <a:avLst/>
              <a:gdLst/>
              <a:ahLst/>
              <a:cxnLst/>
              <a:rect l="l" t="t" r="r" b="b"/>
              <a:pathLst>
                <a:path w="4592" h="6295" extrusionOk="0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9" name="Google Shape;16819;p72"/>
          <p:cNvGrpSpPr/>
          <p:nvPr/>
        </p:nvGrpSpPr>
        <p:grpSpPr>
          <a:xfrm>
            <a:off x="7576208" y="1977825"/>
            <a:ext cx="292533" cy="347454"/>
            <a:chOff x="7576208" y="1977825"/>
            <a:chExt cx="292533" cy="347454"/>
          </a:xfrm>
        </p:grpSpPr>
        <p:sp>
          <p:nvSpPr>
            <p:cNvPr id="16820" name="Google Shape;16820;p72"/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72"/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72"/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72"/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72"/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72"/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72"/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72"/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72"/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72"/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72"/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72"/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72"/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33" name="Google Shape;16833;p72"/>
          <p:cNvGrpSpPr/>
          <p:nvPr/>
        </p:nvGrpSpPr>
        <p:grpSpPr>
          <a:xfrm>
            <a:off x="8023882" y="1977458"/>
            <a:ext cx="320557" cy="347794"/>
            <a:chOff x="8023882" y="1977458"/>
            <a:chExt cx="320557" cy="347794"/>
          </a:xfrm>
        </p:grpSpPr>
        <p:sp>
          <p:nvSpPr>
            <p:cNvPr id="16834" name="Google Shape;16834;p72"/>
            <p:cNvSpPr/>
            <p:nvPr/>
          </p:nvSpPr>
          <p:spPr>
            <a:xfrm>
              <a:off x="8053007" y="1977458"/>
              <a:ext cx="291432" cy="291799"/>
            </a:xfrm>
            <a:custGeom>
              <a:avLst/>
              <a:gdLst/>
              <a:ahLst/>
              <a:cxnLst/>
              <a:rect l="l" t="t" r="r" b="b"/>
              <a:pathLst>
                <a:path w="11117" h="11131" extrusionOk="0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72"/>
            <p:cNvSpPr/>
            <p:nvPr/>
          </p:nvSpPr>
          <p:spPr>
            <a:xfrm>
              <a:off x="8023882" y="1980866"/>
              <a:ext cx="277407" cy="288549"/>
            </a:xfrm>
            <a:custGeom>
              <a:avLst/>
              <a:gdLst/>
              <a:ahLst/>
              <a:cxnLst/>
              <a:rect l="l" t="t" r="r" b="b"/>
              <a:pathLst>
                <a:path w="10582" h="11007" extrusionOk="0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72"/>
            <p:cNvSpPr/>
            <p:nvPr/>
          </p:nvSpPr>
          <p:spPr>
            <a:xfrm>
              <a:off x="8053007" y="1977825"/>
              <a:ext cx="291432" cy="291039"/>
            </a:xfrm>
            <a:custGeom>
              <a:avLst/>
              <a:gdLst/>
              <a:ahLst/>
              <a:cxnLst/>
              <a:rect l="l" t="t" r="r" b="b"/>
              <a:pathLst>
                <a:path w="11117" h="11102" extrusionOk="0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72"/>
            <p:cNvSpPr/>
            <p:nvPr/>
          </p:nvSpPr>
          <p:spPr>
            <a:xfrm>
              <a:off x="8052640" y="1981233"/>
              <a:ext cx="220258" cy="288024"/>
            </a:xfrm>
            <a:custGeom>
              <a:avLst/>
              <a:gdLst/>
              <a:ahLst/>
              <a:cxnLst/>
              <a:rect l="l" t="t" r="r" b="b"/>
              <a:pathLst>
                <a:path w="8402" h="10987" extrusionOk="0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72"/>
            <p:cNvSpPr/>
            <p:nvPr/>
          </p:nvSpPr>
          <p:spPr>
            <a:xfrm>
              <a:off x="8097677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72"/>
            <p:cNvSpPr/>
            <p:nvPr/>
          </p:nvSpPr>
          <p:spPr>
            <a:xfrm>
              <a:off x="8096524" y="2201858"/>
              <a:ext cx="24642" cy="16961"/>
            </a:xfrm>
            <a:custGeom>
              <a:avLst/>
              <a:gdLst/>
              <a:ahLst/>
              <a:cxnLst/>
              <a:rect l="l" t="t" r="r" b="b"/>
              <a:pathLst>
                <a:path w="940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72"/>
            <p:cNvSpPr/>
            <p:nvPr/>
          </p:nvSpPr>
          <p:spPr>
            <a:xfrm>
              <a:off x="8075342" y="2219658"/>
              <a:ext cx="67373" cy="83259"/>
            </a:xfrm>
            <a:custGeom>
              <a:avLst/>
              <a:gdLst/>
              <a:ahLst/>
              <a:cxnLst/>
              <a:rect l="l" t="t" r="r" b="b"/>
              <a:pathLst>
                <a:path w="2570" h="3176" extrusionOk="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72"/>
            <p:cNvSpPr/>
            <p:nvPr/>
          </p:nvSpPr>
          <p:spPr>
            <a:xfrm>
              <a:off x="8086693" y="2302891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72"/>
            <p:cNvSpPr/>
            <p:nvPr/>
          </p:nvSpPr>
          <p:spPr>
            <a:xfrm>
              <a:off x="8075342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72"/>
            <p:cNvSpPr/>
            <p:nvPr/>
          </p:nvSpPr>
          <p:spPr>
            <a:xfrm>
              <a:off x="8131337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4" name="Google Shape;16844;p72"/>
            <p:cNvSpPr/>
            <p:nvPr/>
          </p:nvSpPr>
          <p:spPr>
            <a:xfrm>
              <a:off x="8091621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5" name="Google Shape;16845;p72"/>
            <p:cNvSpPr/>
            <p:nvPr/>
          </p:nvSpPr>
          <p:spPr>
            <a:xfrm>
              <a:off x="8105987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72"/>
            <p:cNvSpPr/>
            <p:nvPr/>
          </p:nvSpPr>
          <p:spPr>
            <a:xfrm>
              <a:off x="8086326" y="2156821"/>
              <a:ext cx="45037" cy="50752"/>
            </a:xfrm>
            <a:custGeom>
              <a:avLst/>
              <a:gdLst/>
              <a:ahLst/>
              <a:cxnLst/>
              <a:rect l="l" t="t" r="r" b="b"/>
              <a:pathLst>
                <a:path w="1718" h="1936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72"/>
            <p:cNvSpPr/>
            <p:nvPr/>
          </p:nvSpPr>
          <p:spPr>
            <a:xfrm>
              <a:off x="8086693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72"/>
            <p:cNvSpPr/>
            <p:nvPr/>
          </p:nvSpPr>
          <p:spPr>
            <a:xfrm>
              <a:off x="8086693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72"/>
            <p:cNvSpPr/>
            <p:nvPr/>
          </p:nvSpPr>
          <p:spPr>
            <a:xfrm>
              <a:off x="8086693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72"/>
            <p:cNvSpPr/>
            <p:nvPr/>
          </p:nvSpPr>
          <p:spPr>
            <a:xfrm>
              <a:off x="8187359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72"/>
            <p:cNvSpPr/>
            <p:nvPr/>
          </p:nvSpPr>
          <p:spPr>
            <a:xfrm>
              <a:off x="8186231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72"/>
            <p:cNvSpPr/>
            <p:nvPr/>
          </p:nvSpPr>
          <p:spPr>
            <a:xfrm>
              <a:off x="8165023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72"/>
            <p:cNvSpPr/>
            <p:nvPr/>
          </p:nvSpPr>
          <p:spPr>
            <a:xfrm>
              <a:off x="8176374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72"/>
            <p:cNvSpPr/>
            <p:nvPr/>
          </p:nvSpPr>
          <p:spPr>
            <a:xfrm>
              <a:off x="8165023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72"/>
            <p:cNvSpPr/>
            <p:nvPr/>
          </p:nvSpPr>
          <p:spPr>
            <a:xfrm>
              <a:off x="822104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72"/>
            <p:cNvSpPr/>
            <p:nvPr/>
          </p:nvSpPr>
          <p:spPr>
            <a:xfrm>
              <a:off x="8181303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72"/>
            <p:cNvSpPr/>
            <p:nvPr/>
          </p:nvSpPr>
          <p:spPr>
            <a:xfrm>
              <a:off x="8195669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8" name="Google Shape;16858;p72"/>
            <p:cNvSpPr/>
            <p:nvPr/>
          </p:nvSpPr>
          <p:spPr>
            <a:xfrm>
              <a:off x="8176374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72"/>
            <p:cNvSpPr/>
            <p:nvPr/>
          </p:nvSpPr>
          <p:spPr>
            <a:xfrm>
              <a:off x="8176374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72"/>
            <p:cNvSpPr/>
            <p:nvPr/>
          </p:nvSpPr>
          <p:spPr>
            <a:xfrm>
              <a:off x="8176007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72"/>
            <p:cNvSpPr/>
            <p:nvPr/>
          </p:nvSpPr>
          <p:spPr>
            <a:xfrm>
              <a:off x="8176374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72"/>
            <p:cNvSpPr/>
            <p:nvPr/>
          </p:nvSpPr>
          <p:spPr>
            <a:xfrm>
              <a:off x="8277040" y="2201858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72"/>
            <p:cNvSpPr/>
            <p:nvPr/>
          </p:nvSpPr>
          <p:spPr>
            <a:xfrm>
              <a:off x="8275913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72"/>
            <p:cNvSpPr/>
            <p:nvPr/>
          </p:nvSpPr>
          <p:spPr>
            <a:xfrm>
              <a:off x="8254705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72"/>
            <p:cNvSpPr/>
            <p:nvPr/>
          </p:nvSpPr>
          <p:spPr>
            <a:xfrm>
              <a:off x="8266056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72"/>
            <p:cNvSpPr/>
            <p:nvPr/>
          </p:nvSpPr>
          <p:spPr>
            <a:xfrm>
              <a:off x="825470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72"/>
            <p:cNvSpPr/>
            <p:nvPr/>
          </p:nvSpPr>
          <p:spPr>
            <a:xfrm>
              <a:off x="8310726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72"/>
            <p:cNvSpPr/>
            <p:nvPr/>
          </p:nvSpPr>
          <p:spPr>
            <a:xfrm>
              <a:off x="8270984" y="2213314"/>
              <a:ext cx="34473" cy="89603"/>
            </a:xfrm>
            <a:custGeom>
              <a:avLst/>
              <a:gdLst/>
              <a:ahLst/>
              <a:cxnLst/>
              <a:rect l="l" t="t" r="r" b="b"/>
              <a:pathLst>
                <a:path w="1315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72"/>
            <p:cNvSpPr/>
            <p:nvPr/>
          </p:nvSpPr>
          <p:spPr>
            <a:xfrm>
              <a:off x="8285376" y="2313875"/>
              <a:ext cx="5689" cy="11377"/>
            </a:xfrm>
            <a:custGeom>
              <a:avLst/>
              <a:gdLst/>
              <a:ahLst/>
              <a:cxnLst/>
              <a:rect l="l" t="t" r="r" b="b"/>
              <a:pathLst>
                <a:path w="217" h="434" extrusionOk="0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72"/>
            <p:cNvSpPr/>
            <p:nvPr/>
          </p:nvSpPr>
          <p:spPr>
            <a:xfrm>
              <a:off x="8266056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72"/>
            <p:cNvSpPr/>
            <p:nvPr/>
          </p:nvSpPr>
          <p:spPr>
            <a:xfrm>
              <a:off x="8266056" y="2156821"/>
              <a:ext cx="31065" cy="50569"/>
            </a:xfrm>
            <a:custGeom>
              <a:avLst/>
              <a:gdLst/>
              <a:ahLst/>
              <a:cxnLst/>
              <a:rect l="l" t="t" r="r" b="b"/>
              <a:pathLst>
                <a:path w="1185" h="1929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72"/>
            <p:cNvSpPr/>
            <p:nvPr/>
          </p:nvSpPr>
          <p:spPr>
            <a:xfrm>
              <a:off x="8265689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72"/>
            <p:cNvSpPr/>
            <p:nvPr/>
          </p:nvSpPr>
          <p:spPr>
            <a:xfrm>
              <a:off x="8266056" y="2156821"/>
              <a:ext cx="31065" cy="20474"/>
            </a:xfrm>
            <a:custGeom>
              <a:avLst/>
              <a:gdLst/>
              <a:ahLst/>
              <a:cxnLst/>
              <a:rect l="l" t="t" r="r" b="b"/>
              <a:pathLst>
                <a:path w="1185" h="78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4" name="Google Shape;16874;p72"/>
          <p:cNvGrpSpPr/>
          <p:nvPr/>
        </p:nvGrpSpPr>
        <p:grpSpPr>
          <a:xfrm>
            <a:off x="5627674" y="2444819"/>
            <a:ext cx="345147" cy="342630"/>
            <a:chOff x="5627674" y="2444819"/>
            <a:chExt cx="345147" cy="342630"/>
          </a:xfrm>
        </p:grpSpPr>
        <p:sp>
          <p:nvSpPr>
            <p:cNvPr id="16875" name="Google Shape;16875;p72"/>
            <p:cNvSpPr/>
            <p:nvPr/>
          </p:nvSpPr>
          <p:spPr>
            <a:xfrm>
              <a:off x="5755210" y="2444819"/>
              <a:ext cx="217611" cy="217978"/>
            </a:xfrm>
            <a:custGeom>
              <a:avLst/>
              <a:gdLst/>
              <a:ahLst/>
              <a:cxnLst/>
              <a:rect l="l" t="t" r="r" b="b"/>
              <a:pathLst>
                <a:path w="8301" h="8315" extrusionOk="0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72"/>
            <p:cNvSpPr/>
            <p:nvPr/>
          </p:nvSpPr>
          <p:spPr>
            <a:xfrm>
              <a:off x="5818021" y="2523516"/>
              <a:ext cx="15545" cy="15178"/>
            </a:xfrm>
            <a:custGeom>
              <a:avLst/>
              <a:gdLst/>
              <a:ahLst/>
              <a:cxnLst/>
              <a:rect l="l" t="t" r="r" b="b"/>
              <a:pathLst>
                <a:path w="593" h="579" extrusionOk="0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72"/>
            <p:cNvSpPr/>
            <p:nvPr/>
          </p:nvSpPr>
          <p:spPr>
            <a:xfrm>
              <a:off x="5894857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72"/>
            <p:cNvSpPr/>
            <p:nvPr/>
          </p:nvSpPr>
          <p:spPr>
            <a:xfrm>
              <a:off x="5856635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72"/>
            <p:cNvSpPr/>
            <p:nvPr/>
          </p:nvSpPr>
          <p:spPr>
            <a:xfrm>
              <a:off x="5627674" y="2523149"/>
              <a:ext cx="266816" cy="264300"/>
            </a:xfrm>
            <a:custGeom>
              <a:avLst/>
              <a:gdLst/>
              <a:ahLst/>
              <a:cxnLst/>
              <a:rect l="l" t="t" r="r" b="b"/>
              <a:pathLst>
                <a:path w="10178" h="10082" extrusionOk="0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0" name="Google Shape;16880;p72"/>
          <p:cNvGrpSpPr/>
          <p:nvPr/>
        </p:nvGrpSpPr>
        <p:grpSpPr>
          <a:xfrm>
            <a:off x="4653996" y="2440257"/>
            <a:ext cx="396607" cy="348555"/>
            <a:chOff x="4653996" y="2440257"/>
            <a:chExt cx="396607" cy="348555"/>
          </a:xfrm>
        </p:grpSpPr>
        <p:sp>
          <p:nvSpPr>
            <p:cNvPr id="16881" name="Google Shape;16881;p72"/>
            <p:cNvSpPr/>
            <p:nvPr/>
          </p:nvSpPr>
          <p:spPr>
            <a:xfrm>
              <a:off x="4670643" y="2520108"/>
              <a:ext cx="363707" cy="250930"/>
            </a:xfrm>
            <a:custGeom>
              <a:avLst/>
              <a:gdLst/>
              <a:ahLst/>
              <a:cxnLst/>
              <a:rect l="l" t="t" r="r" b="b"/>
              <a:pathLst>
                <a:path w="13874" h="9572" extrusionOk="0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72"/>
            <p:cNvSpPr/>
            <p:nvPr/>
          </p:nvSpPr>
          <p:spPr>
            <a:xfrm>
              <a:off x="4981710" y="2520108"/>
              <a:ext cx="52640" cy="250930"/>
            </a:xfrm>
            <a:custGeom>
              <a:avLst/>
              <a:gdLst/>
              <a:ahLst/>
              <a:cxnLst/>
              <a:rect l="l" t="t" r="r" b="b"/>
              <a:pathLst>
                <a:path w="2008" h="9572" extrusionOk="0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72"/>
            <p:cNvSpPr/>
            <p:nvPr/>
          </p:nvSpPr>
          <p:spPr>
            <a:xfrm>
              <a:off x="4694865" y="2544724"/>
              <a:ext cx="314108" cy="226681"/>
            </a:xfrm>
            <a:custGeom>
              <a:avLst/>
              <a:gdLst/>
              <a:ahLst/>
              <a:cxnLst/>
              <a:rect l="l" t="t" r="r" b="b"/>
              <a:pathLst>
                <a:path w="11982" h="8647" extrusionOk="0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72"/>
            <p:cNvSpPr/>
            <p:nvPr/>
          </p:nvSpPr>
          <p:spPr>
            <a:xfrm>
              <a:off x="4981710" y="2544724"/>
              <a:ext cx="28024" cy="226314"/>
            </a:xfrm>
            <a:custGeom>
              <a:avLst/>
              <a:gdLst/>
              <a:ahLst/>
              <a:cxnLst/>
              <a:rect l="l" t="t" r="r" b="b"/>
              <a:pathLst>
                <a:path w="1069" h="8633" extrusionOk="0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72"/>
            <p:cNvSpPr/>
            <p:nvPr/>
          </p:nvSpPr>
          <p:spPr>
            <a:xfrm>
              <a:off x="4775476" y="2618493"/>
              <a:ext cx="69260" cy="30409"/>
            </a:xfrm>
            <a:custGeom>
              <a:avLst/>
              <a:gdLst/>
              <a:ahLst/>
              <a:cxnLst/>
              <a:rect l="l" t="t" r="r" b="b"/>
              <a:pathLst>
                <a:path w="2642" h="1160" extrusionOk="0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72"/>
            <p:cNvSpPr/>
            <p:nvPr/>
          </p:nvSpPr>
          <p:spPr>
            <a:xfrm>
              <a:off x="4775476" y="2643476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72"/>
            <p:cNvSpPr/>
            <p:nvPr/>
          </p:nvSpPr>
          <p:spPr>
            <a:xfrm>
              <a:off x="4775476" y="2668459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72"/>
            <p:cNvSpPr/>
            <p:nvPr/>
          </p:nvSpPr>
          <p:spPr>
            <a:xfrm>
              <a:off x="4860229" y="261812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72"/>
            <p:cNvSpPr/>
            <p:nvPr/>
          </p:nvSpPr>
          <p:spPr>
            <a:xfrm>
              <a:off x="4860229" y="264347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72"/>
            <p:cNvSpPr/>
            <p:nvPr/>
          </p:nvSpPr>
          <p:spPr>
            <a:xfrm>
              <a:off x="4860229" y="2668354"/>
              <a:ext cx="68893" cy="30776"/>
            </a:xfrm>
            <a:custGeom>
              <a:avLst/>
              <a:gdLst/>
              <a:ahLst/>
              <a:cxnLst/>
              <a:rect l="l" t="t" r="r" b="b"/>
              <a:pathLst>
                <a:path w="2628" h="1174" extrusionOk="0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72"/>
            <p:cNvSpPr/>
            <p:nvPr/>
          </p:nvSpPr>
          <p:spPr>
            <a:xfrm>
              <a:off x="4825049" y="2584440"/>
              <a:ext cx="54894" cy="33712"/>
            </a:xfrm>
            <a:custGeom>
              <a:avLst/>
              <a:gdLst/>
              <a:ahLst/>
              <a:cxnLst/>
              <a:rect l="l" t="t" r="r" b="b"/>
              <a:pathLst>
                <a:path w="2094" h="1286" extrusionOk="0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72"/>
            <p:cNvSpPr/>
            <p:nvPr/>
          </p:nvSpPr>
          <p:spPr>
            <a:xfrm>
              <a:off x="4843216" y="2584440"/>
              <a:ext cx="36727" cy="33712"/>
            </a:xfrm>
            <a:custGeom>
              <a:avLst/>
              <a:gdLst/>
              <a:ahLst/>
              <a:cxnLst/>
              <a:rect l="l" t="t" r="r" b="b"/>
              <a:pathLst>
                <a:path w="1401" h="1286" extrusionOk="0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72"/>
            <p:cNvSpPr/>
            <p:nvPr/>
          </p:nvSpPr>
          <p:spPr>
            <a:xfrm>
              <a:off x="4809897" y="2606775"/>
              <a:ext cx="85173" cy="95763"/>
            </a:xfrm>
            <a:custGeom>
              <a:avLst/>
              <a:gdLst/>
              <a:ahLst/>
              <a:cxnLst/>
              <a:rect l="l" t="t" r="r" b="b"/>
              <a:pathLst>
                <a:path w="3249" h="3653" extrusionOk="0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72"/>
            <p:cNvSpPr/>
            <p:nvPr/>
          </p:nvSpPr>
          <p:spPr>
            <a:xfrm>
              <a:off x="4843216" y="2606775"/>
              <a:ext cx="51093" cy="94217"/>
            </a:xfrm>
            <a:custGeom>
              <a:avLst/>
              <a:gdLst/>
              <a:ahLst/>
              <a:cxnLst/>
              <a:rect l="l" t="t" r="r" b="b"/>
              <a:pathLst>
                <a:path w="1949" h="3594" extrusionOk="0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72"/>
            <p:cNvSpPr/>
            <p:nvPr/>
          </p:nvSpPr>
          <p:spPr>
            <a:xfrm>
              <a:off x="4801953" y="2440257"/>
              <a:ext cx="101452" cy="56415"/>
            </a:xfrm>
            <a:custGeom>
              <a:avLst/>
              <a:gdLst/>
              <a:ahLst/>
              <a:cxnLst/>
              <a:rect l="l" t="t" r="r" b="b"/>
              <a:pathLst>
                <a:path w="3870" h="2152" extrusionOk="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72"/>
            <p:cNvSpPr/>
            <p:nvPr/>
          </p:nvSpPr>
          <p:spPr>
            <a:xfrm>
              <a:off x="4824656" y="2459945"/>
              <a:ext cx="56048" cy="34079"/>
            </a:xfrm>
            <a:custGeom>
              <a:avLst/>
              <a:gdLst/>
              <a:ahLst/>
              <a:cxnLst/>
              <a:rect l="l" t="t" r="r" b="b"/>
              <a:pathLst>
                <a:path w="2138" h="1300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72"/>
            <p:cNvSpPr/>
            <p:nvPr/>
          </p:nvSpPr>
          <p:spPr>
            <a:xfrm>
              <a:off x="4653996" y="2737326"/>
              <a:ext cx="396607" cy="51486"/>
            </a:xfrm>
            <a:custGeom>
              <a:avLst/>
              <a:gdLst/>
              <a:ahLst/>
              <a:cxnLst/>
              <a:rect l="l" t="t" r="r" b="b"/>
              <a:pathLst>
                <a:path w="15129" h="1964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72"/>
            <p:cNvSpPr/>
            <p:nvPr/>
          </p:nvSpPr>
          <p:spPr>
            <a:xfrm>
              <a:off x="4998749" y="2737326"/>
              <a:ext cx="51853" cy="51486"/>
            </a:xfrm>
            <a:custGeom>
              <a:avLst/>
              <a:gdLst/>
              <a:ahLst/>
              <a:cxnLst/>
              <a:rect l="l" t="t" r="r" b="b"/>
              <a:pathLst>
                <a:path w="1978" h="1964" extrusionOk="0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9" name="Google Shape;16899;p72"/>
          <p:cNvGrpSpPr/>
          <p:nvPr/>
        </p:nvGrpSpPr>
        <p:grpSpPr>
          <a:xfrm>
            <a:off x="1854391" y="2895140"/>
            <a:ext cx="301630" cy="374272"/>
            <a:chOff x="1854391" y="2895140"/>
            <a:chExt cx="301630" cy="374272"/>
          </a:xfrm>
        </p:grpSpPr>
        <p:sp>
          <p:nvSpPr>
            <p:cNvPr id="16900" name="Google Shape;16900;p72"/>
            <p:cNvSpPr/>
            <p:nvPr/>
          </p:nvSpPr>
          <p:spPr>
            <a:xfrm>
              <a:off x="1968689" y="2943559"/>
              <a:ext cx="72668" cy="60216"/>
            </a:xfrm>
            <a:custGeom>
              <a:avLst/>
              <a:gdLst/>
              <a:ahLst/>
              <a:cxnLst/>
              <a:rect l="l" t="t" r="r" b="b"/>
              <a:pathLst>
                <a:path w="2772" h="2297" extrusionOk="0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72"/>
            <p:cNvSpPr/>
            <p:nvPr/>
          </p:nvSpPr>
          <p:spPr>
            <a:xfrm>
              <a:off x="1991758" y="2943559"/>
              <a:ext cx="26530" cy="18115"/>
            </a:xfrm>
            <a:custGeom>
              <a:avLst/>
              <a:gdLst/>
              <a:ahLst/>
              <a:cxnLst/>
              <a:rect l="l" t="t" r="r" b="b"/>
              <a:pathLst>
                <a:path w="1012" h="691" extrusionOk="0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72"/>
            <p:cNvSpPr/>
            <p:nvPr/>
          </p:nvSpPr>
          <p:spPr>
            <a:xfrm>
              <a:off x="1969056" y="2962486"/>
              <a:ext cx="72301" cy="41289"/>
            </a:xfrm>
            <a:custGeom>
              <a:avLst/>
              <a:gdLst/>
              <a:ahLst/>
              <a:cxnLst/>
              <a:rect l="l" t="t" r="r" b="b"/>
              <a:pathLst>
                <a:path w="2758" h="1575" extrusionOk="0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72"/>
            <p:cNvSpPr/>
            <p:nvPr/>
          </p:nvSpPr>
          <p:spPr>
            <a:xfrm>
              <a:off x="1969056" y="2973470"/>
              <a:ext cx="18193" cy="30672"/>
            </a:xfrm>
            <a:custGeom>
              <a:avLst/>
              <a:gdLst/>
              <a:ahLst/>
              <a:cxnLst/>
              <a:rect l="l" t="t" r="r" b="b"/>
              <a:pathLst>
                <a:path w="694" h="1170" extrusionOk="0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72"/>
            <p:cNvSpPr/>
            <p:nvPr/>
          </p:nvSpPr>
          <p:spPr>
            <a:xfrm>
              <a:off x="2023190" y="2973470"/>
              <a:ext cx="18167" cy="30672"/>
            </a:xfrm>
            <a:custGeom>
              <a:avLst/>
              <a:gdLst/>
              <a:ahLst/>
              <a:cxnLst/>
              <a:rect l="l" t="t" r="r" b="b"/>
              <a:pathLst>
                <a:path w="693" h="1170" extrusionOk="0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72"/>
            <p:cNvSpPr/>
            <p:nvPr/>
          </p:nvSpPr>
          <p:spPr>
            <a:xfrm>
              <a:off x="1980800" y="2895140"/>
              <a:ext cx="48472" cy="54501"/>
            </a:xfrm>
            <a:custGeom>
              <a:avLst/>
              <a:gdLst/>
              <a:ahLst/>
              <a:cxnLst/>
              <a:rect l="l" t="t" r="r" b="b"/>
              <a:pathLst>
                <a:path w="1849" h="2079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72"/>
            <p:cNvSpPr/>
            <p:nvPr/>
          </p:nvSpPr>
          <p:spPr>
            <a:xfrm>
              <a:off x="1980879" y="2895507"/>
              <a:ext cx="33241" cy="54029"/>
            </a:xfrm>
            <a:custGeom>
              <a:avLst/>
              <a:gdLst/>
              <a:ahLst/>
              <a:cxnLst/>
              <a:rect l="l" t="t" r="r" b="b"/>
              <a:pathLst>
                <a:path w="1268" h="2061" extrusionOk="0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72"/>
            <p:cNvSpPr/>
            <p:nvPr/>
          </p:nvSpPr>
          <p:spPr>
            <a:xfrm>
              <a:off x="1981167" y="2895507"/>
              <a:ext cx="48105" cy="23908"/>
            </a:xfrm>
            <a:custGeom>
              <a:avLst/>
              <a:gdLst/>
              <a:ahLst/>
              <a:cxnLst/>
              <a:rect l="l" t="t" r="r" b="b"/>
              <a:pathLst>
                <a:path w="1835" h="912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72"/>
            <p:cNvSpPr/>
            <p:nvPr/>
          </p:nvSpPr>
          <p:spPr>
            <a:xfrm>
              <a:off x="1981167" y="2895507"/>
              <a:ext cx="32952" cy="21968"/>
            </a:xfrm>
            <a:custGeom>
              <a:avLst/>
              <a:gdLst/>
              <a:ahLst/>
              <a:cxnLst/>
              <a:rect l="l" t="t" r="r" b="b"/>
              <a:pathLst>
                <a:path w="1257" h="838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72"/>
            <p:cNvSpPr/>
            <p:nvPr/>
          </p:nvSpPr>
          <p:spPr>
            <a:xfrm>
              <a:off x="1963000" y="3015860"/>
              <a:ext cx="84412" cy="144576"/>
            </a:xfrm>
            <a:custGeom>
              <a:avLst/>
              <a:gdLst/>
              <a:ahLst/>
              <a:cxnLst/>
              <a:rect l="l" t="t" r="r" b="b"/>
              <a:pathLst>
                <a:path w="3220" h="5515" extrusionOk="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72"/>
            <p:cNvSpPr/>
            <p:nvPr/>
          </p:nvSpPr>
          <p:spPr>
            <a:xfrm>
              <a:off x="1963000" y="3100246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72"/>
            <p:cNvSpPr/>
            <p:nvPr/>
          </p:nvSpPr>
          <p:spPr>
            <a:xfrm>
              <a:off x="2034908" y="3082079"/>
              <a:ext cx="48472" cy="72668"/>
            </a:xfrm>
            <a:custGeom>
              <a:avLst/>
              <a:gdLst/>
              <a:ahLst/>
              <a:cxnLst/>
              <a:rect l="l" t="t" r="r" b="b"/>
              <a:pathLst>
                <a:path w="1849" h="2772" extrusionOk="0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72"/>
            <p:cNvSpPr/>
            <p:nvPr/>
          </p:nvSpPr>
          <p:spPr>
            <a:xfrm>
              <a:off x="2035275" y="3082446"/>
              <a:ext cx="26897" cy="72301"/>
            </a:xfrm>
            <a:custGeom>
              <a:avLst/>
              <a:gdLst/>
              <a:ahLst/>
              <a:cxnLst/>
              <a:rect l="l" t="t" r="r" b="b"/>
              <a:pathLst>
                <a:path w="1026" h="2758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72"/>
            <p:cNvSpPr/>
            <p:nvPr/>
          </p:nvSpPr>
          <p:spPr>
            <a:xfrm>
              <a:off x="2035275" y="3082446"/>
              <a:ext cx="48105" cy="54134"/>
            </a:xfrm>
            <a:custGeom>
              <a:avLst/>
              <a:gdLst/>
              <a:ahLst/>
              <a:cxnLst/>
              <a:rect l="l" t="t" r="r" b="b"/>
              <a:pathLst>
                <a:path w="1835" h="2065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72"/>
            <p:cNvSpPr/>
            <p:nvPr/>
          </p:nvSpPr>
          <p:spPr>
            <a:xfrm>
              <a:off x="2035275" y="3082079"/>
              <a:ext cx="26897" cy="54134"/>
            </a:xfrm>
            <a:custGeom>
              <a:avLst/>
              <a:gdLst/>
              <a:ahLst/>
              <a:cxnLst/>
              <a:rect l="l" t="t" r="r" b="b"/>
              <a:pathLst>
                <a:path w="1026" h="2065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72"/>
            <p:cNvSpPr/>
            <p:nvPr/>
          </p:nvSpPr>
          <p:spPr>
            <a:xfrm>
              <a:off x="2017134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72"/>
            <p:cNvSpPr/>
            <p:nvPr/>
          </p:nvSpPr>
          <p:spPr>
            <a:xfrm>
              <a:off x="2017134" y="3162297"/>
              <a:ext cx="18167" cy="82892"/>
            </a:xfrm>
            <a:custGeom>
              <a:avLst/>
              <a:gdLst/>
              <a:ahLst/>
              <a:cxnLst/>
              <a:rect l="l" t="t" r="r" b="b"/>
              <a:pathLst>
                <a:path w="693" h="3162" extrusionOk="0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72"/>
            <p:cNvSpPr/>
            <p:nvPr/>
          </p:nvSpPr>
          <p:spPr>
            <a:xfrm>
              <a:off x="2083353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72"/>
            <p:cNvSpPr/>
            <p:nvPr/>
          </p:nvSpPr>
          <p:spPr>
            <a:xfrm>
              <a:off x="1926666" y="3082079"/>
              <a:ext cx="47711" cy="72668"/>
            </a:xfrm>
            <a:custGeom>
              <a:avLst/>
              <a:gdLst/>
              <a:ahLst/>
              <a:cxnLst/>
              <a:rect l="l" t="t" r="r" b="b"/>
              <a:pathLst>
                <a:path w="1820" h="2772" extrusionOk="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72"/>
            <p:cNvSpPr/>
            <p:nvPr/>
          </p:nvSpPr>
          <p:spPr>
            <a:xfrm>
              <a:off x="1926666" y="3082446"/>
              <a:ext cx="27290" cy="72301"/>
            </a:xfrm>
            <a:custGeom>
              <a:avLst/>
              <a:gdLst/>
              <a:ahLst/>
              <a:cxnLst/>
              <a:rect l="l" t="t" r="r" b="b"/>
              <a:pathLst>
                <a:path w="1041" h="2758" extrusionOk="0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72"/>
            <p:cNvSpPr/>
            <p:nvPr/>
          </p:nvSpPr>
          <p:spPr>
            <a:xfrm>
              <a:off x="1926666" y="3082446"/>
              <a:ext cx="48472" cy="54134"/>
            </a:xfrm>
            <a:custGeom>
              <a:avLst/>
              <a:gdLst/>
              <a:ahLst/>
              <a:cxnLst/>
              <a:rect l="l" t="t" r="r" b="b"/>
              <a:pathLst>
                <a:path w="1849" h="2065" extrusionOk="0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72"/>
            <p:cNvSpPr/>
            <p:nvPr/>
          </p:nvSpPr>
          <p:spPr>
            <a:xfrm>
              <a:off x="1926666" y="3082079"/>
              <a:ext cx="27290" cy="54134"/>
            </a:xfrm>
            <a:custGeom>
              <a:avLst/>
              <a:gdLst/>
              <a:ahLst/>
              <a:cxnLst/>
              <a:rect l="l" t="t" r="r" b="b"/>
              <a:pathLst>
                <a:path w="1041" h="2065" extrusionOk="0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72"/>
            <p:cNvSpPr/>
            <p:nvPr/>
          </p:nvSpPr>
          <p:spPr>
            <a:xfrm>
              <a:off x="1908525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72"/>
            <p:cNvSpPr/>
            <p:nvPr/>
          </p:nvSpPr>
          <p:spPr>
            <a:xfrm>
              <a:off x="1908892" y="3162297"/>
              <a:ext cx="17800" cy="82892"/>
            </a:xfrm>
            <a:custGeom>
              <a:avLst/>
              <a:gdLst/>
              <a:ahLst/>
              <a:cxnLst/>
              <a:rect l="l" t="t" r="r" b="b"/>
              <a:pathLst>
                <a:path w="679" h="3162" extrusionOk="0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72"/>
            <p:cNvSpPr/>
            <p:nvPr/>
          </p:nvSpPr>
          <p:spPr>
            <a:xfrm>
              <a:off x="1975111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72"/>
            <p:cNvSpPr/>
            <p:nvPr/>
          </p:nvSpPr>
          <p:spPr>
            <a:xfrm>
              <a:off x="2089409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72"/>
            <p:cNvSpPr/>
            <p:nvPr/>
          </p:nvSpPr>
          <p:spPr>
            <a:xfrm>
              <a:off x="2089409" y="3142609"/>
              <a:ext cx="27264" cy="72327"/>
            </a:xfrm>
            <a:custGeom>
              <a:avLst/>
              <a:gdLst/>
              <a:ahLst/>
              <a:cxnLst/>
              <a:rect l="l" t="t" r="r" b="b"/>
              <a:pathLst>
                <a:path w="1040" h="2759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72"/>
            <p:cNvSpPr/>
            <p:nvPr/>
          </p:nvSpPr>
          <p:spPr>
            <a:xfrm>
              <a:off x="2089409" y="3142242"/>
              <a:ext cx="48445" cy="54527"/>
            </a:xfrm>
            <a:custGeom>
              <a:avLst/>
              <a:gdLst/>
              <a:ahLst/>
              <a:cxnLst/>
              <a:rect l="l" t="t" r="r" b="b"/>
              <a:pathLst>
                <a:path w="1848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72"/>
            <p:cNvSpPr/>
            <p:nvPr/>
          </p:nvSpPr>
          <p:spPr>
            <a:xfrm>
              <a:off x="2089409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72"/>
            <p:cNvSpPr/>
            <p:nvPr/>
          </p:nvSpPr>
          <p:spPr>
            <a:xfrm>
              <a:off x="2071609" y="3208855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72"/>
            <p:cNvSpPr/>
            <p:nvPr/>
          </p:nvSpPr>
          <p:spPr>
            <a:xfrm>
              <a:off x="2071609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72"/>
            <p:cNvSpPr/>
            <p:nvPr/>
          </p:nvSpPr>
          <p:spPr>
            <a:xfrm>
              <a:off x="2137828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72"/>
            <p:cNvSpPr/>
            <p:nvPr/>
          </p:nvSpPr>
          <p:spPr>
            <a:xfrm>
              <a:off x="1980800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72"/>
            <p:cNvSpPr/>
            <p:nvPr/>
          </p:nvSpPr>
          <p:spPr>
            <a:xfrm>
              <a:off x="1981167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72"/>
            <p:cNvSpPr/>
            <p:nvPr/>
          </p:nvSpPr>
          <p:spPr>
            <a:xfrm>
              <a:off x="1980800" y="3142242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72"/>
            <p:cNvSpPr/>
            <p:nvPr/>
          </p:nvSpPr>
          <p:spPr>
            <a:xfrm>
              <a:off x="1980800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72"/>
            <p:cNvSpPr/>
            <p:nvPr/>
          </p:nvSpPr>
          <p:spPr>
            <a:xfrm>
              <a:off x="1962633" y="3208855"/>
              <a:ext cx="84779" cy="60190"/>
            </a:xfrm>
            <a:custGeom>
              <a:avLst/>
              <a:gdLst/>
              <a:ahLst/>
              <a:cxnLst/>
              <a:rect l="l" t="t" r="r" b="b"/>
              <a:pathLst>
                <a:path w="3234" h="2296" extrusionOk="0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72"/>
            <p:cNvSpPr/>
            <p:nvPr/>
          </p:nvSpPr>
          <p:spPr>
            <a:xfrm>
              <a:off x="1963000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72"/>
            <p:cNvSpPr/>
            <p:nvPr/>
          </p:nvSpPr>
          <p:spPr>
            <a:xfrm>
              <a:off x="2029245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72"/>
            <p:cNvSpPr/>
            <p:nvPr/>
          </p:nvSpPr>
          <p:spPr>
            <a:xfrm>
              <a:off x="1872558" y="3142242"/>
              <a:ext cx="47711" cy="72694"/>
            </a:xfrm>
            <a:custGeom>
              <a:avLst/>
              <a:gdLst/>
              <a:ahLst/>
              <a:cxnLst/>
              <a:rect l="l" t="t" r="r" b="b"/>
              <a:pathLst>
                <a:path w="1820" h="2773" extrusionOk="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72"/>
            <p:cNvSpPr/>
            <p:nvPr/>
          </p:nvSpPr>
          <p:spPr>
            <a:xfrm>
              <a:off x="1872558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72"/>
            <p:cNvSpPr/>
            <p:nvPr/>
          </p:nvSpPr>
          <p:spPr>
            <a:xfrm>
              <a:off x="1872558" y="3142242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72"/>
            <p:cNvSpPr/>
            <p:nvPr/>
          </p:nvSpPr>
          <p:spPr>
            <a:xfrm>
              <a:off x="1872558" y="3142609"/>
              <a:ext cx="27290" cy="53767"/>
            </a:xfrm>
            <a:custGeom>
              <a:avLst/>
              <a:gdLst/>
              <a:ahLst/>
              <a:cxnLst/>
              <a:rect l="l" t="t" r="r" b="b"/>
              <a:pathLst>
                <a:path w="1041" h="2051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72"/>
            <p:cNvSpPr/>
            <p:nvPr/>
          </p:nvSpPr>
          <p:spPr>
            <a:xfrm>
              <a:off x="1854391" y="3208855"/>
              <a:ext cx="84045" cy="60190"/>
            </a:xfrm>
            <a:custGeom>
              <a:avLst/>
              <a:gdLst/>
              <a:ahLst/>
              <a:cxnLst/>
              <a:rect l="l" t="t" r="r" b="b"/>
              <a:pathLst>
                <a:path w="3206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72"/>
            <p:cNvSpPr/>
            <p:nvPr/>
          </p:nvSpPr>
          <p:spPr>
            <a:xfrm>
              <a:off x="1854391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72"/>
            <p:cNvSpPr/>
            <p:nvPr/>
          </p:nvSpPr>
          <p:spPr>
            <a:xfrm>
              <a:off x="1920637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72"/>
            <p:cNvSpPr/>
            <p:nvPr/>
          </p:nvSpPr>
          <p:spPr>
            <a:xfrm>
              <a:off x="1946354" y="2997693"/>
              <a:ext cx="117338" cy="24249"/>
            </a:xfrm>
            <a:custGeom>
              <a:avLst/>
              <a:gdLst/>
              <a:ahLst/>
              <a:cxnLst/>
              <a:rect l="l" t="t" r="r" b="b"/>
              <a:pathLst>
                <a:path w="4476" h="925" extrusionOk="0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72"/>
            <p:cNvSpPr/>
            <p:nvPr/>
          </p:nvSpPr>
          <p:spPr>
            <a:xfrm>
              <a:off x="1986856" y="3040056"/>
              <a:ext cx="36360" cy="18193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72"/>
            <p:cNvSpPr/>
            <p:nvPr/>
          </p:nvSpPr>
          <p:spPr>
            <a:xfrm>
              <a:off x="1963000" y="3009804"/>
              <a:ext cx="84412" cy="12138"/>
            </a:xfrm>
            <a:custGeom>
              <a:avLst/>
              <a:gdLst/>
              <a:ahLst/>
              <a:cxnLst/>
              <a:rect l="l" t="t" r="r" b="b"/>
              <a:pathLst>
                <a:path w="3220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9" name="Google Shape;16949;p72"/>
          <p:cNvGrpSpPr/>
          <p:nvPr/>
        </p:nvGrpSpPr>
        <p:grpSpPr>
          <a:xfrm>
            <a:off x="5172817" y="2438370"/>
            <a:ext cx="289518" cy="357651"/>
            <a:chOff x="5172817" y="2438370"/>
            <a:chExt cx="289518" cy="357651"/>
          </a:xfrm>
        </p:grpSpPr>
        <p:sp>
          <p:nvSpPr>
            <p:cNvPr id="16950" name="Google Shape;16950;p72"/>
            <p:cNvSpPr/>
            <p:nvPr/>
          </p:nvSpPr>
          <p:spPr>
            <a:xfrm>
              <a:off x="5267427" y="2438370"/>
              <a:ext cx="119593" cy="30672"/>
            </a:xfrm>
            <a:custGeom>
              <a:avLst/>
              <a:gdLst/>
              <a:ahLst/>
              <a:cxnLst/>
              <a:rect l="l" t="t" r="r" b="b"/>
              <a:pathLst>
                <a:path w="4562" h="1170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72"/>
            <p:cNvSpPr/>
            <p:nvPr/>
          </p:nvSpPr>
          <p:spPr>
            <a:xfrm>
              <a:off x="5352940" y="2438370"/>
              <a:ext cx="33712" cy="30672"/>
            </a:xfrm>
            <a:custGeom>
              <a:avLst/>
              <a:gdLst/>
              <a:ahLst/>
              <a:cxnLst/>
              <a:rect l="l" t="t" r="r" b="b"/>
              <a:pathLst>
                <a:path w="1286" h="1170" extrusionOk="0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72"/>
            <p:cNvSpPr/>
            <p:nvPr/>
          </p:nvSpPr>
          <p:spPr>
            <a:xfrm>
              <a:off x="5172817" y="2469015"/>
              <a:ext cx="281942" cy="327006"/>
            </a:xfrm>
            <a:custGeom>
              <a:avLst/>
              <a:gdLst/>
              <a:ahLst/>
              <a:cxnLst/>
              <a:rect l="l" t="t" r="r" b="b"/>
              <a:pathLst>
                <a:path w="10755" h="12474" extrusionOk="0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72"/>
            <p:cNvSpPr/>
            <p:nvPr/>
          </p:nvSpPr>
          <p:spPr>
            <a:xfrm>
              <a:off x="5289002" y="2469015"/>
              <a:ext cx="172967" cy="325092"/>
            </a:xfrm>
            <a:custGeom>
              <a:avLst/>
              <a:gdLst/>
              <a:ahLst/>
              <a:cxnLst/>
              <a:rect l="l" t="t" r="r" b="b"/>
              <a:pathLst>
                <a:path w="6598" h="12401" extrusionOk="0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72"/>
            <p:cNvSpPr/>
            <p:nvPr/>
          </p:nvSpPr>
          <p:spPr>
            <a:xfrm>
              <a:off x="5192505" y="2645285"/>
              <a:ext cx="269831" cy="150736"/>
            </a:xfrm>
            <a:custGeom>
              <a:avLst/>
              <a:gdLst/>
              <a:ahLst/>
              <a:cxnLst/>
              <a:rect l="l" t="t" r="r" b="b"/>
              <a:pathLst>
                <a:path w="10293" h="5750" extrusionOk="0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72"/>
            <p:cNvSpPr/>
            <p:nvPr/>
          </p:nvSpPr>
          <p:spPr>
            <a:xfrm>
              <a:off x="5404400" y="2653700"/>
              <a:ext cx="51119" cy="140801"/>
            </a:xfrm>
            <a:custGeom>
              <a:avLst/>
              <a:gdLst/>
              <a:ahLst/>
              <a:cxnLst/>
              <a:rect l="l" t="t" r="r" b="b"/>
              <a:pathLst>
                <a:path w="1950" h="5371" extrusionOk="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72"/>
            <p:cNvSpPr/>
            <p:nvPr/>
          </p:nvSpPr>
          <p:spPr>
            <a:xfrm>
              <a:off x="5403273" y="2692288"/>
              <a:ext cx="19320" cy="16515"/>
            </a:xfrm>
            <a:custGeom>
              <a:avLst/>
              <a:gdLst/>
              <a:ahLst/>
              <a:cxnLst/>
              <a:rect l="l" t="t" r="r" b="b"/>
              <a:pathLst>
                <a:path w="737" h="630" extrusionOk="0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72"/>
            <p:cNvSpPr/>
            <p:nvPr/>
          </p:nvSpPr>
          <p:spPr>
            <a:xfrm>
              <a:off x="5363531" y="2752478"/>
              <a:ext cx="16699" cy="14287"/>
            </a:xfrm>
            <a:custGeom>
              <a:avLst/>
              <a:gdLst/>
              <a:ahLst/>
              <a:cxnLst/>
              <a:rect l="l" t="t" r="r" b="b"/>
              <a:pathLst>
                <a:path w="637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72"/>
            <p:cNvSpPr/>
            <p:nvPr/>
          </p:nvSpPr>
          <p:spPr>
            <a:xfrm>
              <a:off x="5248133" y="2682458"/>
              <a:ext cx="16673" cy="14313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72"/>
            <p:cNvSpPr/>
            <p:nvPr/>
          </p:nvSpPr>
          <p:spPr>
            <a:xfrm>
              <a:off x="5271202" y="2752478"/>
              <a:ext cx="16673" cy="14287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72"/>
            <p:cNvSpPr/>
            <p:nvPr/>
          </p:nvSpPr>
          <p:spPr>
            <a:xfrm>
              <a:off x="5312831" y="2697584"/>
              <a:ext cx="20081" cy="17145"/>
            </a:xfrm>
            <a:custGeom>
              <a:avLst/>
              <a:gdLst/>
              <a:ahLst/>
              <a:cxnLst/>
              <a:rect l="l" t="t" r="r" b="b"/>
              <a:pathLst>
                <a:path w="766" h="654" extrusionOk="0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1" name="Google Shape;16961;p72"/>
          <p:cNvGrpSpPr/>
          <p:nvPr/>
        </p:nvGrpSpPr>
        <p:grpSpPr>
          <a:xfrm>
            <a:off x="3234506" y="2484534"/>
            <a:ext cx="388297" cy="293320"/>
            <a:chOff x="3234506" y="2484534"/>
            <a:chExt cx="388297" cy="293320"/>
          </a:xfrm>
        </p:grpSpPr>
        <p:sp>
          <p:nvSpPr>
            <p:cNvPr id="16962" name="Google Shape;16962;p72"/>
            <p:cNvSpPr/>
            <p:nvPr/>
          </p:nvSpPr>
          <p:spPr>
            <a:xfrm>
              <a:off x="3531208" y="2527684"/>
              <a:ext cx="91595" cy="250170"/>
            </a:xfrm>
            <a:custGeom>
              <a:avLst/>
              <a:gdLst/>
              <a:ahLst/>
              <a:cxnLst/>
              <a:rect l="l" t="t" r="r" b="b"/>
              <a:pathLst>
                <a:path w="3494" h="9543" extrusionOk="0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72"/>
            <p:cNvSpPr/>
            <p:nvPr/>
          </p:nvSpPr>
          <p:spPr>
            <a:xfrm>
              <a:off x="3520984" y="2527684"/>
              <a:ext cx="70413" cy="157814"/>
            </a:xfrm>
            <a:custGeom>
              <a:avLst/>
              <a:gdLst/>
              <a:ahLst/>
              <a:cxnLst/>
              <a:rect l="l" t="t" r="r" b="b"/>
              <a:pathLst>
                <a:path w="2686" h="6020" extrusionOk="0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72"/>
            <p:cNvSpPr/>
            <p:nvPr/>
          </p:nvSpPr>
          <p:spPr>
            <a:xfrm>
              <a:off x="3234506" y="2576130"/>
              <a:ext cx="340244" cy="201724"/>
            </a:xfrm>
            <a:custGeom>
              <a:avLst/>
              <a:gdLst/>
              <a:ahLst/>
              <a:cxnLst/>
              <a:rect l="l" t="t" r="r" b="b"/>
              <a:pathLst>
                <a:path w="12979" h="7695" extrusionOk="0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5" name="Google Shape;16965;p72"/>
            <p:cNvSpPr/>
            <p:nvPr/>
          </p:nvSpPr>
          <p:spPr>
            <a:xfrm>
              <a:off x="3234506" y="2484534"/>
              <a:ext cx="297095" cy="105227"/>
            </a:xfrm>
            <a:custGeom>
              <a:avLst/>
              <a:gdLst/>
              <a:ahLst/>
              <a:cxnLst/>
              <a:rect l="l" t="t" r="r" b="b"/>
              <a:pathLst>
                <a:path w="11333" h="4014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6" name="Google Shape;16966;p72"/>
            <p:cNvSpPr/>
            <p:nvPr/>
          </p:nvSpPr>
          <p:spPr>
            <a:xfrm>
              <a:off x="3268192" y="2507971"/>
              <a:ext cx="51879" cy="58486"/>
            </a:xfrm>
            <a:custGeom>
              <a:avLst/>
              <a:gdLst/>
              <a:ahLst/>
              <a:cxnLst/>
              <a:rect l="l" t="t" r="r" b="b"/>
              <a:pathLst>
                <a:path w="1979" h="2231" extrusionOk="0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7" name="Google Shape;16967;p72"/>
            <p:cNvSpPr/>
            <p:nvPr/>
          </p:nvSpPr>
          <p:spPr>
            <a:xfrm>
              <a:off x="3327229" y="2507997"/>
              <a:ext cx="46951" cy="58695"/>
            </a:xfrm>
            <a:custGeom>
              <a:avLst/>
              <a:gdLst/>
              <a:ahLst/>
              <a:cxnLst/>
              <a:rect l="l" t="t" r="r" b="b"/>
              <a:pathLst>
                <a:path w="1791" h="2239" extrusionOk="0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72"/>
            <p:cNvSpPr/>
            <p:nvPr/>
          </p:nvSpPr>
          <p:spPr>
            <a:xfrm>
              <a:off x="3379292" y="2508049"/>
              <a:ext cx="66796" cy="58643"/>
            </a:xfrm>
            <a:custGeom>
              <a:avLst/>
              <a:gdLst/>
              <a:ahLst/>
              <a:cxnLst/>
              <a:rect l="l" t="t" r="r" b="b"/>
              <a:pathLst>
                <a:path w="2548" h="2237" extrusionOk="0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72"/>
            <p:cNvSpPr/>
            <p:nvPr/>
          </p:nvSpPr>
          <p:spPr>
            <a:xfrm>
              <a:off x="3450072" y="2507971"/>
              <a:ext cx="50647" cy="58748"/>
            </a:xfrm>
            <a:custGeom>
              <a:avLst/>
              <a:gdLst/>
              <a:ahLst/>
              <a:cxnLst/>
              <a:rect l="l" t="t" r="r" b="b"/>
              <a:pathLst>
                <a:path w="1932" h="2241" extrusionOk="0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72"/>
            <p:cNvSpPr/>
            <p:nvPr/>
          </p:nvSpPr>
          <p:spPr>
            <a:xfrm>
              <a:off x="3271233" y="2606775"/>
              <a:ext cx="91595" cy="78724"/>
            </a:xfrm>
            <a:custGeom>
              <a:avLst/>
              <a:gdLst/>
              <a:ahLst/>
              <a:cxnLst/>
              <a:rect l="l" t="t" r="r" b="b"/>
              <a:pathLst>
                <a:path w="3494" h="30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72"/>
            <p:cNvSpPr/>
            <p:nvPr/>
          </p:nvSpPr>
          <p:spPr>
            <a:xfrm>
              <a:off x="3395361" y="2640068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72"/>
            <p:cNvSpPr/>
            <p:nvPr/>
          </p:nvSpPr>
          <p:spPr>
            <a:xfrm>
              <a:off x="3395361" y="2607142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72"/>
            <p:cNvSpPr/>
            <p:nvPr/>
          </p:nvSpPr>
          <p:spPr>
            <a:xfrm>
              <a:off x="3394077" y="2672968"/>
              <a:ext cx="108766" cy="12583"/>
            </a:xfrm>
            <a:custGeom>
              <a:avLst/>
              <a:gdLst/>
              <a:ahLst/>
              <a:cxnLst/>
              <a:rect l="l" t="t" r="r" b="b"/>
              <a:pathLst>
                <a:path w="4149" h="480" extrusionOk="0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72"/>
            <p:cNvSpPr/>
            <p:nvPr/>
          </p:nvSpPr>
          <p:spPr>
            <a:xfrm>
              <a:off x="3395361" y="2705920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72"/>
            <p:cNvSpPr/>
            <p:nvPr/>
          </p:nvSpPr>
          <p:spPr>
            <a:xfrm>
              <a:off x="3262006" y="2705894"/>
              <a:ext cx="110051" cy="12583"/>
            </a:xfrm>
            <a:custGeom>
              <a:avLst/>
              <a:gdLst/>
              <a:ahLst/>
              <a:cxnLst/>
              <a:rect l="l" t="t" r="r" b="b"/>
              <a:pathLst>
                <a:path w="4198" h="480" extrusionOk="0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72"/>
            <p:cNvSpPr/>
            <p:nvPr/>
          </p:nvSpPr>
          <p:spPr>
            <a:xfrm>
              <a:off x="3263290" y="2738846"/>
              <a:ext cx="107481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72"/>
            <p:cNvSpPr/>
            <p:nvPr/>
          </p:nvSpPr>
          <p:spPr>
            <a:xfrm>
              <a:off x="3395361" y="2738846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8" name="Google Shape;16978;p72"/>
          <p:cNvGrpSpPr/>
          <p:nvPr/>
        </p:nvGrpSpPr>
        <p:grpSpPr>
          <a:xfrm>
            <a:off x="6065149" y="3367036"/>
            <a:ext cx="362553" cy="356498"/>
            <a:chOff x="6065149" y="3367036"/>
            <a:chExt cx="362553" cy="356498"/>
          </a:xfrm>
        </p:grpSpPr>
        <p:sp>
          <p:nvSpPr>
            <p:cNvPr id="16979" name="Google Shape;16979;p72"/>
            <p:cNvSpPr/>
            <p:nvPr/>
          </p:nvSpPr>
          <p:spPr>
            <a:xfrm>
              <a:off x="6065149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0" name="Google Shape;16980;p72"/>
            <p:cNvSpPr/>
            <p:nvPr/>
          </p:nvSpPr>
          <p:spPr>
            <a:xfrm>
              <a:off x="6219923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72"/>
            <p:cNvSpPr/>
            <p:nvPr/>
          </p:nvSpPr>
          <p:spPr>
            <a:xfrm>
              <a:off x="6119257" y="3421144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72"/>
            <p:cNvSpPr/>
            <p:nvPr/>
          </p:nvSpPr>
          <p:spPr>
            <a:xfrm>
              <a:off x="6224091" y="3421144"/>
              <a:ext cx="148744" cy="248020"/>
            </a:xfrm>
            <a:custGeom>
              <a:avLst/>
              <a:gdLst/>
              <a:ahLst/>
              <a:cxnLst/>
              <a:rect l="l" t="t" r="r" b="b"/>
              <a:pathLst>
                <a:path w="5674" h="9461" extrusionOk="0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72"/>
            <p:cNvSpPr/>
            <p:nvPr/>
          </p:nvSpPr>
          <p:spPr>
            <a:xfrm>
              <a:off x="6069685" y="3415848"/>
              <a:ext cx="303517" cy="259293"/>
            </a:xfrm>
            <a:custGeom>
              <a:avLst/>
              <a:gdLst/>
              <a:ahLst/>
              <a:cxnLst/>
              <a:rect l="l" t="t" r="r" b="b"/>
              <a:pathLst>
                <a:path w="11578" h="9891" extrusionOk="0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4" name="Google Shape;16984;p72"/>
          <p:cNvGrpSpPr/>
          <p:nvPr/>
        </p:nvGrpSpPr>
        <p:grpSpPr>
          <a:xfrm>
            <a:off x="2866317" y="3817357"/>
            <a:ext cx="362920" cy="356865"/>
            <a:chOff x="2866317" y="3817357"/>
            <a:chExt cx="362920" cy="356865"/>
          </a:xfrm>
        </p:grpSpPr>
        <p:sp>
          <p:nvSpPr>
            <p:cNvPr id="16985" name="Google Shape;16985;p72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72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72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8" name="Google Shape;16988;p72"/>
          <p:cNvGrpSpPr/>
          <p:nvPr/>
        </p:nvGrpSpPr>
        <p:grpSpPr>
          <a:xfrm>
            <a:off x="6540821" y="3367036"/>
            <a:ext cx="362553" cy="356498"/>
            <a:chOff x="6540821" y="3367036"/>
            <a:chExt cx="362553" cy="356498"/>
          </a:xfrm>
        </p:grpSpPr>
        <p:sp>
          <p:nvSpPr>
            <p:cNvPr id="16989" name="Google Shape;16989;p72"/>
            <p:cNvSpPr/>
            <p:nvPr/>
          </p:nvSpPr>
          <p:spPr>
            <a:xfrm>
              <a:off x="6540821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0" name="Google Shape;16990;p72"/>
            <p:cNvSpPr/>
            <p:nvPr/>
          </p:nvSpPr>
          <p:spPr>
            <a:xfrm>
              <a:off x="6695987" y="3367036"/>
              <a:ext cx="207387" cy="356472"/>
            </a:xfrm>
            <a:custGeom>
              <a:avLst/>
              <a:gdLst/>
              <a:ahLst/>
              <a:cxnLst/>
              <a:rect l="l" t="t" r="r" b="b"/>
              <a:pathLst>
                <a:path w="7911" h="13598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1" name="Google Shape;16991;p72"/>
            <p:cNvSpPr/>
            <p:nvPr/>
          </p:nvSpPr>
          <p:spPr>
            <a:xfrm>
              <a:off x="6579802" y="3405992"/>
              <a:ext cx="278534" cy="278561"/>
            </a:xfrm>
            <a:custGeom>
              <a:avLst/>
              <a:gdLst/>
              <a:ahLst/>
              <a:cxnLst/>
              <a:rect l="l" t="t" r="r" b="b"/>
              <a:pathLst>
                <a:path w="10625" h="10626" extrusionOk="0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2" name="Google Shape;16992;p72"/>
            <p:cNvSpPr/>
            <p:nvPr/>
          </p:nvSpPr>
          <p:spPr>
            <a:xfrm>
              <a:off x="6672892" y="3510563"/>
              <a:ext cx="80637" cy="69155"/>
            </a:xfrm>
            <a:custGeom>
              <a:avLst/>
              <a:gdLst/>
              <a:ahLst/>
              <a:cxnLst/>
              <a:rect l="l" t="t" r="r" b="b"/>
              <a:pathLst>
                <a:path w="3076" h="2638" extrusionOk="0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72"/>
            <p:cNvSpPr/>
            <p:nvPr/>
          </p:nvSpPr>
          <p:spPr>
            <a:xfrm>
              <a:off x="6541581" y="3458605"/>
              <a:ext cx="213469" cy="225187"/>
            </a:xfrm>
            <a:custGeom>
              <a:avLst/>
              <a:gdLst/>
              <a:ahLst/>
              <a:cxnLst/>
              <a:rect l="l" t="t" r="r" b="b"/>
              <a:pathLst>
                <a:path w="8143" h="8590" extrusionOk="0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72"/>
            <p:cNvSpPr/>
            <p:nvPr/>
          </p:nvSpPr>
          <p:spPr>
            <a:xfrm>
              <a:off x="6609687" y="3405965"/>
              <a:ext cx="237691" cy="143475"/>
            </a:xfrm>
            <a:custGeom>
              <a:avLst/>
              <a:gdLst/>
              <a:ahLst/>
              <a:cxnLst/>
              <a:rect l="l" t="t" r="r" b="b"/>
              <a:pathLst>
                <a:path w="9067" h="5473" extrusionOk="0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72"/>
            <p:cNvSpPr/>
            <p:nvPr/>
          </p:nvSpPr>
          <p:spPr>
            <a:xfrm>
              <a:off x="6703537" y="3490771"/>
              <a:ext cx="154800" cy="193860"/>
            </a:xfrm>
            <a:custGeom>
              <a:avLst/>
              <a:gdLst/>
              <a:ahLst/>
              <a:cxnLst/>
              <a:rect l="l" t="t" r="r" b="b"/>
              <a:pathLst>
                <a:path w="5905" h="7395" extrusionOk="0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6" name="Google Shape;16996;p72"/>
          <p:cNvGrpSpPr/>
          <p:nvPr/>
        </p:nvGrpSpPr>
        <p:grpSpPr>
          <a:xfrm>
            <a:off x="2302458" y="2474704"/>
            <a:ext cx="354479" cy="312561"/>
            <a:chOff x="2302458" y="2474704"/>
            <a:chExt cx="354479" cy="312561"/>
          </a:xfrm>
        </p:grpSpPr>
        <p:sp>
          <p:nvSpPr>
            <p:cNvPr id="16997" name="Google Shape;16997;p72"/>
            <p:cNvSpPr/>
            <p:nvPr/>
          </p:nvSpPr>
          <p:spPr>
            <a:xfrm>
              <a:off x="2388732" y="2515756"/>
              <a:ext cx="238058" cy="136266"/>
            </a:xfrm>
            <a:custGeom>
              <a:avLst/>
              <a:gdLst/>
              <a:ahLst/>
              <a:cxnLst/>
              <a:rect l="l" t="t" r="r" b="b"/>
              <a:pathLst>
                <a:path w="9081" h="5198" extrusionOk="0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72"/>
            <p:cNvSpPr/>
            <p:nvPr/>
          </p:nvSpPr>
          <p:spPr>
            <a:xfrm>
              <a:off x="2398195" y="2723327"/>
              <a:ext cx="74949" cy="63938"/>
            </a:xfrm>
            <a:custGeom>
              <a:avLst/>
              <a:gdLst/>
              <a:ahLst/>
              <a:cxnLst/>
              <a:rect l="l" t="t" r="r" b="b"/>
              <a:pathLst>
                <a:path w="2859" h="2439" extrusionOk="0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72"/>
            <p:cNvSpPr/>
            <p:nvPr/>
          </p:nvSpPr>
          <p:spPr>
            <a:xfrm>
              <a:off x="2421658" y="2740733"/>
              <a:ext cx="34079" cy="29230"/>
            </a:xfrm>
            <a:custGeom>
              <a:avLst/>
              <a:gdLst/>
              <a:ahLst/>
              <a:cxnLst/>
              <a:rect l="l" t="t" r="r" b="b"/>
              <a:pathLst>
                <a:path w="1300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0" name="Google Shape;17000;p72"/>
            <p:cNvSpPr/>
            <p:nvPr/>
          </p:nvSpPr>
          <p:spPr>
            <a:xfrm>
              <a:off x="2525338" y="2723327"/>
              <a:ext cx="74975" cy="63938"/>
            </a:xfrm>
            <a:custGeom>
              <a:avLst/>
              <a:gdLst/>
              <a:ahLst/>
              <a:cxnLst/>
              <a:rect l="l" t="t" r="r" b="b"/>
              <a:pathLst>
                <a:path w="2860" h="2439" extrusionOk="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1" name="Google Shape;17001;p72"/>
            <p:cNvSpPr/>
            <p:nvPr/>
          </p:nvSpPr>
          <p:spPr>
            <a:xfrm>
              <a:off x="2548800" y="2740733"/>
              <a:ext cx="33712" cy="29230"/>
            </a:xfrm>
            <a:custGeom>
              <a:avLst/>
              <a:gdLst/>
              <a:ahLst/>
              <a:cxnLst/>
              <a:rect l="l" t="t" r="r" b="b"/>
              <a:pathLst>
                <a:path w="1286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72"/>
            <p:cNvSpPr/>
            <p:nvPr/>
          </p:nvSpPr>
          <p:spPr>
            <a:xfrm>
              <a:off x="2375860" y="2498166"/>
              <a:ext cx="279662" cy="145729"/>
            </a:xfrm>
            <a:custGeom>
              <a:avLst/>
              <a:gdLst/>
              <a:ahLst/>
              <a:cxnLst/>
              <a:rect l="l" t="t" r="r" b="b"/>
              <a:pathLst>
                <a:path w="10668" h="5559" extrusionOk="0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72"/>
            <p:cNvSpPr/>
            <p:nvPr/>
          </p:nvSpPr>
          <p:spPr>
            <a:xfrm>
              <a:off x="2608230" y="2498166"/>
              <a:ext cx="47292" cy="146096"/>
            </a:xfrm>
            <a:custGeom>
              <a:avLst/>
              <a:gdLst/>
              <a:ahLst/>
              <a:cxnLst/>
              <a:rect l="l" t="t" r="r" b="b"/>
              <a:pathLst>
                <a:path w="1804" h="5573" extrusionOk="0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72"/>
            <p:cNvSpPr/>
            <p:nvPr/>
          </p:nvSpPr>
          <p:spPr>
            <a:xfrm>
              <a:off x="2302458" y="2474704"/>
              <a:ext cx="353850" cy="196796"/>
            </a:xfrm>
            <a:custGeom>
              <a:avLst/>
              <a:gdLst/>
              <a:ahLst/>
              <a:cxnLst/>
              <a:rect l="l" t="t" r="r" b="b"/>
              <a:pathLst>
                <a:path w="13498" h="7507" extrusionOk="0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72"/>
            <p:cNvSpPr/>
            <p:nvPr/>
          </p:nvSpPr>
          <p:spPr>
            <a:xfrm>
              <a:off x="2402363" y="2644236"/>
              <a:ext cx="254574" cy="27657"/>
            </a:xfrm>
            <a:custGeom>
              <a:avLst/>
              <a:gdLst/>
              <a:ahLst/>
              <a:cxnLst/>
              <a:rect l="l" t="t" r="r" b="b"/>
              <a:pathLst>
                <a:path w="9711" h="1055" extrusionOk="0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6" name="Google Shape;17006;p72"/>
            <p:cNvSpPr/>
            <p:nvPr/>
          </p:nvSpPr>
          <p:spPr>
            <a:xfrm>
              <a:off x="2375126" y="2653306"/>
              <a:ext cx="243721" cy="76862"/>
            </a:xfrm>
            <a:custGeom>
              <a:avLst/>
              <a:gdLst/>
              <a:ahLst/>
              <a:cxnLst/>
              <a:rect l="l" t="t" r="r" b="b"/>
              <a:pathLst>
                <a:path w="9297" h="2932" extrusionOk="0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7" name="Google Shape;17007;p72"/>
            <p:cNvSpPr/>
            <p:nvPr/>
          </p:nvSpPr>
          <p:spPr>
            <a:xfrm>
              <a:off x="2382676" y="2688880"/>
              <a:ext cx="232003" cy="41289"/>
            </a:xfrm>
            <a:custGeom>
              <a:avLst/>
              <a:gdLst/>
              <a:ahLst/>
              <a:cxnLst/>
              <a:rect l="l" t="t" r="r" b="b"/>
              <a:pathLst>
                <a:path w="8850" h="1575" extrusionOk="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8" name="Google Shape;17008;p72"/>
            <p:cNvSpPr/>
            <p:nvPr/>
          </p:nvSpPr>
          <p:spPr>
            <a:xfrm>
              <a:off x="2396675" y="2652939"/>
              <a:ext cx="32192" cy="27657"/>
            </a:xfrm>
            <a:custGeom>
              <a:avLst/>
              <a:gdLst/>
              <a:ahLst/>
              <a:cxnLst/>
              <a:rect l="l" t="t" r="r" b="b"/>
              <a:pathLst>
                <a:path w="1228" h="1055" extrusionOk="0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9" name="Google Shape;17009;p72"/>
          <p:cNvGrpSpPr/>
          <p:nvPr/>
        </p:nvGrpSpPr>
        <p:grpSpPr>
          <a:xfrm>
            <a:off x="2831110" y="2442538"/>
            <a:ext cx="246002" cy="348922"/>
            <a:chOff x="2831110" y="2442538"/>
            <a:chExt cx="246002" cy="348922"/>
          </a:xfrm>
        </p:grpSpPr>
        <p:sp>
          <p:nvSpPr>
            <p:cNvPr id="17010" name="Google Shape;17010;p72"/>
            <p:cNvSpPr/>
            <p:nvPr/>
          </p:nvSpPr>
          <p:spPr>
            <a:xfrm>
              <a:off x="2831110" y="2442538"/>
              <a:ext cx="194542" cy="348922"/>
            </a:xfrm>
            <a:custGeom>
              <a:avLst/>
              <a:gdLst/>
              <a:ahLst/>
              <a:cxnLst/>
              <a:rect l="l" t="t" r="r" b="b"/>
              <a:pathLst>
                <a:path w="7421" h="13310" extrusionOk="0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1" name="Google Shape;17011;p72"/>
            <p:cNvSpPr/>
            <p:nvPr/>
          </p:nvSpPr>
          <p:spPr>
            <a:xfrm>
              <a:off x="2831110" y="2476591"/>
              <a:ext cx="194542" cy="276647"/>
            </a:xfrm>
            <a:custGeom>
              <a:avLst/>
              <a:gdLst/>
              <a:ahLst/>
              <a:cxnLst/>
              <a:rect l="l" t="t" r="r" b="b"/>
              <a:pathLst>
                <a:path w="7421" h="10553" extrusionOk="0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2" name="Google Shape;17012;p72"/>
            <p:cNvSpPr/>
            <p:nvPr/>
          </p:nvSpPr>
          <p:spPr>
            <a:xfrm>
              <a:off x="2926480" y="2542181"/>
              <a:ext cx="99171" cy="158732"/>
            </a:xfrm>
            <a:custGeom>
              <a:avLst/>
              <a:gdLst/>
              <a:ahLst/>
              <a:cxnLst/>
              <a:rect l="l" t="t" r="r" b="b"/>
              <a:pathLst>
                <a:path w="3783" h="6055" extrusionOk="0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72"/>
            <p:cNvSpPr/>
            <p:nvPr/>
          </p:nvSpPr>
          <p:spPr>
            <a:xfrm>
              <a:off x="3008979" y="2476591"/>
              <a:ext cx="16673" cy="276647"/>
            </a:xfrm>
            <a:custGeom>
              <a:avLst/>
              <a:gdLst/>
              <a:ahLst/>
              <a:cxnLst/>
              <a:rect l="l" t="t" r="r" b="b"/>
              <a:pathLst>
                <a:path w="636" h="10553" extrusionOk="0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4" name="Google Shape;17014;p72"/>
            <p:cNvSpPr/>
            <p:nvPr/>
          </p:nvSpPr>
          <p:spPr>
            <a:xfrm>
              <a:off x="2877668" y="2587481"/>
              <a:ext cx="77229" cy="10617"/>
            </a:xfrm>
            <a:custGeom>
              <a:avLst/>
              <a:gdLst/>
              <a:ahLst/>
              <a:cxnLst/>
              <a:rect l="l" t="t" r="r" b="b"/>
              <a:pathLst>
                <a:path w="2946" h="405" extrusionOk="0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5" name="Google Shape;17015;p72"/>
            <p:cNvSpPr/>
            <p:nvPr/>
          </p:nvSpPr>
          <p:spPr>
            <a:xfrm>
              <a:off x="2851164" y="2567426"/>
              <a:ext cx="117338" cy="10617"/>
            </a:xfrm>
            <a:custGeom>
              <a:avLst/>
              <a:gdLst/>
              <a:ahLst/>
              <a:cxnLst/>
              <a:rect l="l" t="t" r="r" b="b"/>
              <a:pathLst>
                <a:path w="447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72"/>
            <p:cNvSpPr/>
            <p:nvPr/>
          </p:nvSpPr>
          <p:spPr>
            <a:xfrm>
              <a:off x="2897329" y="2643109"/>
              <a:ext cx="55287" cy="10617"/>
            </a:xfrm>
            <a:custGeom>
              <a:avLst/>
              <a:gdLst/>
              <a:ahLst/>
              <a:cxnLst/>
              <a:rect l="l" t="t" r="r" b="b"/>
              <a:pathLst>
                <a:path w="2109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72"/>
            <p:cNvSpPr/>
            <p:nvPr/>
          </p:nvSpPr>
          <p:spPr>
            <a:xfrm>
              <a:off x="2865556" y="2627196"/>
              <a:ext cx="79117" cy="10643"/>
            </a:xfrm>
            <a:custGeom>
              <a:avLst/>
              <a:gdLst/>
              <a:ahLst/>
              <a:cxnLst/>
              <a:rect l="l" t="t" r="r" b="b"/>
              <a:pathLst>
                <a:path w="3018" h="406" extrusionOk="0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72"/>
            <p:cNvSpPr/>
            <p:nvPr/>
          </p:nvSpPr>
          <p:spPr>
            <a:xfrm>
              <a:off x="2934056" y="2550019"/>
              <a:ext cx="143055" cy="143055"/>
            </a:xfrm>
            <a:custGeom>
              <a:avLst/>
              <a:gdLst/>
              <a:ahLst/>
              <a:cxnLst/>
              <a:rect l="l" t="t" r="r" b="b"/>
              <a:pathLst>
                <a:path w="5457" h="5457" extrusionOk="0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72"/>
            <p:cNvSpPr/>
            <p:nvPr/>
          </p:nvSpPr>
          <p:spPr>
            <a:xfrm>
              <a:off x="2957125" y="2572722"/>
              <a:ext cx="97284" cy="97651"/>
            </a:xfrm>
            <a:custGeom>
              <a:avLst/>
              <a:gdLst/>
              <a:ahLst/>
              <a:cxnLst/>
              <a:rect l="l" t="t" r="r" b="b"/>
              <a:pathLst>
                <a:path w="3711" h="3725" extrusionOk="0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72"/>
            <p:cNvSpPr/>
            <p:nvPr/>
          </p:nvSpPr>
          <p:spPr>
            <a:xfrm>
              <a:off x="2951463" y="2568082"/>
              <a:ext cx="108242" cy="107219"/>
            </a:xfrm>
            <a:custGeom>
              <a:avLst/>
              <a:gdLst/>
              <a:ahLst/>
              <a:cxnLst/>
              <a:rect l="l" t="t" r="r" b="b"/>
              <a:pathLst>
                <a:path w="4129" h="4090" extrusionOk="0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72"/>
            <p:cNvSpPr/>
            <p:nvPr/>
          </p:nvSpPr>
          <p:spPr>
            <a:xfrm>
              <a:off x="2985123" y="2600719"/>
              <a:ext cx="42049" cy="43543"/>
            </a:xfrm>
            <a:custGeom>
              <a:avLst/>
              <a:gdLst/>
              <a:ahLst/>
              <a:cxnLst/>
              <a:rect l="l" t="t" r="r" b="b"/>
              <a:pathLst>
                <a:path w="1604" h="1661" extrusionOk="0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72"/>
            <p:cNvSpPr/>
            <p:nvPr/>
          </p:nvSpPr>
          <p:spPr>
            <a:xfrm>
              <a:off x="3000642" y="2590784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72"/>
            <p:cNvSpPr/>
            <p:nvPr/>
          </p:nvSpPr>
          <p:spPr>
            <a:xfrm>
              <a:off x="3000642" y="2633540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24" name="Google Shape;17024;p72"/>
          <p:cNvGrpSpPr/>
          <p:nvPr/>
        </p:nvGrpSpPr>
        <p:grpSpPr>
          <a:xfrm>
            <a:off x="3314750" y="3817357"/>
            <a:ext cx="362920" cy="356865"/>
            <a:chOff x="3314750" y="3817357"/>
            <a:chExt cx="362920" cy="356865"/>
          </a:xfrm>
        </p:grpSpPr>
        <p:sp>
          <p:nvSpPr>
            <p:cNvPr id="17025" name="Google Shape;17025;p72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6" name="Google Shape;17026;p72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72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72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72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0" name="Google Shape;17030;p72"/>
          <p:cNvGrpSpPr/>
          <p:nvPr/>
        </p:nvGrpSpPr>
        <p:grpSpPr>
          <a:xfrm>
            <a:off x="7016492" y="3367036"/>
            <a:ext cx="362947" cy="356498"/>
            <a:chOff x="7016492" y="3367036"/>
            <a:chExt cx="362947" cy="356498"/>
          </a:xfrm>
        </p:grpSpPr>
        <p:sp>
          <p:nvSpPr>
            <p:cNvPr id="17031" name="Google Shape;17031;p72"/>
            <p:cNvSpPr/>
            <p:nvPr/>
          </p:nvSpPr>
          <p:spPr>
            <a:xfrm>
              <a:off x="7016492" y="3367036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72"/>
            <p:cNvSpPr/>
            <p:nvPr/>
          </p:nvSpPr>
          <p:spPr>
            <a:xfrm>
              <a:off x="7171658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72"/>
            <p:cNvSpPr/>
            <p:nvPr/>
          </p:nvSpPr>
          <p:spPr>
            <a:xfrm>
              <a:off x="7070049" y="3475252"/>
              <a:ext cx="73245" cy="116971"/>
            </a:xfrm>
            <a:custGeom>
              <a:avLst/>
              <a:gdLst/>
              <a:ahLst/>
              <a:cxnLst/>
              <a:rect l="l" t="t" r="r" b="b"/>
              <a:pathLst>
                <a:path w="2794" h="4462" extrusionOk="0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72"/>
            <p:cNvSpPr/>
            <p:nvPr/>
          </p:nvSpPr>
          <p:spPr>
            <a:xfrm>
              <a:off x="7217063" y="3475252"/>
              <a:ext cx="73454" cy="116971"/>
            </a:xfrm>
            <a:custGeom>
              <a:avLst/>
              <a:gdLst/>
              <a:ahLst/>
              <a:cxnLst/>
              <a:rect l="l" t="t" r="r" b="b"/>
              <a:pathLst>
                <a:path w="2802" h="4462" extrusionOk="0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72"/>
            <p:cNvSpPr/>
            <p:nvPr/>
          </p:nvSpPr>
          <p:spPr>
            <a:xfrm>
              <a:off x="7162955" y="3498242"/>
              <a:ext cx="24249" cy="93981"/>
            </a:xfrm>
            <a:custGeom>
              <a:avLst/>
              <a:gdLst/>
              <a:ahLst/>
              <a:cxnLst/>
              <a:rect l="l" t="t" r="r" b="b"/>
              <a:pathLst>
                <a:path w="925" h="3585" extrusionOk="0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72"/>
            <p:cNvSpPr/>
            <p:nvPr/>
          </p:nvSpPr>
          <p:spPr>
            <a:xfrm>
              <a:off x="7304857" y="3529281"/>
              <a:ext cx="37120" cy="31904"/>
            </a:xfrm>
            <a:custGeom>
              <a:avLst/>
              <a:gdLst/>
              <a:ahLst/>
              <a:cxnLst/>
              <a:rect l="l" t="t" r="r" b="b"/>
              <a:pathLst>
                <a:path w="1416" h="1217" extrusionOk="0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7" name="Google Shape;17037;p72"/>
          <p:cNvGrpSpPr/>
          <p:nvPr/>
        </p:nvGrpSpPr>
        <p:grpSpPr>
          <a:xfrm>
            <a:off x="3763184" y="3817357"/>
            <a:ext cx="363314" cy="356576"/>
            <a:chOff x="3763184" y="3817357"/>
            <a:chExt cx="363314" cy="356576"/>
          </a:xfrm>
        </p:grpSpPr>
        <p:sp>
          <p:nvSpPr>
            <p:cNvPr id="17038" name="Google Shape;17038;p72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9" name="Google Shape;17039;p72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0" name="Google Shape;17040;p72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1" name="Google Shape;17041;p72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72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43" name="Google Shape;17043;p72"/>
          <p:cNvGrpSpPr/>
          <p:nvPr/>
        </p:nvGrpSpPr>
        <p:grpSpPr>
          <a:xfrm>
            <a:off x="5108852" y="3817357"/>
            <a:ext cx="362947" cy="356576"/>
            <a:chOff x="5108852" y="3817357"/>
            <a:chExt cx="362947" cy="356576"/>
          </a:xfrm>
        </p:grpSpPr>
        <p:sp>
          <p:nvSpPr>
            <p:cNvPr id="17044" name="Google Shape;17044;p72"/>
            <p:cNvSpPr/>
            <p:nvPr/>
          </p:nvSpPr>
          <p:spPr>
            <a:xfrm>
              <a:off x="5108852" y="3817357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72"/>
            <p:cNvSpPr/>
            <p:nvPr/>
          </p:nvSpPr>
          <p:spPr>
            <a:xfrm>
              <a:off x="5264019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72"/>
            <p:cNvSpPr/>
            <p:nvPr/>
          </p:nvSpPr>
          <p:spPr>
            <a:xfrm>
              <a:off x="5136116" y="3871229"/>
              <a:ext cx="295495" cy="248282"/>
            </a:xfrm>
            <a:custGeom>
              <a:avLst/>
              <a:gdLst/>
              <a:ahLst/>
              <a:cxnLst/>
              <a:rect l="l" t="t" r="r" b="b"/>
              <a:pathLst>
                <a:path w="11272" h="9471" extrusionOk="0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72"/>
            <p:cNvSpPr/>
            <p:nvPr/>
          </p:nvSpPr>
          <p:spPr>
            <a:xfrm>
              <a:off x="5219060" y="3952863"/>
              <a:ext cx="128060" cy="78933"/>
            </a:xfrm>
            <a:custGeom>
              <a:avLst/>
              <a:gdLst/>
              <a:ahLst/>
              <a:cxnLst/>
              <a:rect l="l" t="t" r="r" b="b"/>
              <a:pathLst>
                <a:path w="4885" h="3011" extrusionOk="0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48" name="Google Shape;17048;p72"/>
          <p:cNvGrpSpPr/>
          <p:nvPr/>
        </p:nvGrpSpPr>
        <p:grpSpPr>
          <a:xfrm>
            <a:off x="6005720" y="3817357"/>
            <a:ext cx="362947" cy="356576"/>
            <a:chOff x="6005720" y="3817357"/>
            <a:chExt cx="362947" cy="356576"/>
          </a:xfrm>
        </p:grpSpPr>
        <p:sp>
          <p:nvSpPr>
            <p:cNvPr id="17049" name="Google Shape;17049;p72"/>
            <p:cNvSpPr/>
            <p:nvPr/>
          </p:nvSpPr>
          <p:spPr>
            <a:xfrm>
              <a:off x="6005720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72"/>
            <p:cNvSpPr/>
            <p:nvPr/>
          </p:nvSpPr>
          <p:spPr>
            <a:xfrm>
              <a:off x="616088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72"/>
            <p:cNvSpPr/>
            <p:nvPr/>
          </p:nvSpPr>
          <p:spPr>
            <a:xfrm>
              <a:off x="6055240" y="3879487"/>
              <a:ext cx="262727" cy="234572"/>
            </a:xfrm>
            <a:custGeom>
              <a:avLst/>
              <a:gdLst/>
              <a:ahLst/>
              <a:cxnLst/>
              <a:rect l="l" t="t" r="r" b="b"/>
              <a:pathLst>
                <a:path w="10022" h="8948" extrusionOk="0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2" name="Google Shape;17052;p72"/>
            <p:cNvSpPr/>
            <p:nvPr/>
          </p:nvSpPr>
          <p:spPr>
            <a:xfrm>
              <a:off x="6129848" y="3935010"/>
              <a:ext cx="108635" cy="121166"/>
            </a:xfrm>
            <a:custGeom>
              <a:avLst/>
              <a:gdLst/>
              <a:ahLst/>
              <a:cxnLst/>
              <a:rect l="l" t="t" r="r" b="b"/>
              <a:pathLst>
                <a:path w="4144" h="4622" extrusionOk="0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3" name="Google Shape;17053;p72"/>
          <p:cNvGrpSpPr/>
          <p:nvPr/>
        </p:nvGrpSpPr>
        <p:grpSpPr>
          <a:xfrm>
            <a:off x="5589452" y="3367036"/>
            <a:ext cx="362580" cy="356498"/>
            <a:chOff x="5589452" y="3367036"/>
            <a:chExt cx="362580" cy="356498"/>
          </a:xfrm>
        </p:grpSpPr>
        <p:sp>
          <p:nvSpPr>
            <p:cNvPr id="17054" name="Google Shape;17054;p72"/>
            <p:cNvSpPr/>
            <p:nvPr/>
          </p:nvSpPr>
          <p:spPr>
            <a:xfrm>
              <a:off x="5589452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72"/>
            <p:cNvSpPr/>
            <p:nvPr/>
          </p:nvSpPr>
          <p:spPr>
            <a:xfrm>
              <a:off x="5744225" y="3367036"/>
              <a:ext cx="207806" cy="356472"/>
            </a:xfrm>
            <a:custGeom>
              <a:avLst/>
              <a:gdLst/>
              <a:ahLst/>
              <a:cxnLst/>
              <a:rect l="l" t="t" r="r" b="b"/>
              <a:pathLst>
                <a:path w="7927" h="13598" extrusionOk="0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72"/>
            <p:cNvSpPr/>
            <p:nvPr/>
          </p:nvSpPr>
          <p:spPr>
            <a:xfrm>
              <a:off x="5666655" y="3420751"/>
              <a:ext cx="165023" cy="241099"/>
            </a:xfrm>
            <a:custGeom>
              <a:avLst/>
              <a:gdLst/>
              <a:ahLst/>
              <a:cxnLst/>
              <a:rect l="l" t="t" r="r" b="b"/>
              <a:pathLst>
                <a:path w="6295" h="9197" extrusionOk="0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7" name="Google Shape;17057;p72"/>
          <p:cNvGrpSpPr/>
          <p:nvPr/>
        </p:nvGrpSpPr>
        <p:grpSpPr>
          <a:xfrm>
            <a:off x="4211985" y="3817357"/>
            <a:ext cx="362947" cy="356576"/>
            <a:chOff x="4211985" y="3817357"/>
            <a:chExt cx="362947" cy="356576"/>
          </a:xfrm>
        </p:grpSpPr>
        <p:sp>
          <p:nvSpPr>
            <p:cNvPr id="17058" name="Google Shape;17058;p72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72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0" name="Google Shape;17060;p72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1" name="Google Shape;17061;p72"/>
          <p:cNvGrpSpPr/>
          <p:nvPr/>
        </p:nvGrpSpPr>
        <p:grpSpPr>
          <a:xfrm>
            <a:off x="4660419" y="3817357"/>
            <a:ext cx="362947" cy="356576"/>
            <a:chOff x="4660419" y="3817357"/>
            <a:chExt cx="362947" cy="356576"/>
          </a:xfrm>
        </p:grpSpPr>
        <p:sp>
          <p:nvSpPr>
            <p:cNvPr id="17062" name="Google Shape;17062;p72"/>
            <p:cNvSpPr/>
            <p:nvPr/>
          </p:nvSpPr>
          <p:spPr>
            <a:xfrm>
              <a:off x="4660419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72"/>
            <p:cNvSpPr/>
            <p:nvPr/>
          </p:nvSpPr>
          <p:spPr>
            <a:xfrm>
              <a:off x="4815585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78"/>
                    <a:pt x="5904" y="6799"/>
                  </a:cubicBezTo>
                  <a:cubicBezTo>
                    <a:pt x="5904" y="10220"/>
                    <a:pt x="3378" y="13093"/>
                    <a:pt x="0" y="13541"/>
                  </a:cubicBezTo>
                  <a:cubicBezTo>
                    <a:pt x="305" y="13581"/>
                    <a:pt x="607" y="13601"/>
                    <a:pt x="906" y="13601"/>
                  </a:cubicBezTo>
                  <a:cubicBezTo>
                    <a:pt x="4416" y="13601"/>
                    <a:pt x="7426" y="10865"/>
                    <a:pt x="7666" y="7247"/>
                  </a:cubicBezTo>
                  <a:cubicBezTo>
                    <a:pt x="7925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72"/>
            <p:cNvSpPr/>
            <p:nvPr/>
          </p:nvSpPr>
          <p:spPr>
            <a:xfrm>
              <a:off x="4702441" y="3871098"/>
              <a:ext cx="271351" cy="249016"/>
            </a:xfrm>
            <a:custGeom>
              <a:avLst/>
              <a:gdLst/>
              <a:ahLst/>
              <a:cxnLst/>
              <a:rect l="l" t="t" r="r" b="b"/>
              <a:pathLst>
                <a:path w="10351" h="9499" extrusionOk="0">
                  <a:moveTo>
                    <a:pt x="5200" y="0"/>
                  </a:moveTo>
                  <a:cubicBezTo>
                    <a:pt x="4034" y="0"/>
                    <a:pt x="2878" y="428"/>
                    <a:pt x="1978" y="1270"/>
                  </a:cubicBezTo>
                  <a:cubicBezTo>
                    <a:pt x="419" y="2714"/>
                    <a:pt x="0" y="5009"/>
                    <a:pt x="967" y="6900"/>
                  </a:cubicBezTo>
                  <a:cubicBezTo>
                    <a:pt x="982" y="6929"/>
                    <a:pt x="982" y="6958"/>
                    <a:pt x="967" y="6987"/>
                  </a:cubicBezTo>
                  <a:lnTo>
                    <a:pt x="505" y="8170"/>
                  </a:lnTo>
                  <a:cubicBezTo>
                    <a:pt x="476" y="8243"/>
                    <a:pt x="520" y="8315"/>
                    <a:pt x="592" y="8315"/>
                  </a:cubicBezTo>
                  <a:lnTo>
                    <a:pt x="2021" y="8315"/>
                  </a:lnTo>
                  <a:cubicBezTo>
                    <a:pt x="2050" y="8315"/>
                    <a:pt x="2079" y="8329"/>
                    <a:pt x="2093" y="8344"/>
                  </a:cubicBezTo>
                  <a:cubicBezTo>
                    <a:pt x="2959" y="9080"/>
                    <a:pt x="4056" y="9498"/>
                    <a:pt x="5197" y="9498"/>
                  </a:cubicBezTo>
                  <a:cubicBezTo>
                    <a:pt x="7333" y="9498"/>
                    <a:pt x="9196" y="8084"/>
                    <a:pt x="9773" y="6034"/>
                  </a:cubicBezTo>
                  <a:cubicBezTo>
                    <a:pt x="10350" y="3984"/>
                    <a:pt x="9499" y="1804"/>
                    <a:pt x="7680" y="693"/>
                  </a:cubicBezTo>
                  <a:cubicBezTo>
                    <a:pt x="6911" y="229"/>
                    <a:pt x="6053" y="0"/>
                    <a:pt x="5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5" name="Google Shape;17065;p72"/>
            <p:cNvSpPr/>
            <p:nvPr/>
          </p:nvSpPr>
          <p:spPr>
            <a:xfrm>
              <a:off x="4727791" y="3894351"/>
              <a:ext cx="220652" cy="202668"/>
            </a:xfrm>
            <a:custGeom>
              <a:avLst/>
              <a:gdLst/>
              <a:ahLst/>
              <a:cxnLst/>
              <a:rect l="l" t="t" r="r" b="b"/>
              <a:pathLst>
                <a:path w="8417" h="7731" extrusionOk="0">
                  <a:moveTo>
                    <a:pt x="4232" y="1"/>
                  </a:moveTo>
                  <a:cubicBezTo>
                    <a:pt x="3273" y="1"/>
                    <a:pt x="2320" y="357"/>
                    <a:pt x="1588" y="1047"/>
                  </a:cubicBezTo>
                  <a:cubicBezTo>
                    <a:pt x="318" y="2231"/>
                    <a:pt x="0" y="4122"/>
                    <a:pt x="809" y="5652"/>
                  </a:cubicBezTo>
                  <a:lnTo>
                    <a:pt x="939" y="5912"/>
                  </a:lnTo>
                  <a:cubicBezTo>
                    <a:pt x="982" y="5970"/>
                    <a:pt x="982" y="6056"/>
                    <a:pt x="953" y="6129"/>
                  </a:cubicBezTo>
                  <a:lnTo>
                    <a:pt x="823" y="6432"/>
                  </a:lnTo>
                  <a:cubicBezTo>
                    <a:pt x="809" y="6489"/>
                    <a:pt x="852" y="6533"/>
                    <a:pt x="910" y="6533"/>
                  </a:cubicBezTo>
                  <a:lnTo>
                    <a:pt x="1328" y="6533"/>
                  </a:lnTo>
                  <a:cubicBezTo>
                    <a:pt x="1386" y="6547"/>
                    <a:pt x="1458" y="6562"/>
                    <a:pt x="1502" y="6605"/>
                  </a:cubicBezTo>
                  <a:lnTo>
                    <a:pt x="1675" y="6764"/>
                  </a:lnTo>
                  <a:cubicBezTo>
                    <a:pt x="2382" y="7384"/>
                    <a:pt x="3292" y="7731"/>
                    <a:pt x="4230" y="7731"/>
                  </a:cubicBezTo>
                  <a:cubicBezTo>
                    <a:pt x="5962" y="7716"/>
                    <a:pt x="7478" y="6562"/>
                    <a:pt x="7940" y="4902"/>
                  </a:cubicBezTo>
                  <a:cubicBezTo>
                    <a:pt x="8416" y="3227"/>
                    <a:pt x="7709" y="1466"/>
                    <a:pt x="6222" y="557"/>
                  </a:cubicBezTo>
                  <a:cubicBezTo>
                    <a:pt x="5608" y="183"/>
                    <a:pt x="4919" y="1"/>
                    <a:pt x="4232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6" name="Google Shape;17066;p72"/>
            <p:cNvSpPr/>
            <p:nvPr/>
          </p:nvSpPr>
          <p:spPr>
            <a:xfrm>
              <a:off x="4765619" y="3922742"/>
              <a:ext cx="147250" cy="144025"/>
            </a:xfrm>
            <a:custGeom>
              <a:avLst/>
              <a:gdLst/>
              <a:ahLst/>
              <a:cxnLst/>
              <a:rect l="l" t="t" r="r" b="b"/>
              <a:pathLst>
                <a:path w="5617" h="5494" extrusionOk="0">
                  <a:moveTo>
                    <a:pt x="1567" y="0"/>
                  </a:moveTo>
                  <a:cubicBezTo>
                    <a:pt x="1444" y="0"/>
                    <a:pt x="1322" y="51"/>
                    <a:pt x="1228" y="152"/>
                  </a:cubicBezTo>
                  <a:lnTo>
                    <a:pt x="275" y="1105"/>
                  </a:lnTo>
                  <a:cubicBezTo>
                    <a:pt x="30" y="1336"/>
                    <a:pt x="1" y="1697"/>
                    <a:pt x="203" y="1956"/>
                  </a:cubicBezTo>
                  <a:cubicBezTo>
                    <a:pt x="1141" y="3270"/>
                    <a:pt x="2296" y="4425"/>
                    <a:pt x="3610" y="5378"/>
                  </a:cubicBezTo>
                  <a:cubicBezTo>
                    <a:pt x="3725" y="5450"/>
                    <a:pt x="3855" y="5493"/>
                    <a:pt x="3999" y="5493"/>
                  </a:cubicBezTo>
                  <a:cubicBezTo>
                    <a:pt x="4173" y="5493"/>
                    <a:pt x="4346" y="5435"/>
                    <a:pt x="4476" y="5305"/>
                  </a:cubicBezTo>
                  <a:lnTo>
                    <a:pt x="5429" y="4353"/>
                  </a:lnTo>
                  <a:cubicBezTo>
                    <a:pt x="5616" y="4165"/>
                    <a:pt x="5616" y="3847"/>
                    <a:pt x="5429" y="3660"/>
                  </a:cubicBezTo>
                  <a:lnTo>
                    <a:pt x="4837" y="3068"/>
                  </a:lnTo>
                  <a:cubicBezTo>
                    <a:pt x="4743" y="2974"/>
                    <a:pt x="4617" y="2927"/>
                    <a:pt x="4490" y="2927"/>
                  </a:cubicBezTo>
                  <a:cubicBezTo>
                    <a:pt x="4364" y="2927"/>
                    <a:pt x="4238" y="2974"/>
                    <a:pt x="4144" y="3068"/>
                  </a:cubicBezTo>
                  <a:lnTo>
                    <a:pt x="3985" y="3241"/>
                  </a:lnTo>
                  <a:cubicBezTo>
                    <a:pt x="3936" y="3290"/>
                    <a:pt x="3860" y="3319"/>
                    <a:pt x="3785" y="3319"/>
                  </a:cubicBezTo>
                  <a:cubicBezTo>
                    <a:pt x="3750" y="3319"/>
                    <a:pt x="3714" y="3313"/>
                    <a:pt x="3682" y="3299"/>
                  </a:cubicBezTo>
                  <a:cubicBezTo>
                    <a:pt x="3032" y="3039"/>
                    <a:pt x="2527" y="2534"/>
                    <a:pt x="2267" y="1884"/>
                  </a:cubicBezTo>
                  <a:cubicBezTo>
                    <a:pt x="2224" y="1783"/>
                    <a:pt x="2253" y="1668"/>
                    <a:pt x="2339" y="1581"/>
                  </a:cubicBezTo>
                  <a:lnTo>
                    <a:pt x="2498" y="1422"/>
                  </a:lnTo>
                  <a:cubicBezTo>
                    <a:pt x="2686" y="1235"/>
                    <a:pt x="2686" y="932"/>
                    <a:pt x="2498" y="729"/>
                  </a:cubicBezTo>
                  <a:lnTo>
                    <a:pt x="1906" y="152"/>
                  </a:lnTo>
                  <a:cubicBezTo>
                    <a:pt x="1812" y="51"/>
                    <a:pt x="169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7" name="Google Shape;17067;p72"/>
          <p:cNvGrpSpPr/>
          <p:nvPr/>
        </p:nvGrpSpPr>
        <p:grpSpPr>
          <a:xfrm>
            <a:off x="5557286" y="3817357"/>
            <a:ext cx="362947" cy="356576"/>
            <a:chOff x="5557286" y="3817357"/>
            <a:chExt cx="362947" cy="356576"/>
          </a:xfrm>
        </p:grpSpPr>
        <p:sp>
          <p:nvSpPr>
            <p:cNvPr id="17068" name="Google Shape;17068;p72"/>
            <p:cNvSpPr/>
            <p:nvPr/>
          </p:nvSpPr>
          <p:spPr>
            <a:xfrm>
              <a:off x="5557286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613" y="10552"/>
                    <a:pt x="13613" y="6799"/>
                  </a:cubicBezTo>
                  <a:cubicBezTo>
                    <a:pt x="13613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9" name="Google Shape;17069;p72"/>
            <p:cNvSpPr/>
            <p:nvPr/>
          </p:nvSpPr>
          <p:spPr>
            <a:xfrm>
              <a:off x="5712453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72"/>
            <p:cNvSpPr/>
            <p:nvPr/>
          </p:nvSpPr>
          <p:spPr>
            <a:xfrm>
              <a:off x="5601563" y="3894456"/>
              <a:ext cx="268337" cy="202563"/>
            </a:xfrm>
            <a:custGeom>
              <a:avLst/>
              <a:gdLst/>
              <a:ahLst/>
              <a:cxnLst/>
              <a:rect l="l" t="t" r="r" b="b"/>
              <a:pathLst>
                <a:path w="10236" h="7727" extrusionOk="0">
                  <a:moveTo>
                    <a:pt x="5118" y="0"/>
                  </a:moveTo>
                  <a:cubicBezTo>
                    <a:pt x="3685" y="0"/>
                    <a:pt x="2253" y="83"/>
                    <a:pt x="824" y="249"/>
                  </a:cubicBezTo>
                  <a:cubicBezTo>
                    <a:pt x="564" y="278"/>
                    <a:pt x="347" y="480"/>
                    <a:pt x="304" y="755"/>
                  </a:cubicBezTo>
                  <a:cubicBezTo>
                    <a:pt x="1" y="2819"/>
                    <a:pt x="1" y="4912"/>
                    <a:pt x="304" y="6976"/>
                  </a:cubicBezTo>
                  <a:cubicBezTo>
                    <a:pt x="347" y="7236"/>
                    <a:pt x="564" y="7453"/>
                    <a:pt x="824" y="7482"/>
                  </a:cubicBezTo>
                  <a:cubicBezTo>
                    <a:pt x="2253" y="7640"/>
                    <a:pt x="3682" y="7712"/>
                    <a:pt x="5125" y="7727"/>
                  </a:cubicBezTo>
                  <a:cubicBezTo>
                    <a:pt x="6554" y="7712"/>
                    <a:pt x="7984" y="7640"/>
                    <a:pt x="9413" y="7482"/>
                  </a:cubicBezTo>
                  <a:cubicBezTo>
                    <a:pt x="9673" y="7453"/>
                    <a:pt x="9889" y="7236"/>
                    <a:pt x="9932" y="6976"/>
                  </a:cubicBezTo>
                  <a:cubicBezTo>
                    <a:pt x="10236" y="4912"/>
                    <a:pt x="10236" y="2819"/>
                    <a:pt x="9932" y="755"/>
                  </a:cubicBezTo>
                  <a:cubicBezTo>
                    <a:pt x="9889" y="480"/>
                    <a:pt x="9673" y="278"/>
                    <a:pt x="9413" y="249"/>
                  </a:cubicBezTo>
                  <a:cubicBezTo>
                    <a:pt x="7984" y="83"/>
                    <a:pt x="6551" y="0"/>
                    <a:pt x="5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72"/>
            <p:cNvSpPr/>
            <p:nvPr/>
          </p:nvSpPr>
          <p:spPr>
            <a:xfrm>
              <a:off x="5696567" y="3944343"/>
              <a:ext cx="98411" cy="102527"/>
            </a:xfrm>
            <a:custGeom>
              <a:avLst/>
              <a:gdLst/>
              <a:ahLst/>
              <a:cxnLst/>
              <a:rect l="l" t="t" r="r" b="b"/>
              <a:pathLst>
                <a:path w="3754" h="3911" extrusionOk="0">
                  <a:moveTo>
                    <a:pt x="129" y="0"/>
                  </a:moveTo>
                  <a:cubicBezTo>
                    <a:pt x="58" y="0"/>
                    <a:pt x="0" y="60"/>
                    <a:pt x="0" y="136"/>
                  </a:cubicBezTo>
                  <a:lnTo>
                    <a:pt x="0" y="3774"/>
                  </a:lnTo>
                  <a:cubicBezTo>
                    <a:pt x="0" y="3850"/>
                    <a:pt x="58" y="3910"/>
                    <a:pt x="123" y="3910"/>
                  </a:cubicBezTo>
                  <a:cubicBezTo>
                    <a:pt x="144" y="3910"/>
                    <a:pt x="166" y="3904"/>
                    <a:pt x="188" y="3890"/>
                  </a:cubicBezTo>
                  <a:lnTo>
                    <a:pt x="3667" y="2071"/>
                  </a:lnTo>
                  <a:cubicBezTo>
                    <a:pt x="3753" y="2027"/>
                    <a:pt x="3753" y="1883"/>
                    <a:pt x="3667" y="1840"/>
                  </a:cubicBezTo>
                  <a:lnTo>
                    <a:pt x="202" y="21"/>
                  </a:lnTo>
                  <a:cubicBezTo>
                    <a:pt x="177" y="7"/>
                    <a:pt x="153" y="0"/>
                    <a:pt x="129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72" name="Google Shape;17072;p72"/>
          <p:cNvGrpSpPr/>
          <p:nvPr/>
        </p:nvGrpSpPr>
        <p:grpSpPr>
          <a:xfrm>
            <a:off x="7488021" y="3362475"/>
            <a:ext cx="372017" cy="365621"/>
            <a:chOff x="7488021" y="3362475"/>
            <a:chExt cx="372017" cy="365621"/>
          </a:xfrm>
        </p:grpSpPr>
        <p:sp>
          <p:nvSpPr>
            <p:cNvPr id="17073" name="Google Shape;17073;p72"/>
            <p:cNvSpPr/>
            <p:nvPr/>
          </p:nvSpPr>
          <p:spPr>
            <a:xfrm>
              <a:off x="7488021" y="3362475"/>
              <a:ext cx="365201" cy="365594"/>
            </a:xfrm>
            <a:custGeom>
              <a:avLst/>
              <a:gdLst/>
              <a:ahLst/>
              <a:cxnLst/>
              <a:rect l="l" t="t" r="r" b="b"/>
              <a:pathLst>
                <a:path w="13931" h="13946" extrusionOk="0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72"/>
            <p:cNvSpPr/>
            <p:nvPr/>
          </p:nvSpPr>
          <p:spPr>
            <a:xfrm>
              <a:off x="7646963" y="3362475"/>
              <a:ext cx="213076" cy="365621"/>
            </a:xfrm>
            <a:custGeom>
              <a:avLst/>
              <a:gdLst/>
              <a:ahLst/>
              <a:cxnLst/>
              <a:rect l="l" t="t" r="r" b="b"/>
              <a:pathLst>
                <a:path w="8128" h="13947" extrusionOk="0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72"/>
            <p:cNvSpPr/>
            <p:nvPr/>
          </p:nvSpPr>
          <p:spPr>
            <a:xfrm>
              <a:off x="7685944" y="3401928"/>
              <a:ext cx="56415" cy="48367"/>
            </a:xfrm>
            <a:custGeom>
              <a:avLst/>
              <a:gdLst/>
              <a:ahLst/>
              <a:cxnLst/>
              <a:rect l="l" t="t" r="r" b="b"/>
              <a:pathLst>
                <a:path w="2152" h="1845" extrusionOk="0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72"/>
            <p:cNvSpPr/>
            <p:nvPr/>
          </p:nvSpPr>
          <p:spPr>
            <a:xfrm>
              <a:off x="7546297" y="3481307"/>
              <a:ext cx="248282" cy="207413"/>
            </a:xfrm>
            <a:custGeom>
              <a:avLst/>
              <a:gdLst/>
              <a:ahLst/>
              <a:cxnLst/>
              <a:rect l="l" t="t" r="r" b="b"/>
              <a:pathLst>
                <a:path w="9471" h="7912" extrusionOk="0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72"/>
            <p:cNvSpPr/>
            <p:nvPr/>
          </p:nvSpPr>
          <p:spPr>
            <a:xfrm>
              <a:off x="7748755" y="3489041"/>
              <a:ext cx="73061" cy="79327"/>
            </a:xfrm>
            <a:custGeom>
              <a:avLst/>
              <a:gdLst/>
              <a:ahLst/>
              <a:cxnLst/>
              <a:rect l="l" t="t" r="r" b="b"/>
              <a:pathLst>
                <a:path w="2787" h="3026" extrusionOk="0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8" name="Google Shape;17078;p72"/>
            <p:cNvSpPr/>
            <p:nvPr/>
          </p:nvSpPr>
          <p:spPr>
            <a:xfrm>
              <a:off x="7503540" y="3489250"/>
              <a:ext cx="88947" cy="79510"/>
            </a:xfrm>
            <a:custGeom>
              <a:avLst/>
              <a:gdLst/>
              <a:ahLst/>
              <a:cxnLst/>
              <a:rect l="l" t="t" r="r" b="b"/>
              <a:pathLst>
                <a:path w="3393" h="3033" extrusionOk="0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9" name="Google Shape;17079;p72"/>
            <p:cNvSpPr/>
            <p:nvPr/>
          </p:nvSpPr>
          <p:spPr>
            <a:xfrm>
              <a:off x="7582631" y="3536857"/>
              <a:ext cx="56782" cy="48550"/>
            </a:xfrm>
            <a:custGeom>
              <a:avLst/>
              <a:gdLst/>
              <a:ahLst/>
              <a:cxnLst/>
              <a:rect l="l" t="t" r="r" b="b"/>
              <a:pathLst>
                <a:path w="2166" h="1852" extrusionOk="0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72"/>
            <p:cNvSpPr/>
            <p:nvPr/>
          </p:nvSpPr>
          <p:spPr>
            <a:xfrm>
              <a:off x="7693887" y="3536857"/>
              <a:ext cx="56415" cy="48550"/>
            </a:xfrm>
            <a:custGeom>
              <a:avLst/>
              <a:gdLst/>
              <a:ahLst/>
              <a:cxnLst/>
              <a:rect l="l" t="t" r="r" b="b"/>
              <a:pathLst>
                <a:path w="2152" h="1852" extrusionOk="0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72"/>
            <p:cNvSpPr/>
            <p:nvPr/>
          </p:nvSpPr>
          <p:spPr>
            <a:xfrm>
              <a:off x="7596866" y="3625883"/>
              <a:ext cx="147512" cy="34079"/>
            </a:xfrm>
            <a:custGeom>
              <a:avLst/>
              <a:gdLst/>
              <a:ahLst/>
              <a:cxnLst/>
              <a:rect l="l" t="t" r="r" b="b"/>
              <a:pathLst>
                <a:path w="5627" h="1300" extrusionOk="0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72"/>
            <p:cNvSpPr/>
            <p:nvPr/>
          </p:nvSpPr>
          <p:spPr>
            <a:xfrm>
              <a:off x="7664736" y="3396318"/>
              <a:ext cx="84360" cy="93352"/>
            </a:xfrm>
            <a:custGeom>
              <a:avLst/>
              <a:gdLst/>
              <a:ahLst/>
              <a:cxnLst/>
              <a:rect l="l" t="t" r="r" b="b"/>
              <a:pathLst>
                <a:path w="3218" h="3561" extrusionOk="0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3" name="Google Shape;17083;p72"/>
          <p:cNvGrpSpPr/>
          <p:nvPr/>
        </p:nvGrpSpPr>
        <p:grpSpPr>
          <a:xfrm>
            <a:off x="5113781" y="3367036"/>
            <a:ext cx="362553" cy="356498"/>
            <a:chOff x="5113781" y="3367036"/>
            <a:chExt cx="362553" cy="356498"/>
          </a:xfrm>
        </p:grpSpPr>
        <p:sp>
          <p:nvSpPr>
            <p:cNvPr id="17084" name="Google Shape;17084;p72"/>
            <p:cNvSpPr/>
            <p:nvPr/>
          </p:nvSpPr>
          <p:spPr>
            <a:xfrm>
              <a:off x="5113781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5" name="Google Shape;17085;p72"/>
            <p:cNvSpPr/>
            <p:nvPr/>
          </p:nvSpPr>
          <p:spPr>
            <a:xfrm>
              <a:off x="5268554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6" name="Google Shape;17086;p72"/>
          <p:cNvSpPr/>
          <p:nvPr/>
        </p:nvSpPr>
        <p:spPr>
          <a:xfrm>
            <a:off x="5172817" y="3421144"/>
            <a:ext cx="238058" cy="229355"/>
          </a:xfrm>
          <a:custGeom>
            <a:avLst/>
            <a:gdLst/>
            <a:ahLst/>
            <a:cxnLst/>
            <a:rect l="l" t="t" r="r" b="b"/>
            <a:pathLst>
              <a:path w="9081" h="8749" extrusionOk="0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87" name="Google Shape;17087;p72"/>
          <p:cNvGrpSpPr/>
          <p:nvPr/>
        </p:nvGrpSpPr>
        <p:grpSpPr>
          <a:xfrm>
            <a:off x="7968621" y="3365489"/>
            <a:ext cx="375818" cy="357651"/>
            <a:chOff x="7968621" y="3365489"/>
            <a:chExt cx="375818" cy="357651"/>
          </a:xfrm>
        </p:grpSpPr>
        <p:sp>
          <p:nvSpPr>
            <p:cNvPr id="17088" name="Google Shape;17088;p72"/>
            <p:cNvSpPr/>
            <p:nvPr/>
          </p:nvSpPr>
          <p:spPr>
            <a:xfrm>
              <a:off x="7968621" y="3367403"/>
              <a:ext cx="355371" cy="355738"/>
            </a:xfrm>
            <a:custGeom>
              <a:avLst/>
              <a:gdLst/>
              <a:ahLst/>
              <a:cxnLst/>
              <a:rect l="l" t="t" r="r" b="b"/>
              <a:pathLst>
                <a:path w="13556" h="13570" extrusionOk="0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9" name="Google Shape;17089;p72"/>
            <p:cNvSpPr/>
            <p:nvPr/>
          </p:nvSpPr>
          <p:spPr>
            <a:xfrm>
              <a:off x="8123027" y="3365489"/>
              <a:ext cx="203979" cy="355423"/>
            </a:xfrm>
            <a:custGeom>
              <a:avLst/>
              <a:gdLst/>
              <a:ahLst/>
              <a:cxnLst/>
              <a:rect l="l" t="t" r="r" b="b"/>
              <a:pathLst>
                <a:path w="7781" h="13558" extrusionOk="0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0" name="Google Shape;17090;p72"/>
            <p:cNvSpPr/>
            <p:nvPr/>
          </p:nvSpPr>
          <p:spPr>
            <a:xfrm>
              <a:off x="8123027" y="3459365"/>
              <a:ext cx="221412" cy="236538"/>
            </a:xfrm>
            <a:custGeom>
              <a:avLst/>
              <a:gdLst/>
              <a:ahLst/>
              <a:cxnLst/>
              <a:rect l="l" t="t" r="r" b="b"/>
              <a:pathLst>
                <a:path w="8446" h="9023" extrusionOk="0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72"/>
            <p:cNvSpPr/>
            <p:nvPr/>
          </p:nvSpPr>
          <p:spPr>
            <a:xfrm>
              <a:off x="8224820" y="3460493"/>
              <a:ext cx="99171" cy="235778"/>
            </a:xfrm>
            <a:custGeom>
              <a:avLst/>
              <a:gdLst/>
              <a:ahLst/>
              <a:cxnLst/>
              <a:rect l="l" t="t" r="r" b="b"/>
              <a:pathLst>
                <a:path w="3783" h="8994" extrusionOk="0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72"/>
            <p:cNvSpPr/>
            <p:nvPr/>
          </p:nvSpPr>
          <p:spPr>
            <a:xfrm>
              <a:off x="7993210" y="3552822"/>
              <a:ext cx="213102" cy="170319"/>
            </a:xfrm>
            <a:custGeom>
              <a:avLst/>
              <a:gdLst/>
              <a:ahLst/>
              <a:cxnLst/>
              <a:rect l="l" t="t" r="r" b="b"/>
              <a:pathLst>
                <a:path w="8129" h="6497" extrusionOk="0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72"/>
            <p:cNvSpPr/>
            <p:nvPr/>
          </p:nvSpPr>
          <p:spPr>
            <a:xfrm>
              <a:off x="8123027" y="3695484"/>
              <a:ext cx="83652" cy="27657"/>
            </a:xfrm>
            <a:custGeom>
              <a:avLst/>
              <a:gdLst/>
              <a:ahLst/>
              <a:cxnLst/>
              <a:rect l="l" t="t" r="r" b="b"/>
              <a:pathLst>
                <a:path w="3191" h="1055" extrusionOk="0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4" name="Google Shape;17094;p72"/>
            <p:cNvSpPr/>
            <p:nvPr/>
          </p:nvSpPr>
          <p:spPr>
            <a:xfrm>
              <a:off x="8091988" y="3529753"/>
              <a:ext cx="149871" cy="183190"/>
            </a:xfrm>
            <a:custGeom>
              <a:avLst/>
              <a:gdLst/>
              <a:ahLst/>
              <a:cxnLst/>
              <a:rect l="l" t="t" r="r" b="b"/>
              <a:pathLst>
                <a:path w="5717" h="6988" extrusionOk="0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5" name="Google Shape;17095;p72"/>
            <p:cNvSpPr/>
            <p:nvPr/>
          </p:nvSpPr>
          <p:spPr>
            <a:xfrm>
              <a:off x="8193781" y="3671654"/>
              <a:ext cx="48078" cy="41656"/>
            </a:xfrm>
            <a:custGeom>
              <a:avLst/>
              <a:gdLst/>
              <a:ahLst/>
              <a:cxnLst/>
              <a:rect l="l" t="t" r="r" b="b"/>
              <a:pathLst>
                <a:path w="1834" h="1589" extrusionOk="0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6" name="Google Shape;17096;p72"/>
            <p:cNvSpPr/>
            <p:nvPr/>
          </p:nvSpPr>
          <p:spPr>
            <a:xfrm>
              <a:off x="7976197" y="3452549"/>
              <a:ext cx="239553" cy="183951"/>
            </a:xfrm>
            <a:custGeom>
              <a:avLst/>
              <a:gdLst/>
              <a:ahLst/>
              <a:cxnLst/>
              <a:rect l="l" t="t" r="r" b="b"/>
              <a:pathLst>
                <a:path w="9138" h="7017" extrusionOk="0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7" name="Google Shape;17097;p72"/>
            <p:cNvSpPr/>
            <p:nvPr/>
          </p:nvSpPr>
          <p:spPr>
            <a:xfrm>
              <a:off x="8168064" y="3365516"/>
              <a:ext cx="141928" cy="177607"/>
            </a:xfrm>
            <a:custGeom>
              <a:avLst/>
              <a:gdLst/>
              <a:ahLst/>
              <a:cxnLst/>
              <a:rect l="l" t="t" r="r" b="b"/>
              <a:pathLst>
                <a:path w="5414" h="6775" extrusionOk="0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72"/>
            <p:cNvSpPr/>
            <p:nvPr/>
          </p:nvSpPr>
          <p:spPr>
            <a:xfrm>
              <a:off x="8197189" y="3397944"/>
              <a:ext cx="73061" cy="62575"/>
            </a:xfrm>
            <a:custGeom>
              <a:avLst/>
              <a:gdLst/>
              <a:ahLst/>
              <a:cxnLst/>
              <a:rect l="l" t="t" r="r" b="b"/>
              <a:pathLst>
                <a:path w="2787" h="2387" extrusionOk="0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72"/>
            <p:cNvSpPr/>
            <p:nvPr/>
          </p:nvSpPr>
          <p:spPr>
            <a:xfrm>
              <a:off x="8025376" y="3423451"/>
              <a:ext cx="80270" cy="73402"/>
            </a:xfrm>
            <a:custGeom>
              <a:avLst/>
              <a:gdLst/>
              <a:ahLst/>
              <a:cxnLst/>
              <a:rect l="l" t="t" r="r" b="b"/>
              <a:pathLst>
                <a:path w="3062" h="2800" extrusionOk="0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04" name="Google Shape;17104;p7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5"/>
          <p:cNvSpPr txBox="1">
            <a:spLocks noGrp="1"/>
          </p:cNvSpPr>
          <p:nvPr>
            <p:ph type="title" idx="8"/>
          </p:nvPr>
        </p:nvSpPr>
        <p:spPr>
          <a:xfrm>
            <a:off x="2886075" y="346050"/>
            <a:ext cx="33720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Gender Differences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5B9DFA-F6E1-4B95-9320-2A49499BB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611" y="1054522"/>
            <a:ext cx="5160274" cy="351435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36"/>
          <p:cNvSpPr/>
          <p:nvPr/>
        </p:nvSpPr>
        <p:spPr>
          <a:xfrm>
            <a:off x="3064825" y="1787431"/>
            <a:ext cx="1418900" cy="862800"/>
          </a:xfrm>
          <a:custGeom>
            <a:avLst/>
            <a:gdLst/>
            <a:ahLst/>
            <a:cxnLst/>
            <a:rect l="l" t="t" r="r" b="b"/>
            <a:pathLst>
              <a:path w="56756" h="34512" extrusionOk="0">
                <a:moveTo>
                  <a:pt x="0" y="34512"/>
                </a:moveTo>
                <a:cubicBezTo>
                  <a:pt x="4302" y="31932"/>
                  <a:pt x="925" y="24476"/>
                  <a:pt x="567" y="19472"/>
                </a:cubicBezTo>
                <a:cubicBezTo>
                  <a:pt x="69" y="12507"/>
                  <a:pt x="2825" y="2910"/>
                  <a:pt x="9364" y="459"/>
                </a:cubicBezTo>
                <a:cubicBezTo>
                  <a:pt x="17000" y="-2404"/>
                  <a:pt x="21744" y="11178"/>
                  <a:pt x="28661" y="15499"/>
                </a:cubicBezTo>
                <a:cubicBezTo>
                  <a:pt x="32932" y="18167"/>
                  <a:pt x="38925" y="15324"/>
                  <a:pt x="43702" y="16918"/>
                </a:cubicBezTo>
                <a:cubicBezTo>
                  <a:pt x="50415" y="19157"/>
                  <a:pt x="54516" y="26948"/>
                  <a:pt x="56756" y="33661"/>
                </a:cubicBez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6" name="Google Shape;546;p36"/>
          <p:cNvSpPr/>
          <p:nvPr/>
        </p:nvSpPr>
        <p:spPr>
          <a:xfrm>
            <a:off x="4303074" y="1912400"/>
            <a:ext cx="1546532" cy="2071534"/>
          </a:xfrm>
          <a:custGeom>
            <a:avLst/>
            <a:gdLst/>
            <a:ahLst/>
            <a:cxnLst/>
            <a:rect l="l" t="t" r="r" b="b"/>
            <a:pathLst>
              <a:path w="65227" h="86875" extrusionOk="0">
                <a:moveTo>
                  <a:pt x="58590" y="0"/>
                </a:moveTo>
                <a:cubicBezTo>
                  <a:pt x="58590" y="7737"/>
                  <a:pt x="69288" y="17668"/>
                  <a:pt x="63414" y="22703"/>
                </a:cubicBezTo>
                <a:cubicBezTo>
                  <a:pt x="56725" y="28436"/>
                  <a:pt x="45796" y="23327"/>
                  <a:pt x="37022" y="24122"/>
                </a:cubicBezTo>
                <a:cubicBezTo>
                  <a:pt x="28104" y="24930"/>
                  <a:pt x="21936" y="33811"/>
                  <a:pt x="14036" y="38027"/>
                </a:cubicBezTo>
                <a:cubicBezTo>
                  <a:pt x="8757" y="40844"/>
                  <a:pt x="673" y="43419"/>
                  <a:pt x="131" y="49378"/>
                </a:cubicBezTo>
                <a:cubicBezTo>
                  <a:pt x="-395" y="55155"/>
                  <a:pt x="1794" y="63234"/>
                  <a:pt x="7226" y="65270"/>
                </a:cubicBezTo>
                <a:cubicBezTo>
                  <a:pt x="15375" y="68324"/>
                  <a:pt x="24965" y="63162"/>
                  <a:pt x="33333" y="65553"/>
                </a:cubicBezTo>
                <a:cubicBezTo>
                  <a:pt x="40251" y="67529"/>
                  <a:pt x="35864" y="82157"/>
                  <a:pt x="42414" y="85134"/>
                </a:cubicBezTo>
                <a:cubicBezTo>
                  <a:pt x="48215" y="87771"/>
                  <a:pt x="56691" y="87411"/>
                  <a:pt x="61427" y="83148"/>
                </a:cubicBezTo>
                <a:cubicBezTo>
                  <a:pt x="63936" y="80889"/>
                  <a:pt x="63414" y="76592"/>
                  <a:pt x="63414" y="73215"/>
                </a:cubicBez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7" name="Google Shape;547;p36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548" name="Google Shape;548;p36"/>
          <p:cNvSpPr/>
          <p:nvPr/>
        </p:nvSpPr>
        <p:spPr>
          <a:xfrm>
            <a:off x="3798750" y="2009600"/>
            <a:ext cx="1546500" cy="1546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36"/>
          <p:cNvSpPr txBox="1">
            <a:spLocks noGrp="1"/>
          </p:cNvSpPr>
          <p:nvPr>
            <p:ph type="ctrTitle" idx="4294967295"/>
          </p:nvPr>
        </p:nvSpPr>
        <p:spPr>
          <a:xfrm flipH="1">
            <a:off x="1107532" y="213755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Saturn</a:t>
            </a:r>
            <a:endParaRPr sz="2400"/>
          </a:p>
        </p:txBody>
      </p:sp>
      <p:sp>
        <p:nvSpPr>
          <p:cNvPr id="550" name="Google Shape;550;p36"/>
          <p:cNvSpPr txBox="1">
            <a:spLocks noGrp="1"/>
          </p:cNvSpPr>
          <p:nvPr>
            <p:ph type="subTitle" idx="4294967295"/>
          </p:nvPr>
        </p:nvSpPr>
        <p:spPr>
          <a:xfrm flipH="1">
            <a:off x="936525" y="2552750"/>
            <a:ext cx="17316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Saturn is composed of hydrogen and helium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551" name="Google Shape;551;p36"/>
          <p:cNvSpPr txBox="1">
            <a:spLocks noGrp="1"/>
          </p:cNvSpPr>
          <p:nvPr>
            <p:ph type="ctrTitle" idx="4294967295"/>
          </p:nvPr>
        </p:nvSpPr>
        <p:spPr>
          <a:xfrm flipH="1">
            <a:off x="6292850" y="13181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Mercury</a:t>
            </a:r>
            <a:endParaRPr sz="2400"/>
          </a:p>
        </p:txBody>
      </p:sp>
      <p:sp>
        <p:nvSpPr>
          <p:cNvPr id="552" name="Google Shape;552;p36"/>
          <p:cNvSpPr txBox="1">
            <a:spLocks noGrp="1"/>
          </p:cNvSpPr>
          <p:nvPr>
            <p:ph type="subTitle" idx="4294967295"/>
          </p:nvPr>
        </p:nvSpPr>
        <p:spPr>
          <a:xfrm flipH="1">
            <a:off x="6292850" y="1733375"/>
            <a:ext cx="17316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Mercury is the closest planet to the Sun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553" name="Google Shape;553;p36"/>
          <p:cNvSpPr txBox="1">
            <a:spLocks noGrp="1"/>
          </p:cNvSpPr>
          <p:nvPr>
            <p:ph type="ctrTitle" idx="4294967295"/>
          </p:nvPr>
        </p:nvSpPr>
        <p:spPr>
          <a:xfrm flipH="1">
            <a:off x="6292850" y="294992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Jupiter</a:t>
            </a:r>
            <a:endParaRPr sz="2400"/>
          </a:p>
        </p:txBody>
      </p:sp>
      <p:sp>
        <p:nvSpPr>
          <p:cNvPr id="554" name="Google Shape;554;p36"/>
          <p:cNvSpPr txBox="1">
            <a:spLocks noGrp="1"/>
          </p:cNvSpPr>
          <p:nvPr>
            <p:ph type="subTitle" idx="4294967295"/>
          </p:nvPr>
        </p:nvSpPr>
        <p:spPr>
          <a:xfrm flipH="1">
            <a:off x="6292850" y="3365125"/>
            <a:ext cx="17316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It’s the biggest planet in the Solar System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555" name="Google Shape;555;p36"/>
          <p:cNvSpPr/>
          <p:nvPr/>
        </p:nvSpPr>
        <p:spPr>
          <a:xfrm>
            <a:off x="2835250" y="2493938"/>
            <a:ext cx="705897" cy="577815"/>
          </a:xfrm>
          <a:custGeom>
            <a:avLst/>
            <a:gdLst/>
            <a:ahLst/>
            <a:cxnLst/>
            <a:rect l="l" t="t" r="r" b="b"/>
            <a:pathLst>
              <a:path w="19229" h="15740" extrusionOk="0">
                <a:moveTo>
                  <a:pt x="9841" y="0"/>
                </a:moveTo>
                <a:cubicBezTo>
                  <a:pt x="9447" y="0"/>
                  <a:pt x="8949" y="157"/>
                  <a:pt x="8230" y="559"/>
                </a:cubicBezTo>
                <a:cubicBezTo>
                  <a:pt x="6692" y="1422"/>
                  <a:pt x="6016" y="2016"/>
                  <a:pt x="4225" y="2293"/>
                </a:cubicBezTo>
                <a:cubicBezTo>
                  <a:pt x="2752" y="2513"/>
                  <a:pt x="1767" y="2464"/>
                  <a:pt x="1042" y="4019"/>
                </a:cubicBezTo>
                <a:cubicBezTo>
                  <a:pt x="0" y="6282"/>
                  <a:pt x="2003" y="7698"/>
                  <a:pt x="2247" y="9807"/>
                </a:cubicBezTo>
                <a:cubicBezTo>
                  <a:pt x="2450" y="11565"/>
                  <a:pt x="1132" y="13576"/>
                  <a:pt x="2222" y="14976"/>
                </a:cubicBezTo>
                <a:cubicBezTo>
                  <a:pt x="2647" y="15522"/>
                  <a:pt x="3280" y="15740"/>
                  <a:pt x="3966" y="15740"/>
                </a:cubicBezTo>
                <a:cubicBezTo>
                  <a:pt x="4751" y="15740"/>
                  <a:pt x="5606" y="15454"/>
                  <a:pt x="6293" y="15049"/>
                </a:cubicBezTo>
                <a:cubicBezTo>
                  <a:pt x="7571" y="14292"/>
                  <a:pt x="8776" y="13201"/>
                  <a:pt x="10265" y="13169"/>
                </a:cubicBezTo>
                <a:cubicBezTo>
                  <a:pt x="10288" y="13168"/>
                  <a:pt x="10310" y="13168"/>
                  <a:pt x="10332" y="13168"/>
                </a:cubicBezTo>
                <a:cubicBezTo>
                  <a:pt x="11506" y="13168"/>
                  <a:pt x="12688" y="13827"/>
                  <a:pt x="13817" y="13827"/>
                </a:cubicBezTo>
                <a:cubicBezTo>
                  <a:pt x="14108" y="13827"/>
                  <a:pt x="14395" y="13784"/>
                  <a:pt x="14677" y="13674"/>
                </a:cubicBezTo>
                <a:cubicBezTo>
                  <a:pt x="15744" y="13258"/>
                  <a:pt x="16257" y="12037"/>
                  <a:pt x="16411" y="10906"/>
                </a:cubicBezTo>
                <a:cubicBezTo>
                  <a:pt x="16566" y="9766"/>
                  <a:pt x="16468" y="8594"/>
                  <a:pt x="16818" y="7503"/>
                </a:cubicBezTo>
                <a:cubicBezTo>
                  <a:pt x="17225" y="6241"/>
                  <a:pt x="18194" y="5232"/>
                  <a:pt x="18707" y="4011"/>
                </a:cubicBezTo>
                <a:cubicBezTo>
                  <a:pt x="19228" y="2790"/>
                  <a:pt x="19057" y="1048"/>
                  <a:pt x="17828" y="559"/>
                </a:cubicBezTo>
                <a:cubicBezTo>
                  <a:pt x="17609" y="473"/>
                  <a:pt x="17388" y="437"/>
                  <a:pt x="17166" y="437"/>
                </a:cubicBezTo>
                <a:cubicBezTo>
                  <a:pt x="15887" y="437"/>
                  <a:pt x="14559" y="1648"/>
                  <a:pt x="13288" y="1648"/>
                </a:cubicBezTo>
                <a:cubicBezTo>
                  <a:pt x="13063" y="1648"/>
                  <a:pt x="12839" y="1610"/>
                  <a:pt x="12618" y="1520"/>
                </a:cubicBezTo>
                <a:cubicBezTo>
                  <a:pt x="11156" y="936"/>
                  <a:pt x="10806" y="0"/>
                  <a:pt x="98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6"/>
          <p:cNvSpPr/>
          <p:nvPr/>
        </p:nvSpPr>
        <p:spPr>
          <a:xfrm rot="1886051">
            <a:off x="5421874" y="3343067"/>
            <a:ext cx="705898" cy="577817"/>
          </a:xfrm>
          <a:custGeom>
            <a:avLst/>
            <a:gdLst/>
            <a:ahLst/>
            <a:cxnLst/>
            <a:rect l="l" t="t" r="r" b="b"/>
            <a:pathLst>
              <a:path w="19229" h="15740" extrusionOk="0">
                <a:moveTo>
                  <a:pt x="9841" y="0"/>
                </a:moveTo>
                <a:cubicBezTo>
                  <a:pt x="9447" y="0"/>
                  <a:pt x="8949" y="157"/>
                  <a:pt x="8230" y="559"/>
                </a:cubicBezTo>
                <a:cubicBezTo>
                  <a:pt x="6692" y="1422"/>
                  <a:pt x="6016" y="2016"/>
                  <a:pt x="4225" y="2293"/>
                </a:cubicBezTo>
                <a:cubicBezTo>
                  <a:pt x="2752" y="2513"/>
                  <a:pt x="1767" y="2464"/>
                  <a:pt x="1042" y="4019"/>
                </a:cubicBezTo>
                <a:cubicBezTo>
                  <a:pt x="0" y="6282"/>
                  <a:pt x="2003" y="7698"/>
                  <a:pt x="2247" y="9807"/>
                </a:cubicBezTo>
                <a:cubicBezTo>
                  <a:pt x="2450" y="11565"/>
                  <a:pt x="1132" y="13576"/>
                  <a:pt x="2222" y="14976"/>
                </a:cubicBezTo>
                <a:cubicBezTo>
                  <a:pt x="2647" y="15522"/>
                  <a:pt x="3280" y="15740"/>
                  <a:pt x="3966" y="15740"/>
                </a:cubicBezTo>
                <a:cubicBezTo>
                  <a:pt x="4751" y="15740"/>
                  <a:pt x="5606" y="15454"/>
                  <a:pt x="6293" y="15049"/>
                </a:cubicBezTo>
                <a:cubicBezTo>
                  <a:pt x="7571" y="14292"/>
                  <a:pt x="8776" y="13201"/>
                  <a:pt x="10265" y="13169"/>
                </a:cubicBezTo>
                <a:cubicBezTo>
                  <a:pt x="10288" y="13168"/>
                  <a:pt x="10310" y="13168"/>
                  <a:pt x="10332" y="13168"/>
                </a:cubicBezTo>
                <a:cubicBezTo>
                  <a:pt x="11506" y="13168"/>
                  <a:pt x="12688" y="13827"/>
                  <a:pt x="13817" y="13827"/>
                </a:cubicBezTo>
                <a:cubicBezTo>
                  <a:pt x="14108" y="13827"/>
                  <a:pt x="14395" y="13784"/>
                  <a:pt x="14677" y="13674"/>
                </a:cubicBezTo>
                <a:cubicBezTo>
                  <a:pt x="15744" y="13258"/>
                  <a:pt x="16257" y="12037"/>
                  <a:pt x="16411" y="10906"/>
                </a:cubicBezTo>
                <a:cubicBezTo>
                  <a:pt x="16566" y="9766"/>
                  <a:pt x="16468" y="8594"/>
                  <a:pt x="16818" y="7503"/>
                </a:cubicBezTo>
                <a:cubicBezTo>
                  <a:pt x="17225" y="6241"/>
                  <a:pt x="18194" y="5232"/>
                  <a:pt x="18707" y="4011"/>
                </a:cubicBezTo>
                <a:cubicBezTo>
                  <a:pt x="19228" y="2790"/>
                  <a:pt x="19057" y="1048"/>
                  <a:pt x="17828" y="559"/>
                </a:cubicBezTo>
                <a:cubicBezTo>
                  <a:pt x="17609" y="473"/>
                  <a:pt x="17388" y="437"/>
                  <a:pt x="17166" y="437"/>
                </a:cubicBezTo>
                <a:cubicBezTo>
                  <a:pt x="15887" y="437"/>
                  <a:pt x="14559" y="1648"/>
                  <a:pt x="13288" y="1648"/>
                </a:cubicBezTo>
                <a:cubicBezTo>
                  <a:pt x="13063" y="1648"/>
                  <a:pt x="12839" y="1610"/>
                  <a:pt x="12618" y="1520"/>
                </a:cubicBezTo>
                <a:cubicBezTo>
                  <a:pt x="11156" y="936"/>
                  <a:pt x="10806" y="0"/>
                  <a:pt x="98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36"/>
          <p:cNvSpPr/>
          <p:nvPr/>
        </p:nvSpPr>
        <p:spPr>
          <a:xfrm rot="5202302">
            <a:off x="5421872" y="1612808"/>
            <a:ext cx="705910" cy="577826"/>
          </a:xfrm>
          <a:custGeom>
            <a:avLst/>
            <a:gdLst/>
            <a:ahLst/>
            <a:cxnLst/>
            <a:rect l="l" t="t" r="r" b="b"/>
            <a:pathLst>
              <a:path w="19229" h="15740" extrusionOk="0">
                <a:moveTo>
                  <a:pt x="9841" y="0"/>
                </a:moveTo>
                <a:cubicBezTo>
                  <a:pt x="9447" y="0"/>
                  <a:pt x="8949" y="157"/>
                  <a:pt x="8230" y="559"/>
                </a:cubicBezTo>
                <a:cubicBezTo>
                  <a:pt x="6692" y="1422"/>
                  <a:pt x="6016" y="2016"/>
                  <a:pt x="4225" y="2293"/>
                </a:cubicBezTo>
                <a:cubicBezTo>
                  <a:pt x="2752" y="2513"/>
                  <a:pt x="1767" y="2464"/>
                  <a:pt x="1042" y="4019"/>
                </a:cubicBezTo>
                <a:cubicBezTo>
                  <a:pt x="0" y="6282"/>
                  <a:pt x="2003" y="7698"/>
                  <a:pt x="2247" y="9807"/>
                </a:cubicBezTo>
                <a:cubicBezTo>
                  <a:pt x="2450" y="11565"/>
                  <a:pt x="1132" y="13576"/>
                  <a:pt x="2222" y="14976"/>
                </a:cubicBezTo>
                <a:cubicBezTo>
                  <a:pt x="2647" y="15522"/>
                  <a:pt x="3280" y="15740"/>
                  <a:pt x="3966" y="15740"/>
                </a:cubicBezTo>
                <a:cubicBezTo>
                  <a:pt x="4751" y="15740"/>
                  <a:pt x="5606" y="15454"/>
                  <a:pt x="6293" y="15049"/>
                </a:cubicBezTo>
                <a:cubicBezTo>
                  <a:pt x="7571" y="14292"/>
                  <a:pt x="8776" y="13201"/>
                  <a:pt x="10265" y="13169"/>
                </a:cubicBezTo>
                <a:cubicBezTo>
                  <a:pt x="10288" y="13168"/>
                  <a:pt x="10310" y="13168"/>
                  <a:pt x="10332" y="13168"/>
                </a:cubicBezTo>
                <a:cubicBezTo>
                  <a:pt x="11506" y="13168"/>
                  <a:pt x="12688" y="13827"/>
                  <a:pt x="13817" y="13827"/>
                </a:cubicBezTo>
                <a:cubicBezTo>
                  <a:pt x="14108" y="13827"/>
                  <a:pt x="14395" y="13784"/>
                  <a:pt x="14677" y="13674"/>
                </a:cubicBezTo>
                <a:cubicBezTo>
                  <a:pt x="15744" y="13258"/>
                  <a:pt x="16257" y="12037"/>
                  <a:pt x="16411" y="10906"/>
                </a:cubicBezTo>
                <a:cubicBezTo>
                  <a:pt x="16566" y="9766"/>
                  <a:pt x="16468" y="8594"/>
                  <a:pt x="16818" y="7503"/>
                </a:cubicBezTo>
                <a:cubicBezTo>
                  <a:pt x="17225" y="6241"/>
                  <a:pt x="18194" y="5232"/>
                  <a:pt x="18707" y="4011"/>
                </a:cubicBezTo>
                <a:cubicBezTo>
                  <a:pt x="19228" y="2790"/>
                  <a:pt x="19057" y="1048"/>
                  <a:pt x="17828" y="559"/>
                </a:cubicBezTo>
                <a:cubicBezTo>
                  <a:pt x="17609" y="473"/>
                  <a:pt x="17388" y="437"/>
                  <a:pt x="17166" y="437"/>
                </a:cubicBezTo>
                <a:cubicBezTo>
                  <a:pt x="15887" y="437"/>
                  <a:pt x="14559" y="1648"/>
                  <a:pt x="13288" y="1648"/>
                </a:cubicBezTo>
                <a:cubicBezTo>
                  <a:pt x="13063" y="1648"/>
                  <a:pt x="12839" y="1610"/>
                  <a:pt x="12618" y="1520"/>
                </a:cubicBezTo>
                <a:cubicBezTo>
                  <a:pt x="11156" y="936"/>
                  <a:pt x="10806" y="0"/>
                  <a:pt x="98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6"/>
          <p:cNvSpPr txBox="1">
            <a:spLocks noGrp="1"/>
          </p:cNvSpPr>
          <p:nvPr>
            <p:ph type="ctrTitle" idx="4294967295"/>
          </p:nvPr>
        </p:nvSpPr>
        <p:spPr>
          <a:xfrm flipH="1">
            <a:off x="2835248" y="2493950"/>
            <a:ext cx="518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01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59" name="Google Shape;559;p36"/>
          <p:cNvSpPr txBox="1">
            <a:spLocks noGrp="1"/>
          </p:cNvSpPr>
          <p:nvPr>
            <p:ph type="ctrTitle" idx="4294967295"/>
          </p:nvPr>
        </p:nvSpPr>
        <p:spPr>
          <a:xfrm flipH="1">
            <a:off x="5565148" y="1612825"/>
            <a:ext cx="518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02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60" name="Google Shape;560;p36"/>
          <p:cNvSpPr txBox="1">
            <a:spLocks noGrp="1"/>
          </p:cNvSpPr>
          <p:nvPr>
            <p:ph type="ctrTitle" idx="4294967295"/>
          </p:nvPr>
        </p:nvSpPr>
        <p:spPr>
          <a:xfrm flipH="1">
            <a:off x="5565148" y="3365125"/>
            <a:ext cx="518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03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561" name="Google Shape;561;p36"/>
          <p:cNvGrpSpPr/>
          <p:nvPr/>
        </p:nvGrpSpPr>
        <p:grpSpPr>
          <a:xfrm>
            <a:off x="4056788" y="2256246"/>
            <a:ext cx="1030417" cy="1053203"/>
            <a:chOff x="1742800" y="1776150"/>
            <a:chExt cx="665300" cy="680100"/>
          </a:xfrm>
        </p:grpSpPr>
        <p:sp>
          <p:nvSpPr>
            <p:cNvPr id="562" name="Google Shape;562;p36"/>
            <p:cNvSpPr/>
            <p:nvPr/>
          </p:nvSpPr>
          <p:spPr>
            <a:xfrm>
              <a:off x="1742800" y="1776150"/>
              <a:ext cx="656000" cy="575100"/>
            </a:xfrm>
            <a:custGeom>
              <a:avLst/>
              <a:gdLst/>
              <a:ahLst/>
              <a:cxnLst/>
              <a:rect l="l" t="t" r="r" b="b"/>
              <a:pathLst>
                <a:path w="26240" h="23004" extrusionOk="0">
                  <a:moveTo>
                    <a:pt x="15453" y="0"/>
                  </a:moveTo>
                  <a:cubicBezTo>
                    <a:pt x="15073" y="0"/>
                    <a:pt x="14700" y="89"/>
                    <a:pt x="14399" y="331"/>
                  </a:cubicBezTo>
                  <a:cubicBezTo>
                    <a:pt x="13930" y="713"/>
                    <a:pt x="13793" y="1580"/>
                    <a:pt x="14262" y="1962"/>
                  </a:cubicBezTo>
                  <a:cubicBezTo>
                    <a:pt x="12419" y="1488"/>
                    <a:pt x="10544" y="1084"/>
                    <a:pt x="8656" y="1084"/>
                  </a:cubicBezTo>
                  <a:cubicBezTo>
                    <a:pt x="8533" y="1084"/>
                    <a:pt x="8409" y="1085"/>
                    <a:pt x="8286" y="1089"/>
                  </a:cubicBezTo>
                  <a:cubicBezTo>
                    <a:pt x="6265" y="1147"/>
                    <a:pt x="4215" y="1731"/>
                    <a:pt x="2627" y="3059"/>
                  </a:cubicBezTo>
                  <a:cubicBezTo>
                    <a:pt x="1047" y="4387"/>
                    <a:pt x="0" y="6538"/>
                    <a:pt x="224" y="8674"/>
                  </a:cubicBezTo>
                  <a:cubicBezTo>
                    <a:pt x="318" y="9584"/>
                    <a:pt x="671" y="10508"/>
                    <a:pt x="1350" y="11078"/>
                  </a:cubicBezTo>
                  <a:cubicBezTo>
                    <a:pt x="1716" y="11382"/>
                    <a:pt x="2192" y="11553"/>
                    <a:pt x="2656" y="11553"/>
                  </a:cubicBezTo>
                  <a:cubicBezTo>
                    <a:pt x="3009" y="11553"/>
                    <a:pt x="3354" y="11454"/>
                    <a:pt x="3639" y="11240"/>
                  </a:cubicBezTo>
                  <a:lnTo>
                    <a:pt x="3639" y="11240"/>
                  </a:lnTo>
                  <a:cubicBezTo>
                    <a:pt x="3056" y="11778"/>
                    <a:pt x="3028" y="12898"/>
                    <a:pt x="3623" y="13445"/>
                  </a:cubicBezTo>
                  <a:cubicBezTo>
                    <a:pt x="3865" y="13669"/>
                    <a:pt x="4148" y="13761"/>
                    <a:pt x="4437" y="13761"/>
                  </a:cubicBezTo>
                  <a:cubicBezTo>
                    <a:pt x="4726" y="13761"/>
                    <a:pt x="5020" y="13669"/>
                    <a:pt x="5283" y="13525"/>
                  </a:cubicBezTo>
                  <a:cubicBezTo>
                    <a:pt x="5744" y="13267"/>
                    <a:pt x="6071" y="13162"/>
                    <a:pt x="6581" y="13162"/>
                  </a:cubicBezTo>
                  <a:cubicBezTo>
                    <a:pt x="6614" y="13162"/>
                    <a:pt x="6649" y="13163"/>
                    <a:pt x="6684" y="13164"/>
                  </a:cubicBezTo>
                  <a:cubicBezTo>
                    <a:pt x="8055" y="13193"/>
                    <a:pt x="9369" y="13828"/>
                    <a:pt x="10458" y="14679"/>
                  </a:cubicBezTo>
                  <a:cubicBezTo>
                    <a:pt x="11822" y="15733"/>
                    <a:pt x="12927" y="17119"/>
                    <a:pt x="14139" y="18368"/>
                  </a:cubicBezTo>
                  <a:cubicBezTo>
                    <a:pt x="15475" y="19732"/>
                    <a:pt x="16969" y="20944"/>
                    <a:pt x="18593" y="21962"/>
                  </a:cubicBezTo>
                  <a:cubicBezTo>
                    <a:pt x="19263" y="22381"/>
                    <a:pt x="19177" y="23003"/>
                    <a:pt x="20028" y="23003"/>
                  </a:cubicBezTo>
                  <a:cubicBezTo>
                    <a:pt x="20056" y="23003"/>
                    <a:pt x="20085" y="23003"/>
                    <a:pt x="20115" y="23001"/>
                  </a:cubicBezTo>
                  <a:cubicBezTo>
                    <a:pt x="20953" y="22936"/>
                    <a:pt x="21754" y="22662"/>
                    <a:pt x="22447" y="22200"/>
                  </a:cubicBezTo>
                  <a:cubicBezTo>
                    <a:pt x="23804" y="21312"/>
                    <a:pt x="24713" y="19833"/>
                    <a:pt x="25139" y="18317"/>
                  </a:cubicBezTo>
                  <a:cubicBezTo>
                    <a:pt x="25615" y="16614"/>
                    <a:pt x="25745" y="14730"/>
                    <a:pt x="25695" y="12969"/>
                  </a:cubicBezTo>
                  <a:cubicBezTo>
                    <a:pt x="25680" y="12074"/>
                    <a:pt x="25579" y="11186"/>
                    <a:pt x="25406" y="10313"/>
                  </a:cubicBezTo>
                  <a:cubicBezTo>
                    <a:pt x="25348" y="10031"/>
                    <a:pt x="24966" y="8032"/>
                    <a:pt x="24684" y="7996"/>
                  </a:cubicBezTo>
                  <a:lnTo>
                    <a:pt x="24684" y="7996"/>
                  </a:lnTo>
                  <a:cubicBezTo>
                    <a:pt x="24724" y="8001"/>
                    <a:pt x="24763" y="8003"/>
                    <a:pt x="24801" y="8003"/>
                  </a:cubicBezTo>
                  <a:cubicBezTo>
                    <a:pt x="25624" y="8003"/>
                    <a:pt x="26239" y="6931"/>
                    <a:pt x="25998" y="6069"/>
                  </a:cubicBezTo>
                  <a:cubicBezTo>
                    <a:pt x="25745" y="5167"/>
                    <a:pt x="24843" y="4611"/>
                    <a:pt x="23962" y="4524"/>
                  </a:cubicBezTo>
                  <a:cubicBezTo>
                    <a:pt x="23854" y="4514"/>
                    <a:pt x="23746" y="4509"/>
                    <a:pt x="23638" y="4509"/>
                  </a:cubicBezTo>
                  <a:cubicBezTo>
                    <a:pt x="22867" y="4509"/>
                    <a:pt x="22105" y="4761"/>
                    <a:pt x="21371" y="5008"/>
                  </a:cubicBezTo>
                  <a:cubicBezTo>
                    <a:pt x="20058" y="2864"/>
                    <a:pt x="18455" y="605"/>
                    <a:pt x="16110" y="78"/>
                  </a:cubicBezTo>
                  <a:cubicBezTo>
                    <a:pt x="15897" y="31"/>
                    <a:pt x="15674" y="0"/>
                    <a:pt x="15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1855375" y="1882175"/>
              <a:ext cx="499500" cy="574075"/>
            </a:xfrm>
            <a:custGeom>
              <a:avLst/>
              <a:gdLst/>
              <a:ahLst/>
              <a:cxnLst/>
              <a:rect l="l" t="t" r="r" b="b"/>
              <a:pathLst>
                <a:path w="19980" h="22963" extrusionOk="0">
                  <a:moveTo>
                    <a:pt x="10898" y="0"/>
                  </a:moveTo>
                  <a:cubicBezTo>
                    <a:pt x="5636" y="0"/>
                    <a:pt x="718" y="3501"/>
                    <a:pt x="217" y="9334"/>
                  </a:cubicBezTo>
                  <a:cubicBezTo>
                    <a:pt x="73" y="10936"/>
                    <a:pt x="1" y="12885"/>
                    <a:pt x="196" y="14798"/>
                  </a:cubicBezTo>
                  <a:cubicBezTo>
                    <a:pt x="470" y="17432"/>
                    <a:pt x="1271" y="20009"/>
                    <a:pt x="3162" y="21532"/>
                  </a:cubicBezTo>
                  <a:cubicBezTo>
                    <a:pt x="4407" y="22525"/>
                    <a:pt x="6011" y="22962"/>
                    <a:pt x="7586" y="22962"/>
                  </a:cubicBezTo>
                  <a:cubicBezTo>
                    <a:pt x="7637" y="22962"/>
                    <a:pt x="7688" y="22962"/>
                    <a:pt x="7738" y="22961"/>
                  </a:cubicBezTo>
                  <a:cubicBezTo>
                    <a:pt x="9362" y="22932"/>
                    <a:pt x="10950" y="22470"/>
                    <a:pt x="12458" y="21864"/>
                  </a:cubicBezTo>
                  <a:cubicBezTo>
                    <a:pt x="14082" y="21207"/>
                    <a:pt x="15389" y="20175"/>
                    <a:pt x="16608" y="18897"/>
                  </a:cubicBezTo>
                  <a:cubicBezTo>
                    <a:pt x="18904" y="16479"/>
                    <a:pt x="19856" y="13087"/>
                    <a:pt x="19929" y="9709"/>
                  </a:cubicBezTo>
                  <a:cubicBezTo>
                    <a:pt x="19979" y="7393"/>
                    <a:pt x="19741" y="4924"/>
                    <a:pt x="18355" y="3098"/>
                  </a:cubicBezTo>
                  <a:cubicBezTo>
                    <a:pt x="17193" y="1575"/>
                    <a:pt x="15374" y="716"/>
                    <a:pt x="13541" y="298"/>
                  </a:cubicBezTo>
                  <a:cubicBezTo>
                    <a:pt x="12663" y="98"/>
                    <a:pt x="11776" y="0"/>
                    <a:pt x="10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6"/>
            <p:cNvSpPr/>
            <p:nvPr/>
          </p:nvSpPr>
          <p:spPr>
            <a:xfrm>
              <a:off x="1889125" y="2115125"/>
              <a:ext cx="71125" cy="29275"/>
            </a:xfrm>
            <a:custGeom>
              <a:avLst/>
              <a:gdLst/>
              <a:ahLst/>
              <a:cxnLst/>
              <a:rect l="l" t="t" r="r" b="b"/>
              <a:pathLst>
                <a:path w="2845" h="1171" extrusionOk="0">
                  <a:moveTo>
                    <a:pt x="1279" y="0"/>
                  </a:moveTo>
                  <a:cubicBezTo>
                    <a:pt x="937" y="0"/>
                    <a:pt x="594" y="73"/>
                    <a:pt x="275" y="218"/>
                  </a:cubicBezTo>
                  <a:cubicBezTo>
                    <a:pt x="66" y="305"/>
                    <a:pt x="1" y="622"/>
                    <a:pt x="116" y="803"/>
                  </a:cubicBezTo>
                  <a:cubicBezTo>
                    <a:pt x="205" y="944"/>
                    <a:pt x="331" y="1008"/>
                    <a:pt x="472" y="1008"/>
                  </a:cubicBezTo>
                  <a:cubicBezTo>
                    <a:pt x="547" y="1008"/>
                    <a:pt x="627" y="990"/>
                    <a:pt x="708" y="954"/>
                  </a:cubicBezTo>
                  <a:lnTo>
                    <a:pt x="708" y="954"/>
                  </a:lnTo>
                  <a:cubicBezTo>
                    <a:pt x="670" y="971"/>
                    <a:pt x="658" y="977"/>
                    <a:pt x="659" y="977"/>
                  </a:cubicBezTo>
                  <a:cubicBezTo>
                    <a:pt x="662" y="977"/>
                    <a:pt x="725" y="952"/>
                    <a:pt x="744" y="947"/>
                  </a:cubicBezTo>
                  <a:cubicBezTo>
                    <a:pt x="780" y="933"/>
                    <a:pt x="816" y="918"/>
                    <a:pt x="852" y="911"/>
                  </a:cubicBezTo>
                  <a:cubicBezTo>
                    <a:pt x="888" y="897"/>
                    <a:pt x="932" y="889"/>
                    <a:pt x="968" y="882"/>
                  </a:cubicBezTo>
                  <a:cubicBezTo>
                    <a:pt x="989" y="879"/>
                    <a:pt x="1013" y="871"/>
                    <a:pt x="1034" y="866"/>
                  </a:cubicBezTo>
                  <a:lnTo>
                    <a:pt x="1034" y="866"/>
                  </a:lnTo>
                  <a:cubicBezTo>
                    <a:pt x="1033" y="866"/>
                    <a:pt x="1032" y="866"/>
                    <a:pt x="1032" y="866"/>
                  </a:cubicBezTo>
                  <a:cubicBezTo>
                    <a:pt x="1028" y="866"/>
                    <a:pt x="1033" y="865"/>
                    <a:pt x="1047" y="863"/>
                  </a:cubicBezTo>
                  <a:lnTo>
                    <a:pt x="1047" y="863"/>
                  </a:lnTo>
                  <a:cubicBezTo>
                    <a:pt x="1043" y="864"/>
                    <a:pt x="1038" y="865"/>
                    <a:pt x="1034" y="866"/>
                  </a:cubicBezTo>
                  <a:lnTo>
                    <a:pt x="1034" y="866"/>
                  </a:lnTo>
                  <a:cubicBezTo>
                    <a:pt x="1041" y="866"/>
                    <a:pt x="1058" y="864"/>
                    <a:pt x="1083" y="861"/>
                  </a:cubicBezTo>
                  <a:cubicBezTo>
                    <a:pt x="1080" y="860"/>
                    <a:pt x="1077" y="859"/>
                    <a:pt x="1073" y="859"/>
                  </a:cubicBezTo>
                  <a:lnTo>
                    <a:pt x="1073" y="859"/>
                  </a:lnTo>
                  <a:lnTo>
                    <a:pt x="1062" y="861"/>
                  </a:lnTo>
                  <a:cubicBezTo>
                    <a:pt x="1056" y="861"/>
                    <a:pt x="1051" y="862"/>
                    <a:pt x="1047" y="863"/>
                  </a:cubicBezTo>
                  <a:lnTo>
                    <a:pt x="1047" y="863"/>
                  </a:lnTo>
                  <a:cubicBezTo>
                    <a:pt x="1056" y="861"/>
                    <a:pt x="1065" y="859"/>
                    <a:pt x="1073" y="859"/>
                  </a:cubicBezTo>
                  <a:cubicBezTo>
                    <a:pt x="1073" y="859"/>
                    <a:pt x="1073" y="859"/>
                    <a:pt x="1073" y="859"/>
                  </a:cubicBezTo>
                  <a:lnTo>
                    <a:pt x="1073" y="859"/>
                  </a:lnTo>
                  <a:lnTo>
                    <a:pt x="1119" y="853"/>
                  </a:lnTo>
                  <a:cubicBezTo>
                    <a:pt x="1148" y="853"/>
                    <a:pt x="1184" y="853"/>
                    <a:pt x="1213" y="846"/>
                  </a:cubicBezTo>
                  <a:cubicBezTo>
                    <a:pt x="1293" y="846"/>
                    <a:pt x="1372" y="846"/>
                    <a:pt x="1451" y="853"/>
                  </a:cubicBezTo>
                  <a:lnTo>
                    <a:pt x="1487" y="853"/>
                  </a:lnTo>
                  <a:cubicBezTo>
                    <a:pt x="1523" y="861"/>
                    <a:pt x="1560" y="868"/>
                    <a:pt x="1603" y="875"/>
                  </a:cubicBezTo>
                  <a:cubicBezTo>
                    <a:pt x="1668" y="889"/>
                    <a:pt x="1733" y="911"/>
                    <a:pt x="1805" y="933"/>
                  </a:cubicBezTo>
                  <a:cubicBezTo>
                    <a:pt x="1841" y="940"/>
                    <a:pt x="1877" y="954"/>
                    <a:pt x="1913" y="976"/>
                  </a:cubicBezTo>
                  <a:cubicBezTo>
                    <a:pt x="1882" y="961"/>
                    <a:pt x="1866" y="953"/>
                    <a:pt x="1864" y="953"/>
                  </a:cubicBezTo>
                  <a:cubicBezTo>
                    <a:pt x="1862" y="953"/>
                    <a:pt x="1871" y="959"/>
                    <a:pt x="1892" y="969"/>
                  </a:cubicBezTo>
                  <a:lnTo>
                    <a:pt x="1949" y="990"/>
                  </a:lnTo>
                  <a:cubicBezTo>
                    <a:pt x="2021" y="1027"/>
                    <a:pt x="2086" y="1070"/>
                    <a:pt x="2151" y="1113"/>
                  </a:cubicBezTo>
                  <a:cubicBezTo>
                    <a:pt x="2221" y="1152"/>
                    <a:pt x="2297" y="1170"/>
                    <a:pt x="2370" y="1170"/>
                  </a:cubicBezTo>
                  <a:cubicBezTo>
                    <a:pt x="2518" y="1170"/>
                    <a:pt x="2659" y="1096"/>
                    <a:pt x="2736" y="962"/>
                  </a:cubicBezTo>
                  <a:cubicBezTo>
                    <a:pt x="2844" y="752"/>
                    <a:pt x="2779" y="500"/>
                    <a:pt x="2584" y="384"/>
                  </a:cubicBezTo>
                  <a:cubicBezTo>
                    <a:pt x="2189" y="129"/>
                    <a:pt x="1734" y="0"/>
                    <a:pt x="12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6"/>
            <p:cNvSpPr/>
            <p:nvPr/>
          </p:nvSpPr>
          <p:spPr>
            <a:xfrm>
              <a:off x="2041225" y="2118000"/>
              <a:ext cx="85750" cy="33250"/>
            </a:xfrm>
            <a:custGeom>
              <a:avLst/>
              <a:gdLst/>
              <a:ahLst/>
              <a:cxnLst/>
              <a:rect l="l" t="t" r="r" b="b"/>
              <a:pathLst>
                <a:path w="3430" h="1330" extrusionOk="0">
                  <a:moveTo>
                    <a:pt x="1631" y="0"/>
                  </a:moveTo>
                  <a:cubicBezTo>
                    <a:pt x="1154" y="0"/>
                    <a:pt x="680" y="137"/>
                    <a:pt x="290" y="428"/>
                  </a:cubicBezTo>
                  <a:cubicBezTo>
                    <a:pt x="109" y="565"/>
                    <a:pt x="1" y="810"/>
                    <a:pt x="138" y="1020"/>
                  </a:cubicBezTo>
                  <a:cubicBezTo>
                    <a:pt x="217" y="1143"/>
                    <a:pt x="374" y="1237"/>
                    <a:pt x="526" y="1237"/>
                  </a:cubicBezTo>
                  <a:cubicBezTo>
                    <a:pt x="595" y="1237"/>
                    <a:pt x="664" y="1217"/>
                    <a:pt x="723" y="1171"/>
                  </a:cubicBezTo>
                  <a:cubicBezTo>
                    <a:pt x="809" y="1106"/>
                    <a:pt x="896" y="1056"/>
                    <a:pt x="983" y="1005"/>
                  </a:cubicBezTo>
                  <a:lnTo>
                    <a:pt x="1048" y="976"/>
                  </a:lnTo>
                  <a:lnTo>
                    <a:pt x="1055" y="976"/>
                  </a:lnTo>
                  <a:cubicBezTo>
                    <a:pt x="1105" y="962"/>
                    <a:pt x="1149" y="940"/>
                    <a:pt x="1199" y="926"/>
                  </a:cubicBezTo>
                  <a:cubicBezTo>
                    <a:pt x="1250" y="912"/>
                    <a:pt x="1300" y="897"/>
                    <a:pt x="1351" y="890"/>
                  </a:cubicBezTo>
                  <a:cubicBezTo>
                    <a:pt x="1372" y="883"/>
                    <a:pt x="1430" y="875"/>
                    <a:pt x="1452" y="868"/>
                  </a:cubicBezTo>
                  <a:cubicBezTo>
                    <a:pt x="1518" y="863"/>
                    <a:pt x="1581" y="858"/>
                    <a:pt x="1645" y="858"/>
                  </a:cubicBezTo>
                  <a:cubicBezTo>
                    <a:pt x="1672" y="858"/>
                    <a:pt x="1698" y="859"/>
                    <a:pt x="1726" y="861"/>
                  </a:cubicBezTo>
                  <a:cubicBezTo>
                    <a:pt x="1776" y="861"/>
                    <a:pt x="1820" y="868"/>
                    <a:pt x="1863" y="868"/>
                  </a:cubicBezTo>
                  <a:lnTo>
                    <a:pt x="1870" y="868"/>
                  </a:lnTo>
                  <a:lnTo>
                    <a:pt x="1942" y="883"/>
                  </a:lnTo>
                  <a:cubicBezTo>
                    <a:pt x="2036" y="897"/>
                    <a:pt x="2137" y="926"/>
                    <a:pt x="2238" y="962"/>
                  </a:cubicBezTo>
                  <a:lnTo>
                    <a:pt x="2275" y="976"/>
                  </a:lnTo>
                  <a:lnTo>
                    <a:pt x="2303" y="991"/>
                  </a:lnTo>
                  <a:cubicBezTo>
                    <a:pt x="2354" y="1013"/>
                    <a:pt x="2397" y="1041"/>
                    <a:pt x="2441" y="1063"/>
                  </a:cubicBezTo>
                  <a:cubicBezTo>
                    <a:pt x="2484" y="1092"/>
                    <a:pt x="2534" y="1121"/>
                    <a:pt x="2570" y="1150"/>
                  </a:cubicBezTo>
                  <a:lnTo>
                    <a:pt x="2578" y="1150"/>
                  </a:lnTo>
                  <a:cubicBezTo>
                    <a:pt x="2599" y="1164"/>
                    <a:pt x="2621" y="1186"/>
                    <a:pt x="2643" y="1207"/>
                  </a:cubicBezTo>
                  <a:cubicBezTo>
                    <a:pt x="2734" y="1284"/>
                    <a:pt x="2853" y="1330"/>
                    <a:pt x="2969" y="1330"/>
                  </a:cubicBezTo>
                  <a:cubicBezTo>
                    <a:pt x="3073" y="1330"/>
                    <a:pt x="3174" y="1293"/>
                    <a:pt x="3249" y="1207"/>
                  </a:cubicBezTo>
                  <a:cubicBezTo>
                    <a:pt x="3400" y="1041"/>
                    <a:pt x="3429" y="760"/>
                    <a:pt x="3256" y="601"/>
                  </a:cubicBezTo>
                  <a:cubicBezTo>
                    <a:pt x="2813" y="210"/>
                    <a:pt x="2220" y="0"/>
                    <a:pt x="1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6"/>
            <p:cNvSpPr/>
            <p:nvPr/>
          </p:nvSpPr>
          <p:spPr>
            <a:xfrm>
              <a:off x="2040250" y="2045400"/>
              <a:ext cx="81125" cy="57700"/>
            </a:xfrm>
            <a:custGeom>
              <a:avLst/>
              <a:gdLst/>
              <a:ahLst/>
              <a:cxnLst/>
              <a:rect l="l" t="t" r="r" b="b"/>
              <a:pathLst>
                <a:path w="3245" h="2308" extrusionOk="0">
                  <a:moveTo>
                    <a:pt x="573" y="0"/>
                  </a:moveTo>
                  <a:cubicBezTo>
                    <a:pt x="283" y="0"/>
                    <a:pt x="0" y="301"/>
                    <a:pt x="184" y="640"/>
                  </a:cubicBezTo>
                  <a:cubicBezTo>
                    <a:pt x="733" y="1528"/>
                    <a:pt x="1635" y="2134"/>
                    <a:pt x="2667" y="2293"/>
                  </a:cubicBezTo>
                  <a:cubicBezTo>
                    <a:pt x="2706" y="2302"/>
                    <a:pt x="2744" y="2307"/>
                    <a:pt x="2782" y="2307"/>
                  </a:cubicBezTo>
                  <a:cubicBezTo>
                    <a:pt x="2858" y="2307"/>
                    <a:pt x="2932" y="2288"/>
                    <a:pt x="2999" y="2249"/>
                  </a:cubicBezTo>
                  <a:cubicBezTo>
                    <a:pt x="3093" y="2192"/>
                    <a:pt x="3165" y="2105"/>
                    <a:pt x="3194" y="1997"/>
                  </a:cubicBezTo>
                  <a:cubicBezTo>
                    <a:pt x="3245" y="1802"/>
                    <a:pt x="3136" y="1506"/>
                    <a:pt x="2898" y="1477"/>
                  </a:cubicBezTo>
                  <a:cubicBezTo>
                    <a:pt x="2682" y="1441"/>
                    <a:pt x="2465" y="1390"/>
                    <a:pt x="2256" y="1311"/>
                  </a:cubicBezTo>
                  <a:cubicBezTo>
                    <a:pt x="2227" y="1304"/>
                    <a:pt x="2205" y="1297"/>
                    <a:pt x="2176" y="1282"/>
                  </a:cubicBezTo>
                  <a:cubicBezTo>
                    <a:pt x="2133" y="1261"/>
                    <a:pt x="2083" y="1239"/>
                    <a:pt x="2032" y="1217"/>
                  </a:cubicBezTo>
                  <a:cubicBezTo>
                    <a:pt x="1931" y="1167"/>
                    <a:pt x="1830" y="1109"/>
                    <a:pt x="1736" y="1044"/>
                  </a:cubicBezTo>
                  <a:cubicBezTo>
                    <a:pt x="1693" y="1015"/>
                    <a:pt x="1649" y="986"/>
                    <a:pt x="1613" y="957"/>
                  </a:cubicBezTo>
                  <a:lnTo>
                    <a:pt x="1563" y="921"/>
                  </a:lnTo>
                  <a:lnTo>
                    <a:pt x="1534" y="900"/>
                  </a:lnTo>
                  <a:cubicBezTo>
                    <a:pt x="1455" y="827"/>
                    <a:pt x="1375" y="755"/>
                    <a:pt x="1296" y="683"/>
                  </a:cubicBezTo>
                  <a:cubicBezTo>
                    <a:pt x="1216" y="604"/>
                    <a:pt x="1144" y="517"/>
                    <a:pt x="1079" y="431"/>
                  </a:cubicBezTo>
                  <a:lnTo>
                    <a:pt x="1029" y="366"/>
                  </a:lnTo>
                  <a:cubicBezTo>
                    <a:pt x="993" y="315"/>
                    <a:pt x="957" y="257"/>
                    <a:pt x="928" y="207"/>
                  </a:cubicBezTo>
                  <a:cubicBezTo>
                    <a:pt x="836" y="61"/>
                    <a:pt x="704" y="0"/>
                    <a:pt x="5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6"/>
            <p:cNvSpPr/>
            <p:nvPr/>
          </p:nvSpPr>
          <p:spPr>
            <a:xfrm>
              <a:off x="1938025" y="2056325"/>
              <a:ext cx="200" cy="400"/>
            </a:xfrm>
            <a:custGeom>
              <a:avLst/>
              <a:gdLst/>
              <a:ahLst/>
              <a:cxnLst/>
              <a:rect l="l" t="t" r="r" b="b"/>
              <a:pathLst>
                <a:path w="8" h="16" extrusionOk="0">
                  <a:moveTo>
                    <a:pt x="8" y="1"/>
                  </a:moveTo>
                  <a:lnTo>
                    <a:pt x="4" y="8"/>
                  </a:lnTo>
                  <a:lnTo>
                    <a:pt x="4" y="8"/>
                  </a:lnTo>
                  <a:cubicBezTo>
                    <a:pt x="6" y="6"/>
                    <a:pt x="8" y="4"/>
                    <a:pt x="8" y="1"/>
                  </a:cubicBezTo>
                  <a:close/>
                  <a:moveTo>
                    <a:pt x="4" y="8"/>
                  </a:moveTo>
                  <a:lnTo>
                    <a:pt x="4" y="8"/>
                  </a:lnTo>
                  <a:cubicBezTo>
                    <a:pt x="2" y="10"/>
                    <a:pt x="1" y="12"/>
                    <a:pt x="1" y="15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272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6"/>
            <p:cNvSpPr/>
            <p:nvPr/>
          </p:nvSpPr>
          <p:spPr>
            <a:xfrm>
              <a:off x="1889300" y="2048725"/>
              <a:ext cx="72200" cy="51000"/>
            </a:xfrm>
            <a:custGeom>
              <a:avLst/>
              <a:gdLst/>
              <a:ahLst/>
              <a:cxnLst/>
              <a:rect l="l" t="t" r="r" b="b"/>
              <a:pathLst>
                <a:path w="2888" h="2040" extrusionOk="0">
                  <a:moveTo>
                    <a:pt x="2408" y="0"/>
                  </a:moveTo>
                  <a:cubicBezTo>
                    <a:pt x="2258" y="0"/>
                    <a:pt x="2112" y="74"/>
                    <a:pt x="2029" y="211"/>
                  </a:cubicBezTo>
                  <a:cubicBezTo>
                    <a:pt x="2007" y="240"/>
                    <a:pt x="1978" y="276"/>
                    <a:pt x="1957" y="305"/>
                  </a:cubicBezTo>
                  <a:cubicBezTo>
                    <a:pt x="1965" y="297"/>
                    <a:pt x="1973" y="291"/>
                    <a:pt x="1973" y="291"/>
                  </a:cubicBezTo>
                  <a:lnTo>
                    <a:pt x="1973" y="291"/>
                  </a:lnTo>
                  <a:cubicBezTo>
                    <a:pt x="1974" y="291"/>
                    <a:pt x="1970" y="295"/>
                    <a:pt x="1957" y="305"/>
                  </a:cubicBezTo>
                  <a:lnTo>
                    <a:pt x="1950" y="319"/>
                  </a:lnTo>
                  <a:cubicBezTo>
                    <a:pt x="1942" y="334"/>
                    <a:pt x="1928" y="348"/>
                    <a:pt x="1913" y="362"/>
                  </a:cubicBezTo>
                  <a:cubicBezTo>
                    <a:pt x="1848" y="435"/>
                    <a:pt x="1791" y="500"/>
                    <a:pt x="1719" y="565"/>
                  </a:cubicBezTo>
                  <a:cubicBezTo>
                    <a:pt x="1690" y="601"/>
                    <a:pt x="1654" y="630"/>
                    <a:pt x="1625" y="658"/>
                  </a:cubicBezTo>
                  <a:lnTo>
                    <a:pt x="1567" y="702"/>
                  </a:lnTo>
                  <a:lnTo>
                    <a:pt x="1553" y="716"/>
                  </a:lnTo>
                  <a:lnTo>
                    <a:pt x="1516" y="745"/>
                  </a:lnTo>
                  <a:lnTo>
                    <a:pt x="1466" y="781"/>
                  </a:lnTo>
                  <a:cubicBezTo>
                    <a:pt x="1423" y="810"/>
                    <a:pt x="1387" y="832"/>
                    <a:pt x="1343" y="860"/>
                  </a:cubicBezTo>
                  <a:cubicBezTo>
                    <a:pt x="1271" y="904"/>
                    <a:pt x="1192" y="947"/>
                    <a:pt x="1112" y="990"/>
                  </a:cubicBezTo>
                  <a:cubicBezTo>
                    <a:pt x="1083" y="998"/>
                    <a:pt x="1055" y="1019"/>
                    <a:pt x="1018" y="1034"/>
                  </a:cubicBezTo>
                  <a:cubicBezTo>
                    <a:pt x="1011" y="1034"/>
                    <a:pt x="1004" y="1034"/>
                    <a:pt x="997" y="1041"/>
                  </a:cubicBezTo>
                  <a:lnTo>
                    <a:pt x="932" y="1063"/>
                  </a:lnTo>
                  <a:cubicBezTo>
                    <a:pt x="751" y="1128"/>
                    <a:pt x="564" y="1178"/>
                    <a:pt x="376" y="1207"/>
                  </a:cubicBezTo>
                  <a:cubicBezTo>
                    <a:pt x="268" y="1236"/>
                    <a:pt x="174" y="1308"/>
                    <a:pt x="123" y="1402"/>
                  </a:cubicBezTo>
                  <a:cubicBezTo>
                    <a:pt x="1" y="1604"/>
                    <a:pt x="66" y="1871"/>
                    <a:pt x="275" y="1986"/>
                  </a:cubicBezTo>
                  <a:cubicBezTo>
                    <a:pt x="346" y="2022"/>
                    <a:pt x="424" y="2039"/>
                    <a:pt x="504" y="2039"/>
                  </a:cubicBezTo>
                  <a:cubicBezTo>
                    <a:pt x="538" y="2039"/>
                    <a:pt x="572" y="2036"/>
                    <a:pt x="607" y="2030"/>
                  </a:cubicBezTo>
                  <a:cubicBezTo>
                    <a:pt x="1488" y="1885"/>
                    <a:pt x="2274" y="1380"/>
                    <a:pt x="2772" y="637"/>
                  </a:cubicBezTo>
                  <a:cubicBezTo>
                    <a:pt x="2888" y="435"/>
                    <a:pt x="2816" y="175"/>
                    <a:pt x="2621" y="52"/>
                  </a:cubicBezTo>
                  <a:cubicBezTo>
                    <a:pt x="2553" y="17"/>
                    <a:pt x="2480" y="0"/>
                    <a:pt x="2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6"/>
            <p:cNvSpPr/>
            <p:nvPr/>
          </p:nvSpPr>
          <p:spPr>
            <a:xfrm>
              <a:off x="1993950" y="2235775"/>
              <a:ext cx="137350" cy="93525"/>
            </a:xfrm>
            <a:custGeom>
              <a:avLst/>
              <a:gdLst/>
              <a:ahLst/>
              <a:cxnLst/>
              <a:rect l="l" t="t" r="r" b="b"/>
              <a:pathLst>
                <a:path w="5494" h="3741" extrusionOk="0">
                  <a:moveTo>
                    <a:pt x="3953" y="1"/>
                  </a:moveTo>
                  <a:cubicBezTo>
                    <a:pt x="3645" y="1"/>
                    <a:pt x="3339" y="111"/>
                    <a:pt x="3097" y="322"/>
                  </a:cubicBezTo>
                  <a:cubicBezTo>
                    <a:pt x="2811" y="572"/>
                    <a:pt x="2421" y="1297"/>
                    <a:pt x="1958" y="1297"/>
                  </a:cubicBezTo>
                  <a:cubicBezTo>
                    <a:pt x="1873" y="1297"/>
                    <a:pt x="1786" y="1272"/>
                    <a:pt x="1697" y="1217"/>
                  </a:cubicBezTo>
                  <a:cubicBezTo>
                    <a:pt x="1668" y="1195"/>
                    <a:pt x="1639" y="1188"/>
                    <a:pt x="1603" y="1188"/>
                  </a:cubicBezTo>
                  <a:cubicBezTo>
                    <a:pt x="1486" y="1148"/>
                    <a:pt x="1367" y="1129"/>
                    <a:pt x="1249" y="1129"/>
                  </a:cubicBezTo>
                  <a:cubicBezTo>
                    <a:pt x="604" y="1129"/>
                    <a:pt x="0" y="1691"/>
                    <a:pt x="37" y="2393"/>
                  </a:cubicBezTo>
                  <a:cubicBezTo>
                    <a:pt x="83" y="3216"/>
                    <a:pt x="780" y="3741"/>
                    <a:pt x="1531" y="3741"/>
                  </a:cubicBezTo>
                  <a:cubicBezTo>
                    <a:pt x="1716" y="3741"/>
                    <a:pt x="1904" y="3709"/>
                    <a:pt x="2087" y="3642"/>
                  </a:cubicBezTo>
                  <a:cubicBezTo>
                    <a:pt x="2325" y="3548"/>
                    <a:pt x="2542" y="3418"/>
                    <a:pt x="2736" y="3252"/>
                  </a:cubicBezTo>
                  <a:cubicBezTo>
                    <a:pt x="2953" y="3072"/>
                    <a:pt x="3227" y="2963"/>
                    <a:pt x="3516" y="2949"/>
                  </a:cubicBezTo>
                  <a:cubicBezTo>
                    <a:pt x="4014" y="2913"/>
                    <a:pt x="4461" y="2812"/>
                    <a:pt x="4830" y="2444"/>
                  </a:cubicBezTo>
                  <a:cubicBezTo>
                    <a:pt x="5494" y="1787"/>
                    <a:pt x="5407" y="538"/>
                    <a:pt x="4505" y="127"/>
                  </a:cubicBezTo>
                  <a:cubicBezTo>
                    <a:pt x="4330" y="42"/>
                    <a:pt x="4141" y="1"/>
                    <a:pt x="39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6"/>
            <p:cNvSpPr/>
            <p:nvPr/>
          </p:nvSpPr>
          <p:spPr>
            <a:xfrm>
              <a:off x="1969050" y="2167425"/>
              <a:ext cx="34500" cy="59800"/>
            </a:xfrm>
            <a:custGeom>
              <a:avLst/>
              <a:gdLst/>
              <a:ahLst/>
              <a:cxnLst/>
              <a:rect l="l" t="t" r="r" b="b"/>
              <a:pathLst>
                <a:path w="1380" h="2392" extrusionOk="0">
                  <a:moveTo>
                    <a:pt x="860" y="0"/>
                  </a:moveTo>
                  <a:cubicBezTo>
                    <a:pt x="828" y="0"/>
                    <a:pt x="795" y="14"/>
                    <a:pt x="766" y="46"/>
                  </a:cubicBezTo>
                  <a:cubicBezTo>
                    <a:pt x="376" y="479"/>
                    <a:pt x="1" y="1020"/>
                    <a:pt x="124" y="1641"/>
                  </a:cubicBezTo>
                  <a:cubicBezTo>
                    <a:pt x="205" y="2063"/>
                    <a:pt x="572" y="2392"/>
                    <a:pt x="982" y="2392"/>
                  </a:cubicBezTo>
                  <a:cubicBezTo>
                    <a:pt x="1084" y="2392"/>
                    <a:pt x="1189" y="2371"/>
                    <a:pt x="1293" y="2327"/>
                  </a:cubicBezTo>
                  <a:cubicBezTo>
                    <a:pt x="1358" y="2283"/>
                    <a:pt x="1380" y="2197"/>
                    <a:pt x="1343" y="2132"/>
                  </a:cubicBezTo>
                  <a:cubicBezTo>
                    <a:pt x="1314" y="2088"/>
                    <a:pt x="1265" y="2064"/>
                    <a:pt x="1217" y="2064"/>
                  </a:cubicBezTo>
                  <a:cubicBezTo>
                    <a:pt x="1193" y="2064"/>
                    <a:pt x="1170" y="2070"/>
                    <a:pt x="1149" y="2081"/>
                  </a:cubicBezTo>
                  <a:cubicBezTo>
                    <a:pt x="1093" y="2100"/>
                    <a:pt x="1036" y="2109"/>
                    <a:pt x="980" y="2109"/>
                  </a:cubicBezTo>
                  <a:cubicBezTo>
                    <a:pt x="861" y="2109"/>
                    <a:pt x="744" y="2068"/>
                    <a:pt x="651" y="1995"/>
                  </a:cubicBezTo>
                  <a:cubicBezTo>
                    <a:pt x="485" y="1865"/>
                    <a:pt x="391" y="1677"/>
                    <a:pt x="383" y="1475"/>
                  </a:cubicBezTo>
                  <a:cubicBezTo>
                    <a:pt x="355" y="992"/>
                    <a:pt x="665" y="587"/>
                    <a:pt x="968" y="248"/>
                  </a:cubicBezTo>
                  <a:cubicBezTo>
                    <a:pt x="1062" y="143"/>
                    <a:pt x="966" y="0"/>
                    <a:pt x="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6"/>
            <p:cNvSpPr/>
            <p:nvPr/>
          </p:nvSpPr>
          <p:spPr>
            <a:xfrm>
              <a:off x="2045100" y="2164000"/>
              <a:ext cx="56975" cy="25600"/>
            </a:xfrm>
            <a:custGeom>
              <a:avLst/>
              <a:gdLst/>
              <a:ahLst/>
              <a:cxnLst/>
              <a:rect l="l" t="t" r="r" b="b"/>
              <a:pathLst>
                <a:path w="2279" h="1024" extrusionOk="0">
                  <a:moveTo>
                    <a:pt x="196" y="0"/>
                  </a:moveTo>
                  <a:cubicBezTo>
                    <a:pt x="76" y="0"/>
                    <a:pt x="1" y="185"/>
                    <a:pt x="127" y="270"/>
                  </a:cubicBezTo>
                  <a:cubicBezTo>
                    <a:pt x="719" y="652"/>
                    <a:pt x="1383" y="905"/>
                    <a:pt x="2076" y="1020"/>
                  </a:cubicBezTo>
                  <a:cubicBezTo>
                    <a:pt x="2086" y="1022"/>
                    <a:pt x="2097" y="1023"/>
                    <a:pt x="2107" y="1023"/>
                  </a:cubicBezTo>
                  <a:cubicBezTo>
                    <a:pt x="2175" y="1023"/>
                    <a:pt x="2238" y="982"/>
                    <a:pt x="2257" y="919"/>
                  </a:cubicBezTo>
                  <a:cubicBezTo>
                    <a:pt x="2278" y="840"/>
                    <a:pt x="2228" y="768"/>
                    <a:pt x="2156" y="746"/>
                  </a:cubicBezTo>
                  <a:cubicBezTo>
                    <a:pt x="1484" y="638"/>
                    <a:pt x="842" y="392"/>
                    <a:pt x="272" y="24"/>
                  </a:cubicBezTo>
                  <a:cubicBezTo>
                    <a:pt x="246" y="8"/>
                    <a:pt x="220" y="0"/>
                    <a:pt x="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6"/>
            <p:cNvSpPr/>
            <p:nvPr/>
          </p:nvSpPr>
          <p:spPr>
            <a:xfrm>
              <a:off x="1904475" y="2161275"/>
              <a:ext cx="51075" cy="28075"/>
            </a:xfrm>
            <a:custGeom>
              <a:avLst/>
              <a:gdLst/>
              <a:ahLst/>
              <a:cxnLst/>
              <a:rect l="l" t="t" r="r" b="b"/>
              <a:pathLst>
                <a:path w="2043" h="1123" extrusionOk="0">
                  <a:moveTo>
                    <a:pt x="1841" y="1"/>
                  </a:moveTo>
                  <a:cubicBezTo>
                    <a:pt x="1809" y="1"/>
                    <a:pt x="1776" y="14"/>
                    <a:pt x="1747" y="47"/>
                  </a:cubicBezTo>
                  <a:cubicBezTo>
                    <a:pt x="1321" y="487"/>
                    <a:pt x="751" y="768"/>
                    <a:pt x="144" y="833"/>
                  </a:cubicBezTo>
                  <a:cubicBezTo>
                    <a:pt x="65" y="841"/>
                    <a:pt x="0" y="898"/>
                    <a:pt x="0" y="978"/>
                  </a:cubicBezTo>
                  <a:cubicBezTo>
                    <a:pt x="0" y="1057"/>
                    <a:pt x="65" y="1122"/>
                    <a:pt x="144" y="1122"/>
                  </a:cubicBezTo>
                  <a:cubicBezTo>
                    <a:pt x="830" y="1050"/>
                    <a:pt x="1465" y="740"/>
                    <a:pt x="1949" y="249"/>
                  </a:cubicBezTo>
                  <a:cubicBezTo>
                    <a:pt x="2043" y="144"/>
                    <a:pt x="1946" y="1"/>
                    <a:pt x="18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6"/>
            <p:cNvSpPr/>
            <p:nvPr/>
          </p:nvSpPr>
          <p:spPr>
            <a:xfrm>
              <a:off x="1943625" y="2312200"/>
              <a:ext cx="46400" cy="45675"/>
            </a:xfrm>
            <a:custGeom>
              <a:avLst/>
              <a:gdLst/>
              <a:ahLst/>
              <a:cxnLst/>
              <a:rect l="l" t="t" r="r" b="b"/>
              <a:pathLst>
                <a:path w="1856" h="1827" extrusionOk="0">
                  <a:moveTo>
                    <a:pt x="1054" y="0"/>
                  </a:moveTo>
                  <a:lnTo>
                    <a:pt x="982" y="881"/>
                  </a:lnTo>
                  <a:cubicBezTo>
                    <a:pt x="715" y="845"/>
                    <a:pt x="448" y="823"/>
                    <a:pt x="174" y="816"/>
                  </a:cubicBezTo>
                  <a:lnTo>
                    <a:pt x="22" y="816"/>
                  </a:lnTo>
                  <a:lnTo>
                    <a:pt x="29" y="967"/>
                  </a:lnTo>
                  <a:cubicBezTo>
                    <a:pt x="44" y="1242"/>
                    <a:pt x="29" y="1516"/>
                    <a:pt x="0" y="1790"/>
                  </a:cubicBezTo>
                  <a:lnTo>
                    <a:pt x="282" y="1826"/>
                  </a:lnTo>
                  <a:cubicBezTo>
                    <a:pt x="311" y="1588"/>
                    <a:pt x="325" y="1343"/>
                    <a:pt x="318" y="1104"/>
                  </a:cubicBezTo>
                  <a:lnTo>
                    <a:pt x="318" y="1104"/>
                  </a:lnTo>
                  <a:cubicBezTo>
                    <a:pt x="578" y="1119"/>
                    <a:pt x="830" y="1148"/>
                    <a:pt x="1083" y="1191"/>
                  </a:cubicBezTo>
                  <a:lnTo>
                    <a:pt x="1242" y="1220"/>
                  </a:lnTo>
                  <a:lnTo>
                    <a:pt x="1299" y="477"/>
                  </a:lnTo>
                  <a:lnTo>
                    <a:pt x="1711" y="715"/>
                  </a:lnTo>
                  <a:lnTo>
                    <a:pt x="1855" y="469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6"/>
            <p:cNvSpPr/>
            <p:nvPr/>
          </p:nvSpPr>
          <p:spPr>
            <a:xfrm>
              <a:off x="2002250" y="2346825"/>
              <a:ext cx="43700" cy="52900"/>
            </a:xfrm>
            <a:custGeom>
              <a:avLst/>
              <a:gdLst/>
              <a:ahLst/>
              <a:cxnLst/>
              <a:rect l="l" t="t" r="r" b="b"/>
              <a:pathLst>
                <a:path w="1748" h="2116" extrusionOk="0">
                  <a:moveTo>
                    <a:pt x="1343" y="1"/>
                  </a:moveTo>
                  <a:lnTo>
                    <a:pt x="1084" y="124"/>
                  </a:lnTo>
                  <a:lnTo>
                    <a:pt x="1300" y="578"/>
                  </a:lnTo>
                  <a:cubicBezTo>
                    <a:pt x="1026" y="586"/>
                    <a:pt x="759" y="614"/>
                    <a:pt x="492" y="651"/>
                  </a:cubicBezTo>
                  <a:lnTo>
                    <a:pt x="203" y="694"/>
                  </a:lnTo>
                  <a:lnTo>
                    <a:pt x="420" y="896"/>
                  </a:lnTo>
                  <a:cubicBezTo>
                    <a:pt x="665" y="1127"/>
                    <a:pt x="860" y="1408"/>
                    <a:pt x="1004" y="1719"/>
                  </a:cubicBezTo>
                  <a:cubicBezTo>
                    <a:pt x="980" y="1718"/>
                    <a:pt x="956" y="1718"/>
                    <a:pt x="931" y="1718"/>
                  </a:cubicBezTo>
                  <a:cubicBezTo>
                    <a:pt x="616" y="1718"/>
                    <a:pt x="302" y="1761"/>
                    <a:pt x="1" y="1841"/>
                  </a:cubicBezTo>
                  <a:lnTo>
                    <a:pt x="73" y="2116"/>
                  </a:lnTo>
                  <a:cubicBezTo>
                    <a:pt x="359" y="2037"/>
                    <a:pt x="654" y="1998"/>
                    <a:pt x="955" y="1998"/>
                  </a:cubicBezTo>
                  <a:cubicBezTo>
                    <a:pt x="1041" y="1998"/>
                    <a:pt x="1127" y="2001"/>
                    <a:pt x="1214" y="2007"/>
                  </a:cubicBezTo>
                  <a:lnTo>
                    <a:pt x="1430" y="2022"/>
                  </a:lnTo>
                  <a:lnTo>
                    <a:pt x="1430" y="2022"/>
                  </a:lnTo>
                  <a:lnTo>
                    <a:pt x="1358" y="1813"/>
                  </a:lnTo>
                  <a:cubicBezTo>
                    <a:pt x="1235" y="1473"/>
                    <a:pt x="1048" y="1163"/>
                    <a:pt x="817" y="889"/>
                  </a:cubicBezTo>
                  <a:cubicBezTo>
                    <a:pt x="1048" y="867"/>
                    <a:pt x="1286" y="845"/>
                    <a:pt x="1524" y="845"/>
                  </a:cubicBezTo>
                  <a:lnTo>
                    <a:pt x="1748" y="845"/>
                  </a:lnTo>
                  <a:lnTo>
                    <a:pt x="1343" y="1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6"/>
            <p:cNvSpPr/>
            <p:nvPr/>
          </p:nvSpPr>
          <p:spPr>
            <a:xfrm>
              <a:off x="2072275" y="2335300"/>
              <a:ext cx="39725" cy="63900"/>
            </a:xfrm>
            <a:custGeom>
              <a:avLst/>
              <a:gdLst/>
              <a:ahLst/>
              <a:cxnLst/>
              <a:rect l="l" t="t" r="r" b="b"/>
              <a:pathLst>
                <a:path w="1589" h="2556" extrusionOk="0">
                  <a:moveTo>
                    <a:pt x="859" y="0"/>
                  </a:moveTo>
                  <a:lnTo>
                    <a:pt x="0" y="873"/>
                  </a:lnTo>
                  <a:lnTo>
                    <a:pt x="989" y="1126"/>
                  </a:lnTo>
                  <a:lnTo>
                    <a:pt x="217" y="2122"/>
                  </a:lnTo>
                  <a:lnTo>
                    <a:pt x="1494" y="2555"/>
                  </a:lnTo>
                  <a:lnTo>
                    <a:pt x="1588" y="2281"/>
                  </a:lnTo>
                  <a:lnTo>
                    <a:pt x="693" y="1978"/>
                  </a:lnTo>
                  <a:lnTo>
                    <a:pt x="1480" y="960"/>
                  </a:lnTo>
                  <a:lnTo>
                    <a:pt x="549" y="722"/>
                  </a:lnTo>
                  <a:lnTo>
                    <a:pt x="1061" y="202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F1E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6"/>
            <p:cNvSpPr/>
            <p:nvPr/>
          </p:nvSpPr>
          <p:spPr>
            <a:xfrm>
              <a:off x="2293125" y="2094850"/>
              <a:ext cx="114975" cy="174525"/>
            </a:xfrm>
            <a:custGeom>
              <a:avLst/>
              <a:gdLst/>
              <a:ahLst/>
              <a:cxnLst/>
              <a:rect l="l" t="t" r="r" b="b"/>
              <a:pathLst>
                <a:path w="4599" h="6981" extrusionOk="0">
                  <a:moveTo>
                    <a:pt x="3251" y="1"/>
                  </a:moveTo>
                  <a:cubicBezTo>
                    <a:pt x="3093" y="1"/>
                    <a:pt x="2936" y="28"/>
                    <a:pt x="2787" y="84"/>
                  </a:cubicBezTo>
                  <a:cubicBezTo>
                    <a:pt x="2123" y="300"/>
                    <a:pt x="1502" y="906"/>
                    <a:pt x="1148" y="1390"/>
                  </a:cubicBezTo>
                  <a:cubicBezTo>
                    <a:pt x="340" y="2487"/>
                    <a:pt x="1" y="3981"/>
                    <a:pt x="484" y="5288"/>
                  </a:cubicBezTo>
                  <a:cubicBezTo>
                    <a:pt x="769" y="6063"/>
                    <a:pt x="1467" y="6981"/>
                    <a:pt x="2293" y="6981"/>
                  </a:cubicBezTo>
                  <a:cubicBezTo>
                    <a:pt x="2536" y="6981"/>
                    <a:pt x="2789" y="6902"/>
                    <a:pt x="3046" y="6717"/>
                  </a:cubicBezTo>
                  <a:cubicBezTo>
                    <a:pt x="3335" y="6507"/>
                    <a:pt x="3508" y="6182"/>
                    <a:pt x="3660" y="5858"/>
                  </a:cubicBezTo>
                  <a:cubicBezTo>
                    <a:pt x="4259" y="4566"/>
                    <a:pt x="4577" y="3158"/>
                    <a:pt x="4591" y="1736"/>
                  </a:cubicBezTo>
                  <a:cubicBezTo>
                    <a:pt x="4598" y="993"/>
                    <a:pt x="4389" y="257"/>
                    <a:pt x="3581" y="40"/>
                  </a:cubicBezTo>
                  <a:cubicBezTo>
                    <a:pt x="3471" y="14"/>
                    <a:pt x="3361" y="1"/>
                    <a:pt x="3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2321100" y="2120275"/>
              <a:ext cx="62950" cy="111950"/>
            </a:xfrm>
            <a:custGeom>
              <a:avLst/>
              <a:gdLst/>
              <a:ahLst/>
              <a:cxnLst/>
              <a:rect l="l" t="t" r="r" b="b"/>
              <a:pathLst>
                <a:path w="2518" h="4478" extrusionOk="0">
                  <a:moveTo>
                    <a:pt x="1882" y="1"/>
                  </a:moveTo>
                  <a:cubicBezTo>
                    <a:pt x="1605" y="1"/>
                    <a:pt x="1326" y="132"/>
                    <a:pt x="1112" y="337"/>
                  </a:cubicBezTo>
                  <a:cubicBezTo>
                    <a:pt x="722" y="712"/>
                    <a:pt x="477" y="1275"/>
                    <a:pt x="304" y="1788"/>
                  </a:cubicBezTo>
                  <a:cubicBezTo>
                    <a:pt x="123" y="2329"/>
                    <a:pt x="0" y="2950"/>
                    <a:pt x="73" y="3520"/>
                  </a:cubicBezTo>
                  <a:cubicBezTo>
                    <a:pt x="127" y="3985"/>
                    <a:pt x="442" y="4477"/>
                    <a:pt x="948" y="4477"/>
                  </a:cubicBezTo>
                  <a:cubicBezTo>
                    <a:pt x="976" y="4477"/>
                    <a:pt x="1004" y="4476"/>
                    <a:pt x="1033" y="4473"/>
                  </a:cubicBezTo>
                  <a:cubicBezTo>
                    <a:pt x="1208" y="4451"/>
                    <a:pt x="1213" y="4183"/>
                    <a:pt x="1046" y="4183"/>
                  </a:cubicBezTo>
                  <a:cubicBezTo>
                    <a:pt x="1041" y="4183"/>
                    <a:pt x="1037" y="4184"/>
                    <a:pt x="1033" y="4184"/>
                  </a:cubicBezTo>
                  <a:cubicBezTo>
                    <a:pt x="1008" y="4187"/>
                    <a:pt x="984" y="4188"/>
                    <a:pt x="961" y="4188"/>
                  </a:cubicBezTo>
                  <a:cubicBezTo>
                    <a:pt x="490" y="4188"/>
                    <a:pt x="340" y="3645"/>
                    <a:pt x="340" y="3246"/>
                  </a:cubicBezTo>
                  <a:cubicBezTo>
                    <a:pt x="340" y="2798"/>
                    <a:pt x="419" y="2351"/>
                    <a:pt x="556" y="1918"/>
                  </a:cubicBezTo>
                  <a:cubicBezTo>
                    <a:pt x="686" y="1506"/>
                    <a:pt x="881" y="1116"/>
                    <a:pt x="1126" y="763"/>
                  </a:cubicBezTo>
                  <a:cubicBezTo>
                    <a:pt x="1291" y="530"/>
                    <a:pt x="1587" y="273"/>
                    <a:pt x="1884" y="273"/>
                  </a:cubicBezTo>
                  <a:cubicBezTo>
                    <a:pt x="1992" y="273"/>
                    <a:pt x="2100" y="307"/>
                    <a:pt x="2202" y="387"/>
                  </a:cubicBezTo>
                  <a:cubicBezTo>
                    <a:pt x="2232" y="412"/>
                    <a:pt x="2265" y="422"/>
                    <a:pt x="2297" y="422"/>
                  </a:cubicBezTo>
                  <a:cubicBezTo>
                    <a:pt x="2416" y="422"/>
                    <a:pt x="2518" y="277"/>
                    <a:pt x="2404" y="185"/>
                  </a:cubicBezTo>
                  <a:cubicBezTo>
                    <a:pt x="2244" y="57"/>
                    <a:pt x="2064" y="1"/>
                    <a:pt x="1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1874325" y="1870650"/>
              <a:ext cx="479275" cy="328525"/>
            </a:xfrm>
            <a:custGeom>
              <a:avLst/>
              <a:gdLst/>
              <a:ahLst/>
              <a:cxnLst/>
              <a:rect l="l" t="t" r="r" b="b"/>
              <a:pathLst>
                <a:path w="19171" h="13141" extrusionOk="0">
                  <a:moveTo>
                    <a:pt x="9838" y="1"/>
                  </a:moveTo>
                  <a:cubicBezTo>
                    <a:pt x="1870" y="1"/>
                    <a:pt x="1" y="6648"/>
                    <a:pt x="1" y="6648"/>
                  </a:cubicBezTo>
                  <a:cubicBezTo>
                    <a:pt x="418" y="6697"/>
                    <a:pt x="870" y="6720"/>
                    <a:pt x="1346" y="6720"/>
                  </a:cubicBezTo>
                  <a:cubicBezTo>
                    <a:pt x="5434" y="6720"/>
                    <a:pt x="11279" y="5033"/>
                    <a:pt x="11693" y="3682"/>
                  </a:cubicBezTo>
                  <a:cubicBezTo>
                    <a:pt x="12388" y="4459"/>
                    <a:pt x="13236" y="4645"/>
                    <a:pt x="13887" y="4645"/>
                  </a:cubicBezTo>
                  <a:cubicBezTo>
                    <a:pt x="14482" y="4645"/>
                    <a:pt x="14912" y="4490"/>
                    <a:pt x="14912" y="4490"/>
                  </a:cubicBezTo>
                  <a:lnTo>
                    <a:pt x="14912" y="4490"/>
                  </a:lnTo>
                  <a:cubicBezTo>
                    <a:pt x="13930" y="7828"/>
                    <a:pt x="15598" y="13141"/>
                    <a:pt x="16550" y="13141"/>
                  </a:cubicBezTo>
                  <a:cubicBezTo>
                    <a:pt x="16739" y="13141"/>
                    <a:pt x="16899" y="12932"/>
                    <a:pt x="17005" y="12458"/>
                  </a:cubicBezTo>
                  <a:cubicBezTo>
                    <a:pt x="17648" y="9593"/>
                    <a:pt x="19171" y="9210"/>
                    <a:pt x="19171" y="9210"/>
                  </a:cubicBezTo>
                  <a:cubicBezTo>
                    <a:pt x="19171" y="4404"/>
                    <a:pt x="17806" y="1"/>
                    <a:pt x="9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7"/>
          <p:cNvSpPr/>
          <p:nvPr/>
        </p:nvSpPr>
        <p:spPr>
          <a:xfrm>
            <a:off x="5090300" y="1278000"/>
            <a:ext cx="680400" cy="29667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7"/>
          <p:cNvSpPr/>
          <p:nvPr/>
        </p:nvSpPr>
        <p:spPr>
          <a:xfrm>
            <a:off x="5090300" y="2004775"/>
            <a:ext cx="680400" cy="2239800"/>
          </a:xfrm>
          <a:prstGeom prst="roundRect">
            <a:avLst>
              <a:gd name="adj" fmla="val 4976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7"/>
          <p:cNvSpPr txBox="1">
            <a:spLocks noGrp="1"/>
          </p:cNvSpPr>
          <p:nvPr>
            <p:ph type="title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586" name="Google Shape;586;p37"/>
          <p:cNvSpPr/>
          <p:nvPr/>
        </p:nvSpPr>
        <p:spPr>
          <a:xfrm>
            <a:off x="5090300" y="2751425"/>
            <a:ext cx="680400" cy="1493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37"/>
          <p:cNvSpPr/>
          <p:nvPr/>
        </p:nvSpPr>
        <p:spPr>
          <a:xfrm>
            <a:off x="5090300" y="3488875"/>
            <a:ext cx="680400" cy="755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7"/>
          <p:cNvSpPr/>
          <p:nvPr/>
        </p:nvSpPr>
        <p:spPr>
          <a:xfrm>
            <a:off x="1688631" y="1806945"/>
            <a:ext cx="1939500" cy="19395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7"/>
          <p:cNvSpPr/>
          <p:nvPr/>
        </p:nvSpPr>
        <p:spPr>
          <a:xfrm>
            <a:off x="2316367" y="1504258"/>
            <a:ext cx="680400" cy="680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7"/>
          <p:cNvSpPr/>
          <p:nvPr/>
        </p:nvSpPr>
        <p:spPr>
          <a:xfrm>
            <a:off x="1386225" y="2436476"/>
            <a:ext cx="680400" cy="68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7"/>
          <p:cNvSpPr/>
          <p:nvPr/>
        </p:nvSpPr>
        <p:spPr>
          <a:xfrm>
            <a:off x="3246509" y="2436476"/>
            <a:ext cx="680400" cy="680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7"/>
          <p:cNvSpPr/>
          <p:nvPr/>
        </p:nvSpPr>
        <p:spPr>
          <a:xfrm>
            <a:off x="2316367" y="3344469"/>
            <a:ext cx="680400" cy="680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" name="Google Shape;593;p37"/>
          <p:cNvGrpSpPr/>
          <p:nvPr/>
        </p:nvGrpSpPr>
        <p:grpSpPr>
          <a:xfrm>
            <a:off x="2491222" y="3519427"/>
            <a:ext cx="330091" cy="330091"/>
            <a:chOff x="4782050" y="3518750"/>
            <a:chExt cx="722300" cy="722300"/>
          </a:xfrm>
        </p:grpSpPr>
        <p:sp>
          <p:nvSpPr>
            <p:cNvPr id="594" name="Google Shape;594;p37"/>
            <p:cNvSpPr/>
            <p:nvPr/>
          </p:nvSpPr>
          <p:spPr>
            <a:xfrm>
              <a:off x="4782050" y="3518750"/>
              <a:ext cx="722300" cy="722300"/>
            </a:xfrm>
            <a:custGeom>
              <a:avLst/>
              <a:gdLst/>
              <a:ahLst/>
              <a:cxnLst/>
              <a:rect l="l" t="t" r="r" b="b"/>
              <a:pathLst>
                <a:path w="28892" h="28892" extrusionOk="0">
                  <a:moveTo>
                    <a:pt x="0" y="0"/>
                  </a:moveTo>
                  <a:lnTo>
                    <a:pt x="0" y="28892"/>
                  </a:lnTo>
                  <a:lnTo>
                    <a:pt x="28892" y="28892"/>
                  </a:lnTo>
                  <a:lnTo>
                    <a:pt x="28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7"/>
            <p:cNvSpPr/>
            <p:nvPr/>
          </p:nvSpPr>
          <p:spPr>
            <a:xfrm>
              <a:off x="4912525" y="3653875"/>
              <a:ext cx="464150" cy="470675"/>
            </a:xfrm>
            <a:custGeom>
              <a:avLst/>
              <a:gdLst/>
              <a:ahLst/>
              <a:cxnLst/>
              <a:rect l="l" t="t" r="r" b="b"/>
              <a:pathLst>
                <a:path w="18566" h="18827" extrusionOk="0">
                  <a:moveTo>
                    <a:pt x="16925" y="1"/>
                  </a:moveTo>
                  <a:lnTo>
                    <a:pt x="0" y="17224"/>
                  </a:lnTo>
                  <a:lnTo>
                    <a:pt x="1641" y="18827"/>
                  </a:lnTo>
                  <a:lnTo>
                    <a:pt x="18566" y="1604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7"/>
            <p:cNvSpPr/>
            <p:nvPr/>
          </p:nvSpPr>
          <p:spPr>
            <a:xfrm>
              <a:off x="4909725" y="3657600"/>
              <a:ext cx="470675" cy="464175"/>
            </a:xfrm>
            <a:custGeom>
              <a:avLst/>
              <a:gdLst/>
              <a:ahLst/>
              <a:cxnLst/>
              <a:rect l="l" t="t" r="r" b="b"/>
              <a:pathLst>
                <a:path w="18827" h="18567" extrusionOk="0">
                  <a:moveTo>
                    <a:pt x="1604" y="1"/>
                  </a:moveTo>
                  <a:lnTo>
                    <a:pt x="1" y="1641"/>
                  </a:lnTo>
                  <a:lnTo>
                    <a:pt x="17186" y="18566"/>
                  </a:lnTo>
                  <a:lnTo>
                    <a:pt x="18827" y="16926"/>
                  </a:lnTo>
                  <a:lnTo>
                    <a:pt x="16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37"/>
          <p:cNvGrpSpPr/>
          <p:nvPr/>
        </p:nvGrpSpPr>
        <p:grpSpPr>
          <a:xfrm>
            <a:off x="1591613" y="2534543"/>
            <a:ext cx="269619" cy="453618"/>
            <a:chOff x="1767050" y="3339800"/>
            <a:chExt cx="589975" cy="992600"/>
          </a:xfrm>
        </p:grpSpPr>
        <p:sp>
          <p:nvSpPr>
            <p:cNvPr id="598" name="Google Shape;598;p37"/>
            <p:cNvSpPr/>
            <p:nvPr/>
          </p:nvSpPr>
          <p:spPr>
            <a:xfrm>
              <a:off x="1917100" y="3339800"/>
              <a:ext cx="304775" cy="304775"/>
            </a:xfrm>
            <a:custGeom>
              <a:avLst/>
              <a:gdLst/>
              <a:ahLst/>
              <a:cxnLst/>
              <a:rect l="l" t="t" r="r" b="b"/>
              <a:pathLst>
                <a:path w="12191" h="12191" extrusionOk="0">
                  <a:moveTo>
                    <a:pt x="6114" y="0"/>
                  </a:moveTo>
                  <a:cubicBezTo>
                    <a:pt x="2722" y="0"/>
                    <a:pt x="0" y="2722"/>
                    <a:pt x="0" y="6077"/>
                  </a:cubicBezTo>
                  <a:cubicBezTo>
                    <a:pt x="0" y="9469"/>
                    <a:pt x="2722" y="12191"/>
                    <a:pt x="6114" y="12191"/>
                  </a:cubicBezTo>
                  <a:cubicBezTo>
                    <a:pt x="9469" y="12191"/>
                    <a:pt x="12191" y="9469"/>
                    <a:pt x="12191" y="6077"/>
                  </a:cubicBezTo>
                  <a:cubicBezTo>
                    <a:pt x="12191" y="2722"/>
                    <a:pt x="9469" y="0"/>
                    <a:pt x="6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7"/>
            <p:cNvSpPr/>
            <p:nvPr/>
          </p:nvSpPr>
          <p:spPr>
            <a:xfrm>
              <a:off x="1767050" y="3698600"/>
              <a:ext cx="589975" cy="633800"/>
            </a:xfrm>
            <a:custGeom>
              <a:avLst/>
              <a:gdLst/>
              <a:ahLst/>
              <a:cxnLst/>
              <a:rect l="l" t="t" r="r" b="b"/>
              <a:pathLst>
                <a:path w="23599" h="25352" extrusionOk="0">
                  <a:moveTo>
                    <a:pt x="11712" y="1"/>
                  </a:moveTo>
                  <a:cubicBezTo>
                    <a:pt x="5220" y="1"/>
                    <a:pt x="0" y="5280"/>
                    <a:pt x="0" y="11781"/>
                  </a:cubicBezTo>
                  <a:lnTo>
                    <a:pt x="0" y="25351"/>
                  </a:lnTo>
                  <a:lnTo>
                    <a:pt x="23598" y="25351"/>
                  </a:lnTo>
                  <a:lnTo>
                    <a:pt x="23598" y="11781"/>
                  </a:lnTo>
                  <a:cubicBezTo>
                    <a:pt x="23598" y="5258"/>
                    <a:pt x="18305" y="1"/>
                    <a:pt x="11781" y="1"/>
                  </a:cubicBezTo>
                  <a:cubicBezTo>
                    <a:pt x="11758" y="1"/>
                    <a:pt x="11735" y="1"/>
                    <a:pt x="11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" name="Google Shape;600;p37"/>
          <p:cNvSpPr/>
          <p:nvPr/>
        </p:nvSpPr>
        <p:spPr>
          <a:xfrm>
            <a:off x="3301073" y="2543215"/>
            <a:ext cx="571170" cy="390072"/>
          </a:xfrm>
          <a:custGeom>
            <a:avLst/>
            <a:gdLst/>
            <a:ahLst/>
            <a:cxnLst/>
            <a:rect l="l" t="t" r="r" b="b"/>
            <a:pathLst>
              <a:path w="49993" h="34142" extrusionOk="0">
                <a:moveTo>
                  <a:pt x="27486" y="0"/>
                </a:moveTo>
                <a:cubicBezTo>
                  <a:pt x="26128" y="0"/>
                  <a:pt x="24758" y="289"/>
                  <a:pt x="23524" y="839"/>
                </a:cubicBezTo>
                <a:cubicBezTo>
                  <a:pt x="20430" y="2219"/>
                  <a:pt x="18193" y="5052"/>
                  <a:pt x="16813" y="8146"/>
                </a:cubicBezTo>
                <a:cubicBezTo>
                  <a:pt x="15956" y="10085"/>
                  <a:pt x="15397" y="12135"/>
                  <a:pt x="15210" y="14223"/>
                </a:cubicBezTo>
                <a:cubicBezTo>
                  <a:pt x="15099" y="14186"/>
                  <a:pt x="15024" y="14111"/>
                  <a:pt x="14949" y="14074"/>
                </a:cubicBezTo>
                <a:cubicBezTo>
                  <a:pt x="14359" y="13696"/>
                  <a:pt x="13694" y="13498"/>
                  <a:pt x="13021" y="13498"/>
                </a:cubicBezTo>
                <a:cubicBezTo>
                  <a:pt x="12631" y="13498"/>
                  <a:pt x="12238" y="13564"/>
                  <a:pt x="11855" y="13701"/>
                </a:cubicBezTo>
                <a:cubicBezTo>
                  <a:pt x="11035" y="14111"/>
                  <a:pt x="10401" y="14782"/>
                  <a:pt x="10066" y="15639"/>
                </a:cubicBezTo>
                <a:cubicBezTo>
                  <a:pt x="9768" y="16311"/>
                  <a:pt x="9581" y="17019"/>
                  <a:pt x="9544" y="17764"/>
                </a:cubicBezTo>
                <a:cubicBezTo>
                  <a:pt x="9139" y="17713"/>
                  <a:pt x="8732" y="17687"/>
                  <a:pt x="8326" y="17687"/>
                </a:cubicBezTo>
                <a:cubicBezTo>
                  <a:pt x="6678" y="17687"/>
                  <a:pt x="5045" y="18105"/>
                  <a:pt x="3579" y="18883"/>
                </a:cubicBezTo>
                <a:cubicBezTo>
                  <a:pt x="2200" y="19554"/>
                  <a:pt x="1119" y="20710"/>
                  <a:pt x="522" y="22126"/>
                </a:cubicBezTo>
                <a:cubicBezTo>
                  <a:pt x="0" y="23692"/>
                  <a:pt x="373" y="25407"/>
                  <a:pt x="1081" y="26861"/>
                </a:cubicBezTo>
                <a:cubicBezTo>
                  <a:pt x="2938" y="30501"/>
                  <a:pt x="6643" y="32755"/>
                  <a:pt x="10669" y="32755"/>
                </a:cubicBezTo>
                <a:cubicBezTo>
                  <a:pt x="10766" y="32755"/>
                  <a:pt x="10863" y="32754"/>
                  <a:pt x="10961" y="32751"/>
                </a:cubicBezTo>
                <a:cubicBezTo>
                  <a:pt x="12452" y="32676"/>
                  <a:pt x="13868" y="32304"/>
                  <a:pt x="15173" y="31633"/>
                </a:cubicBezTo>
                <a:cubicBezTo>
                  <a:pt x="15695" y="32453"/>
                  <a:pt x="16441" y="33161"/>
                  <a:pt x="17335" y="33608"/>
                </a:cubicBezTo>
                <a:cubicBezTo>
                  <a:pt x="18144" y="33966"/>
                  <a:pt x="19004" y="34142"/>
                  <a:pt x="19861" y="34142"/>
                </a:cubicBezTo>
                <a:cubicBezTo>
                  <a:pt x="21061" y="34142"/>
                  <a:pt x="22257" y="33798"/>
                  <a:pt x="23300" y="33124"/>
                </a:cubicBezTo>
                <a:cubicBezTo>
                  <a:pt x="24679" y="32229"/>
                  <a:pt x="25761" y="30962"/>
                  <a:pt x="26432" y="29470"/>
                </a:cubicBezTo>
                <a:cubicBezTo>
                  <a:pt x="26655" y="29657"/>
                  <a:pt x="26879" y="29843"/>
                  <a:pt x="27103" y="30030"/>
                </a:cubicBezTo>
                <a:cubicBezTo>
                  <a:pt x="30139" y="32146"/>
                  <a:pt x="33687" y="33226"/>
                  <a:pt x="37264" y="33226"/>
                </a:cubicBezTo>
                <a:cubicBezTo>
                  <a:pt x="39484" y="33226"/>
                  <a:pt x="41714" y="32810"/>
                  <a:pt x="43841" y="31968"/>
                </a:cubicBezTo>
                <a:cubicBezTo>
                  <a:pt x="46041" y="31073"/>
                  <a:pt x="48166" y="29582"/>
                  <a:pt x="49098" y="27420"/>
                </a:cubicBezTo>
                <a:cubicBezTo>
                  <a:pt x="49992" y="25295"/>
                  <a:pt x="49694" y="22872"/>
                  <a:pt x="48911" y="20747"/>
                </a:cubicBezTo>
                <a:cubicBezTo>
                  <a:pt x="47905" y="18025"/>
                  <a:pt x="45966" y="15379"/>
                  <a:pt x="43170" y="14596"/>
                </a:cubicBezTo>
                <a:cubicBezTo>
                  <a:pt x="42555" y="14428"/>
                  <a:pt x="41940" y="14344"/>
                  <a:pt x="41309" y="14344"/>
                </a:cubicBezTo>
                <a:cubicBezTo>
                  <a:pt x="41099" y="14344"/>
                  <a:pt x="40887" y="14353"/>
                  <a:pt x="40672" y="14372"/>
                </a:cubicBezTo>
                <a:cubicBezTo>
                  <a:pt x="40113" y="13142"/>
                  <a:pt x="39069" y="12172"/>
                  <a:pt x="37802" y="11688"/>
                </a:cubicBezTo>
                <a:cubicBezTo>
                  <a:pt x="37087" y="11377"/>
                  <a:pt x="36321" y="11222"/>
                  <a:pt x="35546" y="11222"/>
                </a:cubicBezTo>
                <a:cubicBezTo>
                  <a:pt x="35391" y="11222"/>
                  <a:pt x="35236" y="11228"/>
                  <a:pt x="35080" y="11240"/>
                </a:cubicBezTo>
                <a:cubicBezTo>
                  <a:pt x="35192" y="10942"/>
                  <a:pt x="35267" y="10644"/>
                  <a:pt x="35341" y="10346"/>
                </a:cubicBezTo>
                <a:cubicBezTo>
                  <a:pt x="35938" y="7438"/>
                  <a:pt x="35230" y="4120"/>
                  <a:pt x="33030" y="2070"/>
                </a:cubicBezTo>
                <a:cubicBezTo>
                  <a:pt x="31551" y="658"/>
                  <a:pt x="29532" y="0"/>
                  <a:pt x="274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1" name="Google Shape;601;p37"/>
          <p:cNvGrpSpPr/>
          <p:nvPr/>
        </p:nvGrpSpPr>
        <p:grpSpPr>
          <a:xfrm>
            <a:off x="2425413" y="1640139"/>
            <a:ext cx="461707" cy="408615"/>
            <a:chOff x="1685975" y="535450"/>
            <a:chExt cx="1010300" cy="894125"/>
          </a:xfrm>
        </p:grpSpPr>
        <p:sp>
          <p:nvSpPr>
            <p:cNvPr id="602" name="Google Shape;602;p37"/>
            <p:cNvSpPr/>
            <p:nvPr/>
          </p:nvSpPr>
          <p:spPr>
            <a:xfrm>
              <a:off x="1685975" y="778650"/>
              <a:ext cx="269350" cy="291300"/>
            </a:xfrm>
            <a:custGeom>
              <a:avLst/>
              <a:gdLst/>
              <a:ahLst/>
              <a:cxnLst/>
              <a:rect l="l" t="t" r="r" b="b"/>
              <a:pathLst>
                <a:path w="10774" h="11652" extrusionOk="0">
                  <a:moveTo>
                    <a:pt x="3828" y="0"/>
                  </a:moveTo>
                  <a:cubicBezTo>
                    <a:pt x="3273" y="0"/>
                    <a:pt x="2745" y="132"/>
                    <a:pt x="2274" y="411"/>
                  </a:cubicBezTo>
                  <a:cubicBezTo>
                    <a:pt x="261" y="1567"/>
                    <a:pt x="0" y="4960"/>
                    <a:pt x="1752" y="7942"/>
                  </a:cubicBezTo>
                  <a:cubicBezTo>
                    <a:pt x="3073" y="10239"/>
                    <a:pt x="5190" y="11651"/>
                    <a:pt x="7013" y="11651"/>
                  </a:cubicBezTo>
                  <a:cubicBezTo>
                    <a:pt x="7557" y="11651"/>
                    <a:pt x="8074" y="11525"/>
                    <a:pt x="8537" y="11260"/>
                  </a:cubicBezTo>
                  <a:cubicBezTo>
                    <a:pt x="10550" y="10067"/>
                    <a:pt x="10774" y="6712"/>
                    <a:pt x="9059" y="3729"/>
                  </a:cubicBezTo>
                  <a:cubicBezTo>
                    <a:pt x="7745" y="1416"/>
                    <a:pt x="5644" y="0"/>
                    <a:pt x="3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7"/>
            <p:cNvSpPr/>
            <p:nvPr/>
          </p:nvSpPr>
          <p:spPr>
            <a:xfrm>
              <a:off x="1930150" y="535450"/>
              <a:ext cx="244200" cy="304750"/>
            </a:xfrm>
            <a:custGeom>
              <a:avLst/>
              <a:gdLst/>
              <a:ahLst/>
              <a:cxnLst/>
              <a:rect l="l" t="t" r="r" b="b"/>
              <a:pathLst>
                <a:path w="9768" h="12190" extrusionOk="0">
                  <a:moveTo>
                    <a:pt x="3794" y="1"/>
                  </a:moveTo>
                  <a:cubicBezTo>
                    <a:pt x="3533" y="1"/>
                    <a:pt x="3274" y="37"/>
                    <a:pt x="3020" y="111"/>
                  </a:cubicBezTo>
                  <a:cubicBezTo>
                    <a:pt x="895" y="745"/>
                    <a:pt x="0" y="3988"/>
                    <a:pt x="1007" y="7306"/>
                  </a:cubicBezTo>
                  <a:cubicBezTo>
                    <a:pt x="1894" y="10196"/>
                    <a:pt x="3967" y="12190"/>
                    <a:pt x="5926" y="12190"/>
                  </a:cubicBezTo>
                  <a:cubicBezTo>
                    <a:pt x="6191" y="12190"/>
                    <a:pt x="6453" y="12153"/>
                    <a:pt x="6711" y="12078"/>
                  </a:cubicBezTo>
                  <a:cubicBezTo>
                    <a:pt x="8836" y="11444"/>
                    <a:pt x="9768" y="8201"/>
                    <a:pt x="8761" y="4920"/>
                  </a:cubicBezTo>
                  <a:cubicBezTo>
                    <a:pt x="7840" y="2025"/>
                    <a:pt x="5757" y="1"/>
                    <a:pt x="37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>
              <a:off x="2426900" y="778650"/>
              <a:ext cx="269375" cy="291300"/>
            </a:xfrm>
            <a:custGeom>
              <a:avLst/>
              <a:gdLst/>
              <a:ahLst/>
              <a:cxnLst/>
              <a:rect l="l" t="t" r="r" b="b"/>
              <a:pathLst>
                <a:path w="10775" h="11652" extrusionOk="0">
                  <a:moveTo>
                    <a:pt x="6951" y="0"/>
                  </a:moveTo>
                  <a:cubicBezTo>
                    <a:pt x="5143" y="0"/>
                    <a:pt x="3057" y="1416"/>
                    <a:pt x="1715" y="3729"/>
                  </a:cubicBezTo>
                  <a:cubicBezTo>
                    <a:pt x="0" y="6712"/>
                    <a:pt x="224" y="10067"/>
                    <a:pt x="2237" y="11260"/>
                  </a:cubicBezTo>
                  <a:cubicBezTo>
                    <a:pt x="2708" y="11525"/>
                    <a:pt x="3231" y="11651"/>
                    <a:pt x="3777" y="11651"/>
                  </a:cubicBezTo>
                  <a:cubicBezTo>
                    <a:pt x="5607" y="11651"/>
                    <a:pt x="7701" y="10239"/>
                    <a:pt x="9022" y="7942"/>
                  </a:cubicBezTo>
                  <a:cubicBezTo>
                    <a:pt x="10774" y="4960"/>
                    <a:pt x="10551" y="1567"/>
                    <a:pt x="8500" y="411"/>
                  </a:cubicBezTo>
                  <a:cubicBezTo>
                    <a:pt x="8029" y="132"/>
                    <a:pt x="7503" y="0"/>
                    <a:pt x="69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7"/>
            <p:cNvSpPr/>
            <p:nvPr/>
          </p:nvSpPr>
          <p:spPr>
            <a:xfrm>
              <a:off x="2213475" y="536400"/>
              <a:ext cx="238600" cy="304450"/>
            </a:xfrm>
            <a:custGeom>
              <a:avLst/>
              <a:gdLst/>
              <a:ahLst/>
              <a:cxnLst/>
              <a:rect l="l" t="t" r="r" b="b"/>
              <a:pathLst>
                <a:path w="9544" h="12178" extrusionOk="0">
                  <a:moveTo>
                    <a:pt x="5851" y="0"/>
                  </a:moveTo>
                  <a:cubicBezTo>
                    <a:pt x="3953" y="0"/>
                    <a:pt x="1928" y="2024"/>
                    <a:pt x="1007" y="4919"/>
                  </a:cubicBezTo>
                  <a:cubicBezTo>
                    <a:pt x="0" y="8237"/>
                    <a:pt x="858" y="11443"/>
                    <a:pt x="2945" y="12077"/>
                  </a:cubicBezTo>
                  <a:cubicBezTo>
                    <a:pt x="3182" y="12145"/>
                    <a:pt x="3424" y="12177"/>
                    <a:pt x="3668" y="12177"/>
                  </a:cubicBezTo>
                  <a:cubicBezTo>
                    <a:pt x="5580" y="12177"/>
                    <a:pt x="7645" y="10177"/>
                    <a:pt x="8537" y="7268"/>
                  </a:cubicBezTo>
                  <a:cubicBezTo>
                    <a:pt x="9544" y="3950"/>
                    <a:pt x="8687" y="707"/>
                    <a:pt x="6599" y="110"/>
                  </a:cubicBezTo>
                  <a:cubicBezTo>
                    <a:pt x="6354" y="36"/>
                    <a:pt x="6103" y="0"/>
                    <a:pt x="5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7"/>
            <p:cNvSpPr/>
            <p:nvPr/>
          </p:nvSpPr>
          <p:spPr>
            <a:xfrm>
              <a:off x="1770050" y="869075"/>
              <a:ext cx="809725" cy="560500"/>
            </a:xfrm>
            <a:custGeom>
              <a:avLst/>
              <a:gdLst/>
              <a:ahLst/>
              <a:cxnLst/>
              <a:rect l="l" t="t" r="r" b="b"/>
              <a:pathLst>
                <a:path w="32389" h="22420" extrusionOk="0">
                  <a:moveTo>
                    <a:pt x="16134" y="0"/>
                  </a:moveTo>
                  <a:cubicBezTo>
                    <a:pt x="11512" y="0"/>
                    <a:pt x="10542" y="6152"/>
                    <a:pt x="9312" y="7270"/>
                  </a:cubicBezTo>
                  <a:cubicBezTo>
                    <a:pt x="7672" y="8761"/>
                    <a:pt x="5510" y="9581"/>
                    <a:pt x="4018" y="11222"/>
                  </a:cubicBezTo>
                  <a:cubicBezTo>
                    <a:pt x="1" y="15762"/>
                    <a:pt x="3596" y="22420"/>
                    <a:pt x="8935" y="22420"/>
                  </a:cubicBezTo>
                  <a:cubicBezTo>
                    <a:pt x="9690" y="22420"/>
                    <a:pt x="10480" y="22286"/>
                    <a:pt x="11288" y="21996"/>
                  </a:cubicBezTo>
                  <a:cubicBezTo>
                    <a:pt x="13338" y="21250"/>
                    <a:pt x="14979" y="19572"/>
                    <a:pt x="17104" y="19274"/>
                  </a:cubicBezTo>
                  <a:cubicBezTo>
                    <a:pt x="17327" y="19244"/>
                    <a:pt x="17549" y="19230"/>
                    <a:pt x="17769" y="19230"/>
                  </a:cubicBezTo>
                  <a:cubicBezTo>
                    <a:pt x="21076" y="19230"/>
                    <a:pt x="24036" y="22410"/>
                    <a:pt x="27301" y="22410"/>
                  </a:cubicBezTo>
                  <a:cubicBezTo>
                    <a:pt x="27590" y="22410"/>
                    <a:pt x="27881" y="22385"/>
                    <a:pt x="28176" y="22331"/>
                  </a:cubicBezTo>
                  <a:cubicBezTo>
                    <a:pt x="30412" y="21921"/>
                    <a:pt x="32090" y="19721"/>
                    <a:pt x="32239" y="17447"/>
                  </a:cubicBezTo>
                  <a:cubicBezTo>
                    <a:pt x="32388" y="15173"/>
                    <a:pt x="31195" y="12937"/>
                    <a:pt x="29480" y="11445"/>
                  </a:cubicBezTo>
                  <a:cubicBezTo>
                    <a:pt x="28325" y="10402"/>
                    <a:pt x="26908" y="9656"/>
                    <a:pt x="25603" y="8798"/>
                  </a:cubicBezTo>
                  <a:cubicBezTo>
                    <a:pt x="24336" y="7904"/>
                    <a:pt x="23068" y="6823"/>
                    <a:pt x="22509" y="5369"/>
                  </a:cubicBezTo>
                  <a:cubicBezTo>
                    <a:pt x="21801" y="3579"/>
                    <a:pt x="20869" y="0"/>
                    <a:pt x="16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7" name="Google Shape;607;p37"/>
          <p:cNvSpPr txBox="1">
            <a:spLocks noGrp="1"/>
          </p:cNvSpPr>
          <p:nvPr>
            <p:ph type="subTitle" idx="4294967295"/>
          </p:nvPr>
        </p:nvSpPr>
        <p:spPr>
          <a:xfrm flipH="1">
            <a:off x="2160349" y="1137000"/>
            <a:ext cx="992100" cy="39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athway Gothic One"/>
                <a:ea typeface="Pathway Gothic One"/>
                <a:cs typeface="Pathway Gothic One"/>
                <a:sym typeface="Pathway Gothic One"/>
              </a:rPr>
              <a:t>01</a:t>
            </a:r>
            <a:endParaRPr sz="2400"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608" name="Google Shape;608;p37"/>
          <p:cNvSpPr txBox="1">
            <a:spLocks noGrp="1"/>
          </p:cNvSpPr>
          <p:nvPr>
            <p:ph type="subTitle" idx="4294967295"/>
          </p:nvPr>
        </p:nvSpPr>
        <p:spPr>
          <a:xfrm flipH="1">
            <a:off x="744324" y="2410975"/>
            <a:ext cx="601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athway Gothic One"/>
                <a:ea typeface="Pathway Gothic One"/>
                <a:cs typeface="Pathway Gothic One"/>
                <a:sym typeface="Pathway Gothic One"/>
              </a:rPr>
              <a:t>02</a:t>
            </a:r>
            <a:endParaRPr sz="2400"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609" name="Google Shape;609;p37"/>
          <p:cNvSpPr txBox="1">
            <a:spLocks noGrp="1"/>
          </p:cNvSpPr>
          <p:nvPr>
            <p:ph type="subTitle" idx="4294967295"/>
          </p:nvPr>
        </p:nvSpPr>
        <p:spPr>
          <a:xfrm flipH="1">
            <a:off x="2253153" y="4078425"/>
            <a:ext cx="80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athway Gothic One"/>
                <a:ea typeface="Pathway Gothic One"/>
                <a:cs typeface="Pathway Gothic One"/>
                <a:sym typeface="Pathway Gothic One"/>
              </a:rPr>
              <a:t>03</a:t>
            </a:r>
            <a:endParaRPr sz="2400"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610" name="Google Shape;610;p37"/>
          <p:cNvSpPr txBox="1">
            <a:spLocks noGrp="1"/>
          </p:cNvSpPr>
          <p:nvPr>
            <p:ph type="subTitle" idx="4294967295"/>
          </p:nvPr>
        </p:nvSpPr>
        <p:spPr>
          <a:xfrm flipH="1">
            <a:off x="3971225" y="2410975"/>
            <a:ext cx="601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athway Gothic One"/>
                <a:ea typeface="Pathway Gothic One"/>
                <a:cs typeface="Pathway Gothic One"/>
                <a:sym typeface="Pathway Gothic One"/>
              </a:rPr>
              <a:t>04</a:t>
            </a:r>
            <a:endParaRPr sz="2400"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611" name="Google Shape;611;p37"/>
          <p:cNvSpPr txBox="1">
            <a:spLocks noGrp="1"/>
          </p:cNvSpPr>
          <p:nvPr>
            <p:ph type="subTitle" idx="4294967295"/>
          </p:nvPr>
        </p:nvSpPr>
        <p:spPr>
          <a:xfrm flipH="1">
            <a:off x="5218950" y="1378350"/>
            <a:ext cx="601500" cy="5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01</a:t>
            </a:r>
            <a:endParaRPr sz="2400">
              <a:solidFill>
                <a:schemeClr val="dk2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612" name="Google Shape;612;p37"/>
          <p:cNvSpPr txBox="1">
            <a:spLocks noGrp="1"/>
          </p:cNvSpPr>
          <p:nvPr>
            <p:ph type="subTitle" idx="4294967295"/>
          </p:nvPr>
        </p:nvSpPr>
        <p:spPr>
          <a:xfrm flipH="1">
            <a:off x="5895850" y="1444427"/>
            <a:ext cx="16701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</a:rPr>
              <a:t>Mercury</a:t>
            </a:r>
            <a:endParaRPr sz="1600">
              <a:solidFill>
                <a:schemeClr val="lt2"/>
              </a:solidFill>
            </a:endParaRPr>
          </a:p>
        </p:txBody>
      </p:sp>
      <p:sp>
        <p:nvSpPr>
          <p:cNvPr id="613" name="Google Shape;613;p37"/>
          <p:cNvSpPr txBox="1">
            <a:spLocks noGrp="1"/>
          </p:cNvSpPr>
          <p:nvPr>
            <p:ph type="subTitle" idx="4294967295"/>
          </p:nvPr>
        </p:nvSpPr>
        <p:spPr>
          <a:xfrm flipH="1">
            <a:off x="5218950" y="2089163"/>
            <a:ext cx="601500" cy="5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02</a:t>
            </a:r>
            <a:endParaRPr sz="2400">
              <a:solidFill>
                <a:schemeClr val="dk2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614" name="Google Shape;614;p37"/>
          <p:cNvSpPr txBox="1">
            <a:spLocks noGrp="1"/>
          </p:cNvSpPr>
          <p:nvPr>
            <p:ph type="subTitle" idx="4294967295"/>
          </p:nvPr>
        </p:nvSpPr>
        <p:spPr>
          <a:xfrm flipH="1">
            <a:off x="5895850" y="2175827"/>
            <a:ext cx="16701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</a:rPr>
              <a:t>Venus</a:t>
            </a:r>
            <a:endParaRPr sz="1600">
              <a:solidFill>
                <a:schemeClr val="lt2"/>
              </a:solidFill>
            </a:endParaRPr>
          </a:p>
        </p:txBody>
      </p:sp>
      <p:sp>
        <p:nvSpPr>
          <p:cNvPr id="615" name="Google Shape;615;p37"/>
          <p:cNvSpPr txBox="1">
            <a:spLocks noGrp="1"/>
          </p:cNvSpPr>
          <p:nvPr>
            <p:ph type="subTitle" idx="4294967295"/>
          </p:nvPr>
        </p:nvSpPr>
        <p:spPr>
          <a:xfrm flipH="1">
            <a:off x="5218950" y="2885513"/>
            <a:ext cx="601500" cy="48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03</a:t>
            </a:r>
            <a:endParaRPr sz="2400">
              <a:solidFill>
                <a:schemeClr val="dk2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616" name="Google Shape;616;p37"/>
          <p:cNvSpPr txBox="1">
            <a:spLocks noGrp="1"/>
          </p:cNvSpPr>
          <p:nvPr>
            <p:ph type="subTitle" idx="4294967295"/>
          </p:nvPr>
        </p:nvSpPr>
        <p:spPr>
          <a:xfrm flipH="1">
            <a:off x="5895675" y="2907225"/>
            <a:ext cx="22941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</a:rPr>
              <a:t>Mars</a:t>
            </a:r>
            <a:endParaRPr sz="1600">
              <a:solidFill>
                <a:schemeClr val="lt2"/>
              </a:solidFill>
            </a:endParaRPr>
          </a:p>
        </p:txBody>
      </p:sp>
      <p:sp>
        <p:nvSpPr>
          <p:cNvPr id="617" name="Google Shape;617;p37"/>
          <p:cNvSpPr txBox="1">
            <a:spLocks noGrp="1"/>
          </p:cNvSpPr>
          <p:nvPr>
            <p:ph type="subTitle" idx="4294967295"/>
          </p:nvPr>
        </p:nvSpPr>
        <p:spPr>
          <a:xfrm flipH="1">
            <a:off x="5218950" y="3617050"/>
            <a:ext cx="601500" cy="48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04</a:t>
            </a:r>
            <a:endParaRPr sz="2400">
              <a:solidFill>
                <a:schemeClr val="dk2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618" name="Google Shape;618;p37"/>
          <p:cNvSpPr txBox="1">
            <a:spLocks noGrp="1"/>
          </p:cNvSpPr>
          <p:nvPr>
            <p:ph type="subTitle" idx="4294967295"/>
          </p:nvPr>
        </p:nvSpPr>
        <p:spPr>
          <a:xfrm flipH="1">
            <a:off x="5895775" y="3638625"/>
            <a:ext cx="21480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</a:rPr>
              <a:t>Jupiter</a:t>
            </a:r>
            <a:endParaRPr sz="16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8"/>
          <p:cNvSpPr txBox="1">
            <a:spLocks noGrp="1"/>
          </p:cNvSpPr>
          <p:nvPr>
            <p:ph type="title" idx="6"/>
          </p:nvPr>
        </p:nvSpPr>
        <p:spPr>
          <a:xfrm>
            <a:off x="470250" y="346050"/>
            <a:ext cx="82035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CONCEPTS AND TYPOLOGY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24" name="Google Shape;624;p38"/>
          <p:cNvSpPr txBox="1">
            <a:spLocks noGrp="1"/>
          </p:cNvSpPr>
          <p:nvPr>
            <p:ph type="ctrTitle"/>
          </p:nvPr>
        </p:nvSpPr>
        <p:spPr>
          <a:xfrm flipH="1">
            <a:off x="3799328" y="14688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25" name="Google Shape;625;p38"/>
          <p:cNvSpPr txBox="1">
            <a:spLocks noGrp="1"/>
          </p:cNvSpPr>
          <p:nvPr>
            <p:ph type="subTitle" idx="1"/>
          </p:nvPr>
        </p:nvSpPr>
        <p:spPr>
          <a:xfrm flipH="1">
            <a:off x="3653978" y="1887118"/>
            <a:ext cx="1851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626" name="Google Shape;626;p38"/>
          <p:cNvSpPr txBox="1">
            <a:spLocks noGrp="1"/>
          </p:cNvSpPr>
          <p:nvPr>
            <p:ph type="ctrTitle" idx="2"/>
          </p:nvPr>
        </p:nvSpPr>
        <p:spPr>
          <a:xfrm flipH="1">
            <a:off x="6040355" y="14688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27" name="Google Shape;627;p38"/>
          <p:cNvSpPr txBox="1">
            <a:spLocks noGrp="1"/>
          </p:cNvSpPr>
          <p:nvPr>
            <p:ph type="subTitle" idx="3"/>
          </p:nvPr>
        </p:nvSpPr>
        <p:spPr>
          <a:xfrm flipH="1">
            <a:off x="5853605" y="1886198"/>
            <a:ext cx="19341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628" name="Google Shape;628;p38"/>
          <p:cNvSpPr txBox="1">
            <a:spLocks noGrp="1"/>
          </p:cNvSpPr>
          <p:nvPr>
            <p:ph type="ctrTitle" idx="4"/>
          </p:nvPr>
        </p:nvSpPr>
        <p:spPr>
          <a:xfrm flipH="1">
            <a:off x="1535728" y="146887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29" name="Google Shape;629;p38"/>
          <p:cNvSpPr txBox="1">
            <a:spLocks noGrp="1"/>
          </p:cNvSpPr>
          <p:nvPr>
            <p:ph type="subTitle" idx="5"/>
          </p:nvPr>
        </p:nvSpPr>
        <p:spPr>
          <a:xfrm flipH="1">
            <a:off x="1390378" y="1884068"/>
            <a:ext cx="1851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grpSp>
        <p:nvGrpSpPr>
          <p:cNvPr id="630" name="Google Shape;630;p38"/>
          <p:cNvGrpSpPr/>
          <p:nvPr/>
        </p:nvGrpSpPr>
        <p:grpSpPr>
          <a:xfrm>
            <a:off x="1636731" y="2978172"/>
            <a:ext cx="1358569" cy="1262169"/>
            <a:chOff x="1747059" y="3809689"/>
            <a:chExt cx="1786650" cy="1659875"/>
          </a:xfrm>
        </p:grpSpPr>
        <p:sp>
          <p:nvSpPr>
            <p:cNvPr id="631" name="Google Shape;631;p38"/>
            <p:cNvSpPr/>
            <p:nvPr/>
          </p:nvSpPr>
          <p:spPr>
            <a:xfrm>
              <a:off x="1747059" y="3809689"/>
              <a:ext cx="1786650" cy="1659875"/>
            </a:xfrm>
            <a:custGeom>
              <a:avLst/>
              <a:gdLst/>
              <a:ahLst/>
              <a:cxnLst/>
              <a:rect l="l" t="t" r="r" b="b"/>
              <a:pathLst>
                <a:path w="71466" h="66395" extrusionOk="0">
                  <a:moveTo>
                    <a:pt x="48319" y="0"/>
                  </a:moveTo>
                  <a:cubicBezTo>
                    <a:pt x="46576" y="0"/>
                    <a:pt x="45019" y="2098"/>
                    <a:pt x="43130" y="2338"/>
                  </a:cubicBezTo>
                  <a:cubicBezTo>
                    <a:pt x="43006" y="2353"/>
                    <a:pt x="42883" y="2360"/>
                    <a:pt x="42760" y="2360"/>
                  </a:cubicBezTo>
                  <a:cubicBezTo>
                    <a:pt x="41367" y="2360"/>
                    <a:pt x="40026" y="1470"/>
                    <a:pt x="38630" y="1470"/>
                  </a:cubicBezTo>
                  <a:cubicBezTo>
                    <a:pt x="38553" y="1470"/>
                    <a:pt x="38477" y="1473"/>
                    <a:pt x="38400" y="1479"/>
                  </a:cubicBezTo>
                  <a:cubicBezTo>
                    <a:pt x="36427" y="1596"/>
                    <a:pt x="34980" y="3570"/>
                    <a:pt x="33828" y="4859"/>
                  </a:cubicBezTo>
                  <a:cubicBezTo>
                    <a:pt x="33319" y="5426"/>
                    <a:pt x="32714" y="5895"/>
                    <a:pt x="32030" y="6208"/>
                  </a:cubicBezTo>
                  <a:cubicBezTo>
                    <a:pt x="31486" y="6461"/>
                    <a:pt x="31013" y="6571"/>
                    <a:pt x="30593" y="6571"/>
                  </a:cubicBezTo>
                  <a:cubicBezTo>
                    <a:pt x="27837" y="6571"/>
                    <a:pt x="27352" y="1850"/>
                    <a:pt x="24096" y="1850"/>
                  </a:cubicBezTo>
                  <a:cubicBezTo>
                    <a:pt x="23976" y="1850"/>
                    <a:pt x="23852" y="1856"/>
                    <a:pt x="23724" y="1869"/>
                  </a:cubicBezTo>
                  <a:cubicBezTo>
                    <a:pt x="22708" y="1987"/>
                    <a:pt x="21790" y="2495"/>
                    <a:pt x="21145" y="3276"/>
                  </a:cubicBezTo>
                  <a:cubicBezTo>
                    <a:pt x="19601" y="5074"/>
                    <a:pt x="20402" y="6911"/>
                    <a:pt x="20558" y="8729"/>
                  </a:cubicBezTo>
                  <a:cubicBezTo>
                    <a:pt x="20637" y="9921"/>
                    <a:pt x="20344" y="11308"/>
                    <a:pt x="19288" y="11875"/>
                  </a:cubicBezTo>
                  <a:cubicBezTo>
                    <a:pt x="18253" y="12442"/>
                    <a:pt x="16748" y="12031"/>
                    <a:pt x="15966" y="12930"/>
                  </a:cubicBezTo>
                  <a:cubicBezTo>
                    <a:pt x="15028" y="14005"/>
                    <a:pt x="16064" y="15920"/>
                    <a:pt x="15126" y="16995"/>
                  </a:cubicBezTo>
                  <a:cubicBezTo>
                    <a:pt x="14344" y="17933"/>
                    <a:pt x="12800" y="17503"/>
                    <a:pt x="11706" y="18050"/>
                  </a:cubicBezTo>
                  <a:cubicBezTo>
                    <a:pt x="9869" y="19008"/>
                    <a:pt x="10533" y="21978"/>
                    <a:pt x="9263" y="23659"/>
                  </a:cubicBezTo>
                  <a:cubicBezTo>
                    <a:pt x="8384" y="24851"/>
                    <a:pt x="6742" y="25105"/>
                    <a:pt x="5277" y="25418"/>
                  </a:cubicBezTo>
                  <a:cubicBezTo>
                    <a:pt x="3811" y="25711"/>
                    <a:pt x="2169" y="26356"/>
                    <a:pt x="1739" y="27782"/>
                  </a:cubicBezTo>
                  <a:cubicBezTo>
                    <a:pt x="1329" y="29228"/>
                    <a:pt x="2384" y="30674"/>
                    <a:pt x="2658" y="32160"/>
                  </a:cubicBezTo>
                  <a:cubicBezTo>
                    <a:pt x="2990" y="33997"/>
                    <a:pt x="2111" y="35697"/>
                    <a:pt x="880" y="37202"/>
                  </a:cubicBezTo>
                  <a:cubicBezTo>
                    <a:pt x="0" y="38296"/>
                    <a:pt x="254" y="39918"/>
                    <a:pt x="1427" y="40700"/>
                  </a:cubicBezTo>
                  <a:cubicBezTo>
                    <a:pt x="1974" y="41051"/>
                    <a:pt x="2482" y="41462"/>
                    <a:pt x="2951" y="41911"/>
                  </a:cubicBezTo>
                  <a:cubicBezTo>
                    <a:pt x="4085" y="43064"/>
                    <a:pt x="4847" y="44667"/>
                    <a:pt x="4534" y="46289"/>
                  </a:cubicBezTo>
                  <a:cubicBezTo>
                    <a:pt x="4221" y="47911"/>
                    <a:pt x="2873" y="49318"/>
                    <a:pt x="3127" y="50920"/>
                  </a:cubicBezTo>
                  <a:cubicBezTo>
                    <a:pt x="3381" y="52601"/>
                    <a:pt x="5198" y="53539"/>
                    <a:pt x="6860" y="53910"/>
                  </a:cubicBezTo>
                  <a:cubicBezTo>
                    <a:pt x="8521" y="54301"/>
                    <a:pt x="10358" y="54477"/>
                    <a:pt x="11550" y="55688"/>
                  </a:cubicBezTo>
                  <a:cubicBezTo>
                    <a:pt x="12605" y="56763"/>
                    <a:pt x="12976" y="58483"/>
                    <a:pt x="14285" y="59225"/>
                  </a:cubicBezTo>
                  <a:cubicBezTo>
                    <a:pt x="15575" y="59949"/>
                    <a:pt x="17314" y="59401"/>
                    <a:pt x="18604" y="60105"/>
                  </a:cubicBezTo>
                  <a:cubicBezTo>
                    <a:pt x="20246" y="61023"/>
                    <a:pt x="20422" y="63427"/>
                    <a:pt x="21926" y="64502"/>
                  </a:cubicBezTo>
                  <a:cubicBezTo>
                    <a:pt x="22507" y="64925"/>
                    <a:pt x="23197" y="65091"/>
                    <a:pt x="23911" y="65091"/>
                  </a:cubicBezTo>
                  <a:cubicBezTo>
                    <a:pt x="24615" y="65091"/>
                    <a:pt x="25342" y="64930"/>
                    <a:pt x="26011" y="64697"/>
                  </a:cubicBezTo>
                  <a:cubicBezTo>
                    <a:pt x="27340" y="64228"/>
                    <a:pt x="28590" y="63486"/>
                    <a:pt x="29997" y="63290"/>
                  </a:cubicBezTo>
                  <a:cubicBezTo>
                    <a:pt x="30036" y="63284"/>
                    <a:pt x="30075" y="63281"/>
                    <a:pt x="30115" y="63281"/>
                  </a:cubicBezTo>
                  <a:cubicBezTo>
                    <a:pt x="30845" y="63281"/>
                    <a:pt x="31635" y="64290"/>
                    <a:pt x="32284" y="65440"/>
                  </a:cubicBezTo>
                  <a:cubicBezTo>
                    <a:pt x="32640" y="66066"/>
                    <a:pt x="33283" y="66394"/>
                    <a:pt x="33932" y="66394"/>
                  </a:cubicBezTo>
                  <a:cubicBezTo>
                    <a:pt x="34457" y="66394"/>
                    <a:pt x="34987" y="66179"/>
                    <a:pt x="35371" y="65733"/>
                  </a:cubicBezTo>
                  <a:cubicBezTo>
                    <a:pt x="36675" y="64199"/>
                    <a:pt x="38280" y="62722"/>
                    <a:pt x="39761" y="62722"/>
                  </a:cubicBezTo>
                  <a:cubicBezTo>
                    <a:pt x="39789" y="62722"/>
                    <a:pt x="39818" y="62722"/>
                    <a:pt x="39846" y="62724"/>
                  </a:cubicBezTo>
                  <a:cubicBezTo>
                    <a:pt x="41908" y="62828"/>
                    <a:pt x="44547" y="64807"/>
                    <a:pt x="46675" y="64807"/>
                  </a:cubicBezTo>
                  <a:cubicBezTo>
                    <a:pt x="46927" y="64807"/>
                    <a:pt x="47173" y="64779"/>
                    <a:pt x="47409" y="64717"/>
                  </a:cubicBezTo>
                  <a:cubicBezTo>
                    <a:pt x="49930" y="64052"/>
                    <a:pt x="51259" y="58072"/>
                    <a:pt x="52979" y="56118"/>
                  </a:cubicBezTo>
                  <a:cubicBezTo>
                    <a:pt x="55676" y="53031"/>
                    <a:pt x="59525" y="54301"/>
                    <a:pt x="61929" y="50979"/>
                  </a:cubicBezTo>
                  <a:cubicBezTo>
                    <a:pt x="62593" y="50060"/>
                    <a:pt x="62359" y="48907"/>
                    <a:pt x="62300" y="47852"/>
                  </a:cubicBezTo>
                  <a:cubicBezTo>
                    <a:pt x="62222" y="46738"/>
                    <a:pt x="62496" y="45644"/>
                    <a:pt x="63062" y="44706"/>
                  </a:cubicBezTo>
                  <a:cubicBezTo>
                    <a:pt x="64665" y="42165"/>
                    <a:pt x="67518" y="41696"/>
                    <a:pt x="69492" y="39683"/>
                  </a:cubicBezTo>
                  <a:cubicBezTo>
                    <a:pt x="71465" y="37671"/>
                    <a:pt x="71016" y="33860"/>
                    <a:pt x="68632" y="32355"/>
                  </a:cubicBezTo>
                  <a:cubicBezTo>
                    <a:pt x="67381" y="31573"/>
                    <a:pt x="65701" y="31319"/>
                    <a:pt x="64919" y="30069"/>
                  </a:cubicBezTo>
                  <a:cubicBezTo>
                    <a:pt x="64411" y="29248"/>
                    <a:pt x="64430" y="28212"/>
                    <a:pt x="64469" y="27235"/>
                  </a:cubicBezTo>
                  <a:lnTo>
                    <a:pt x="64899" y="18304"/>
                  </a:lnTo>
                  <a:cubicBezTo>
                    <a:pt x="64958" y="16975"/>
                    <a:pt x="64958" y="15451"/>
                    <a:pt x="63981" y="14552"/>
                  </a:cubicBezTo>
                  <a:cubicBezTo>
                    <a:pt x="63101" y="13731"/>
                    <a:pt x="61773" y="13712"/>
                    <a:pt x="60600" y="13595"/>
                  </a:cubicBezTo>
                  <a:cubicBezTo>
                    <a:pt x="59428" y="13477"/>
                    <a:pt x="58060" y="13028"/>
                    <a:pt x="57708" y="11894"/>
                  </a:cubicBezTo>
                  <a:cubicBezTo>
                    <a:pt x="57376" y="10761"/>
                    <a:pt x="58216" y="9452"/>
                    <a:pt x="57727" y="8377"/>
                  </a:cubicBezTo>
                  <a:cubicBezTo>
                    <a:pt x="56965" y="6677"/>
                    <a:pt x="54249" y="7654"/>
                    <a:pt x="52666" y="6677"/>
                  </a:cubicBezTo>
                  <a:cubicBezTo>
                    <a:pt x="50458" y="5328"/>
                    <a:pt x="51494" y="1010"/>
                    <a:pt x="49051" y="130"/>
                  </a:cubicBezTo>
                  <a:cubicBezTo>
                    <a:pt x="48802" y="40"/>
                    <a:pt x="48559" y="0"/>
                    <a:pt x="48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2979200" y="5010300"/>
              <a:ext cx="136825" cy="179800"/>
            </a:xfrm>
            <a:custGeom>
              <a:avLst/>
              <a:gdLst/>
              <a:ahLst/>
              <a:cxnLst/>
              <a:rect l="l" t="t" r="r" b="b"/>
              <a:pathLst>
                <a:path w="5473" h="7192" extrusionOk="0">
                  <a:moveTo>
                    <a:pt x="801" y="0"/>
                  </a:moveTo>
                  <a:lnTo>
                    <a:pt x="0" y="508"/>
                  </a:lnTo>
                  <a:cubicBezTo>
                    <a:pt x="1427" y="2795"/>
                    <a:pt x="2990" y="5042"/>
                    <a:pt x="4651" y="7192"/>
                  </a:cubicBezTo>
                  <a:cubicBezTo>
                    <a:pt x="4925" y="6996"/>
                    <a:pt x="5179" y="6820"/>
                    <a:pt x="5472" y="6664"/>
                  </a:cubicBezTo>
                  <a:cubicBezTo>
                    <a:pt x="3811" y="4534"/>
                    <a:pt x="2248" y="2306"/>
                    <a:pt x="801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2685075" y="5220375"/>
              <a:ext cx="43025" cy="167600"/>
            </a:xfrm>
            <a:custGeom>
              <a:avLst/>
              <a:gdLst/>
              <a:ahLst/>
              <a:cxnLst/>
              <a:rect l="l" t="t" r="r" b="b"/>
              <a:pathLst>
                <a:path w="1721" h="6704" extrusionOk="0">
                  <a:moveTo>
                    <a:pt x="959" y="0"/>
                  </a:moveTo>
                  <a:lnTo>
                    <a:pt x="1" y="59"/>
                  </a:lnTo>
                  <a:cubicBezTo>
                    <a:pt x="79" y="1661"/>
                    <a:pt x="529" y="5120"/>
                    <a:pt x="802" y="6703"/>
                  </a:cubicBezTo>
                  <a:cubicBezTo>
                    <a:pt x="1076" y="6547"/>
                    <a:pt x="1388" y="6430"/>
                    <a:pt x="1721" y="6352"/>
                  </a:cubicBezTo>
                  <a:cubicBezTo>
                    <a:pt x="1467" y="4866"/>
                    <a:pt x="1037" y="1505"/>
                    <a:pt x="959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2791600" y="3863650"/>
              <a:ext cx="52775" cy="166150"/>
            </a:xfrm>
            <a:custGeom>
              <a:avLst/>
              <a:gdLst/>
              <a:ahLst/>
              <a:cxnLst/>
              <a:rect l="l" t="t" r="r" b="b"/>
              <a:pathLst>
                <a:path w="2111" h="6646" extrusionOk="0">
                  <a:moveTo>
                    <a:pt x="2111" y="1"/>
                  </a:moveTo>
                  <a:cubicBezTo>
                    <a:pt x="1857" y="79"/>
                    <a:pt x="1603" y="157"/>
                    <a:pt x="1349" y="196"/>
                  </a:cubicBezTo>
                  <a:cubicBezTo>
                    <a:pt x="1251" y="196"/>
                    <a:pt x="1153" y="216"/>
                    <a:pt x="1075" y="216"/>
                  </a:cubicBezTo>
                  <a:cubicBezTo>
                    <a:pt x="547" y="2307"/>
                    <a:pt x="196" y="4417"/>
                    <a:pt x="0" y="6567"/>
                  </a:cubicBezTo>
                  <a:lnTo>
                    <a:pt x="958" y="6645"/>
                  </a:lnTo>
                  <a:cubicBezTo>
                    <a:pt x="1153" y="4398"/>
                    <a:pt x="1544" y="2170"/>
                    <a:pt x="211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8"/>
            <p:cNvSpPr/>
            <p:nvPr/>
          </p:nvSpPr>
          <p:spPr>
            <a:xfrm>
              <a:off x="3149700" y="4841750"/>
              <a:ext cx="177375" cy="102125"/>
            </a:xfrm>
            <a:custGeom>
              <a:avLst/>
              <a:gdLst/>
              <a:ahLst/>
              <a:cxnLst/>
              <a:rect l="l" t="t" r="r" b="b"/>
              <a:pathLst>
                <a:path w="7095" h="4085" extrusionOk="0">
                  <a:moveTo>
                    <a:pt x="411" y="0"/>
                  </a:moveTo>
                  <a:lnTo>
                    <a:pt x="0" y="880"/>
                  </a:lnTo>
                  <a:lnTo>
                    <a:pt x="6625" y="4085"/>
                  </a:lnTo>
                  <a:cubicBezTo>
                    <a:pt x="6723" y="3850"/>
                    <a:pt x="6840" y="3635"/>
                    <a:pt x="6957" y="3420"/>
                  </a:cubicBezTo>
                  <a:cubicBezTo>
                    <a:pt x="6996" y="3362"/>
                    <a:pt x="7055" y="3303"/>
                    <a:pt x="7094" y="3244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8"/>
            <p:cNvSpPr/>
            <p:nvPr/>
          </p:nvSpPr>
          <p:spPr>
            <a:xfrm>
              <a:off x="2213150" y="5163700"/>
              <a:ext cx="124600" cy="165150"/>
            </a:xfrm>
            <a:custGeom>
              <a:avLst/>
              <a:gdLst/>
              <a:ahLst/>
              <a:cxnLst/>
              <a:rect l="l" t="t" r="r" b="b"/>
              <a:pathLst>
                <a:path w="4984" h="6606" extrusionOk="0">
                  <a:moveTo>
                    <a:pt x="4221" y="1"/>
                  </a:moveTo>
                  <a:cubicBezTo>
                    <a:pt x="2736" y="1916"/>
                    <a:pt x="1310" y="3928"/>
                    <a:pt x="0" y="5980"/>
                  </a:cubicBezTo>
                  <a:cubicBezTo>
                    <a:pt x="274" y="6137"/>
                    <a:pt x="528" y="6352"/>
                    <a:pt x="743" y="6606"/>
                  </a:cubicBezTo>
                  <a:cubicBezTo>
                    <a:pt x="2072" y="4534"/>
                    <a:pt x="3479" y="2521"/>
                    <a:pt x="4984" y="587"/>
                  </a:cubicBezTo>
                  <a:lnTo>
                    <a:pt x="4221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3212725" y="4518325"/>
              <a:ext cx="149525" cy="73300"/>
            </a:xfrm>
            <a:custGeom>
              <a:avLst/>
              <a:gdLst/>
              <a:ahLst/>
              <a:cxnLst/>
              <a:rect l="l" t="t" r="r" b="b"/>
              <a:pathLst>
                <a:path w="5981" h="2932" extrusionOk="0">
                  <a:moveTo>
                    <a:pt x="5824" y="0"/>
                  </a:moveTo>
                  <a:lnTo>
                    <a:pt x="0" y="2013"/>
                  </a:lnTo>
                  <a:lnTo>
                    <a:pt x="313" y="2932"/>
                  </a:lnTo>
                  <a:lnTo>
                    <a:pt x="5980" y="978"/>
                  </a:lnTo>
                  <a:cubicBezTo>
                    <a:pt x="5883" y="665"/>
                    <a:pt x="5843" y="333"/>
                    <a:pt x="5824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1845750" y="4833925"/>
              <a:ext cx="227200" cy="79650"/>
            </a:xfrm>
            <a:custGeom>
              <a:avLst/>
              <a:gdLst/>
              <a:ahLst/>
              <a:cxnLst/>
              <a:rect l="l" t="t" r="r" b="b"/>
              <a:pathLst>
                <a:path w="9088" h="3186" extrusionOk="0">
                  <a:moveTo>
                    <a:pt x="8912" y="1"/>
                  </a:moveTo>
                  <a:cubicBezTo>
                    <a:pt x="5902" y="567"/>
                    <a:pt x="2913" y="1349"/>
                    <a:pt x="1" y="2307"/>
                  </a:cubicBezTo>
                  <a:cubicBezTo>
                    <a:pt x="157" y="2580"/>
                    <a:pt x="294" y="2873"/>
                    <a:pt x="411" y="3186"/>
                  </a:cubicBezTo>
                  <a:cubicBezTo>
                    <a:pt x="3245" y="2248"/>
                    <a:pt x="6156" y="1505"/>
                    <a:pt x="9088" y="939"/>
                  </a:cubicBezTo>
                  <a:lnTo>
                    <a:pt x="8912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1961050" y="4401550"/>
              <a:ext cx="127550" cy="102625"/>
            </a:xfrm>
            <a:custGeom>
              <a:avLst/>
              <a:gdLst/>
              <a:ahLst/>
              <a:cxnLst/>
              <a:rect l="l" t="t" r="r" b="b"/>
              <a:pathLst>
                <a:path w="5102" h="4105" extrusionOk="0">
                  <a:moveTo>
                    <a:pt x="704" y="1"/>
                  </a:moveTo>
                  <a:cubicBezTo>
                    <a:pt x="509" y="274"/>
                    <a:pt x="274" y="489"/>
                    <a:pt x="1" y="685"/>
                  </a:cubicBezTo>
                  <a:cubicBezTo>
                    <a:pt x="1544" y="1740"/>
                    <a:pt x="3049" y="2893"/>
                    <a:pt x="4495" y="4105"/>
                  </a:cubicBezTo>
                  <a:lnTo>
                    <a:pt x="5101" y="3362"/>
                  </a:lnTo>
                  <a:cubicBezTo>
                    <a:pt x="3694" y="2170"/>
                    <a:pt x="2228" y="1056"/>
                    <a:pt x="704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8"/>
            <p:cNvSpPr/>
            <p:nvPr/>
          </p:nvSpPr>
          <p:spPr>
            <a:xfrm>
              <a:off x="2236100" y="4084000"/>
              <a:ext cx="102625" cy="141225"/>
            </a:xfrm>
            <a:custGeom>
              <a:avLst/>
              <a:gdLst/>
              <a:ahLst/>
              <a:cxnLst/>
              <a:rect l="l" t="t" r="r" b="b"/>
              <a:pathLst>
                <a:path w="4105" h="5649" extrusionOk="0">
                  <a:moveTo>
                    <a:pt x="607" y="0"/>
                  </a:moveTo>
                  <a:cubicBezTo>
                    <a:pt x="470" y="313"/>
                    <a:pt x="255" y="567"/>
                    <a:pt x="1" y="763"/>
                  </a:cubicBezTo>
                  <a:cubicBezTo>
                    <a:pt x="1232" y="2287"/>
                    <a:pt x="2326" y="3928"/>
                    <a:pt x="3264" y="5648"/>
                  </a:cubicBezTo>
                  <a:lnTo>
                    <a:pt x="4105" y="5199"/>
                  </a:lnTo>
                  <a:cubicBezTo>
                    <a:pt x="3108" y="3362"/>
                    <a:pt x="1935" y="1622"/>
                    <a:pt x="60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3073475" y="4114775"/>
              <a:ext cx="135850" cy="94800"/>
            </a:xfrm>
            <a:custGeom>
              <a:avLst/>
              <a:gdLst/>
              <a:ahLst/>
              <a:cxnLst/>
              <a:rect l="l" t="t" r="r" b="b"/>
              <a:pathLst>
                <a:path w="5434" h="3792" extrusionOk="0">
                  <a:moveTo>
                    <a:pt x="4789" y="1"/>
                  </a:moveTo>
                  <a:lnTo>
                    <a:pt x="1" y="2991"/>
                  </a:lnTo>
                  <a:lnTo>
                    <a:pt x="509" y="3792"/>
                  </a:lnTo>
                  <a:lnTo>
                    <a:pt x="5434" y="724"/>
                  </a:lnTo>
                  <a:cubicBezTo>
                    <a:pt x="5160" y="528"/>
                    <a:pt x="4945" y="294"/>
                    <a:pt x="4789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1905850" y="4019550"/>
              <a:ext cx="1390450" cy="1240125"/>
            </a:xfrm>
            <a:custGeom>
              <a:avLst/>
              <a:gdLst/>
              <a:ahLst/>
              <a:cxnLst/>
              <a:rect l="l" t="t" r="r" b="b"/>
              <a:pathLst>
                <a:path w="55618" h="49605" extrusionOk="0">
                  <a:moveTo>
                    <a:pt x="33347" y="0"/>
                  </a:moveTo>
                  <a:cubicBezTo>
                    <a:pt x="31422" y="0"/>
                    <a:pt x="29517" y="295"/>
                    <a:pt x="27672" y="859"/>
                  </a:cubicBezTo>
                  <a:cubicBezTo>
                    <a:pt x="21614" y="2657"/>
                    <a:pt x="15771" y="6956"/>
                    <a:pt x="11491" y="11275"/>
                  </a:cubicBezTo>
                  <a:cubicBezTo>
                    <a:pt x="10905" y="11861"/>
                    <a:pt x="10358" y="12447"/>
                    <a:pt x="9830" y="13033"/>
                  </a:cubicBezTo>
                  <a:cubicBezTo>
                    <a:pt x="3635" y="19932"/>
                    <a:pt x="0" y="29586"/>
                    <a:pt x="5355" y="38126"/>
                  </a:cubicBezTo>
                  <a:cubicBezTo>
                    <a:pt x="9958" y="45435"/>
                    <a:pt x="18621" y="49605"/>
                    <a:pt x="27142" y="49605"/>
                  </a:cubicBezTo>
                  <a:cubicBezTo>
                    <a:pt x="27665" y="49605"/>
                    <a:pt x="28187" y="49589"/>
                    <a:pt x="28708" y="49558"/>
                  </a:cubicBezTo>
                  <a:cubicBezTo>
                    <a:pt x="35723" y="49147"/>
                    <a:pt x="42719" y="45512"/>
                    <a:pt x="47448" y="40412"/>
                  </a:cubicBezTo>
                  <a:cubicBezTo>
                    <a:pt x="48641" y="39122"/>
                    <a:pt x="49696" y="37715"/>
                    <a:pt x="50595" y="36210"/>
                  </a:cubicBezTo>
                  <a:cubicBezTo>
                    <a:pt x="54484" y="29781"/>
                    <a:pt x="55617" y="21691"/>
                    <a:pt x="53038" y="14538"/>
                  </a:cubicBezTo>
                  <a:cubicBezTo>
                    <a:pt x="50223" y="6643"/>
                    <a:pt x="42622" y="468"/>
                    <a:pt x="34179" y="18"/>
                  </a:cubicBezTo>
                  <a:cubicBezTo>
                    <a:pt x="33902" y="6"/>
                    <a:pt x="33624" y="0"/>
                    <a:pt x="3334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2213150" y="4790350"/>
              <a:ext cx="280450" cy="247525"/>
            </a:xfrm>
            <a:custGeom>
              <a:avLst/>
              <a:gdLst/>
              <a:ahLst/>
              <a:cxnLst/>
              <a:rect l="l" t="t" r="r" b="b"/>
              <a:pathLst>
                <a:path w="11218" h="9901" extrusionOk="0">
                  <a:moveTo>
                    <a:pt x="6688" y="1"/>
                  </a:moveTo>
                  <a:cubicBezTo>
                    <a:pt x="6297" y="1"/>
                    <a:pt x="5909" y="58"/>
                    <a:pt x="5550" y="161"/>
                  </a:cubicBezTo>
                  <a:cubicBezTo>
                    <a:pt x="4163" y="571"/>
                    <a:pt x="2853" y="1626"/>
                    <a:pt x="1994" y="2603"/>
                  </a:cubicBezTo>
                  <a:cubicBezTo>
                    <a:pt x="743" y="3971"/>
                    <a:pt x="0" y="5906"/>
                    <a:pt x="1075" y="7606"/>
                  </a:cubicBezTo>
                  <a:cubicBezTo>
                    <a:pt x="2001" y="9069"/>
                    <a:pt x="3752" y="9900"/>
                    <a:pt x="5462" y="9900"/>
                  </a:cubicBezTo>
                  <a:cubicBezTo>
                    <a:pt x="5557" y="9900"/>
                    <a:pt x="5651" y="9898"/>
                    <a:pt x="5746" y="9893"/>
                  </a:cubicBezTo>
                  <a:cubicBezTo>
                    <a:pt x="7172" y="9756"/>
                    <a:pt x="8521" y="9111"/>
                    <a:pt x="9498" y="8056"/>
                  </a:cubicBezTo>
                  <a:cubicBezTo>
                    <a:pt x="10788" y="6668"/>
                    <a:pt x="11217" y="4694"/>
                    <a:pt x="10612" y="2897"/>
                  </a:cubicBezTo>
                  <a:cubicBezTo>
                    <a:pt x="10065" y="1314"/>
                    <a:pt x="8540" y="83"/>
                    <a:pt x="6860" y="4"/>
                  </a:cubicBezTo>
                  <a:cubicBezTo>
                    <a:pt x="6803" y="2"/>
                    <a:pt x="6745" y="1"/>
                    <a:pt x="6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2481850" y="4944700"/>
              <a:ext cx="122650" cy="108275"/>
            </a:xfrm>
            <a:custGeom>
              <a:avLst/>
              <a:gdLst/>
              <a:ahLst/>
              <a:cxnLst/>
              <a:rect l="l" t="t" r="r" b="b"/>
              <a:pathLst>
                <a:path w="4906" h="4331" extrusionOk="0">
                  <a:moveTo>
                    <a:pt x="2887" y="1"/>
                  </a:moveTo>
                  <a:cubicBezTo>
                    <a:pt x="2726" y="1"/>
                    <a:pt x="2568" y="36"/>
                    <a:pt x="2424" y="84"/>
                  </a:cubicBezTo>
                  <a:cubicBezTo>
                    <a:pt x="1818" y="279"/>
                    <a:pt x="1271" y="651"/>
                    <a:pt x="860" y="1139"/>
                  </a:cubicBezTo>
                  <a:cubicBezTo>
                    <a:pt x="313" y="1745"/>
                    <a:pt x="0" y="2605"/>
                    <a:pt x="469" y="3328"/>
                  </a:cubicBezTo>
                  <a:cubicBezTo>
                    <a:pt x="889" y="3948"/>
                    <a:pt x="1599" y="4330"/>
                    <a:pt x="2343" y="4330"/>
                  </a:cubicBezTo>
                  <a:cubicBezTo>
                    <a:pt x="2396" y="4330"/>
                    <a:pt x="2449" y="4328"/>
                    <a:pt x="2502" y="4324"/>
                  </a:cubicBezTo>
                  <a:cubicBezTo>
                    <a:pt x="3127" y="4266"/>
                    <a:pt x="3713" y="3992"/>
                    <a:pt x="4143" y="3523"/>
                  </a:cubicBezTo>
                  <a:cubicBezTo>
                    <a:pt x="4710" y="2917"/>
                    <a:pt x="4906" y="2058"/>
                    <a:pt x="4632" y="1276"/>
                  </a:cubicBezTo>
                  <a:cubicBezTo>
                    <a:pt x="4378" y="553"/>
                    <a:pt x="3733" y="64"/>
                    <a:pt x="2990" y="6"/>
                  </a:cubicBezTo>
                  <a:cubicBezTo>
                    <a:pt x="2956" y="2"/>
                    <a:pt x="2921" y="1"/>
                    <a:pt x="28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1903400" y="4302375"/>
              <a:ext cx="1265875" cy="958300"/>
            </a:xfrm>
            <a:custGeom>
              <a:avLst/>
              <a:gdLst/>
              <a:ahLst/>
              <a:cxnLst/>
              <a:rect l="l" t="t" r="r" b="b"/>
              <a:pathLst>
                <a:path w="50635" h="38332" extrusionOk="0">
                  <a:moveTo>
                    <a:pt x="11491" y="1"/>
                  </a:moveTo>
                  <a:lnTo>
                    <a:pt x="11491" y="1"/>
                  </a:lnTo>
                  <a:cubicBezTo>
                    <a:pt x="10905" y="587"/>
                    <a:pt x="10358" y="1173"/>
                    <a:pt x="9830" y="1760"/>
                  </a:cubicBezTo>
                  <a:cubicBezTo>
                    <a:pt x="3655" y="8658"/>
                    <a:pt x="1" y="18312"/>
                    <a:pt x="5355" y="26832"/>
                  </a:cubicBezTo>
                  <a:cubicBezTo>
                    <a:pt x="9958" y="34160"/>
                    <a:pt x="18621" y="38331"/>
                    <a:pt x="27142" y="38331"/>
                  </a:cubicBezTo>
                  <a:cubicBezTo>
                    <a:pt x="27665" y="38331"/>
                    <a:pt x="28187" y="38315"/>
                    <a:pt x="28708" y="38284"/>
                  </a:cubicBezTo>
                  <a:cubicBezTo>
                    <a:pt x="35724" y="37854"/>
                    <a:pt x="42720" y="34239"/>
                    <a:pt x="47468" y="29138"/>
                  </a:cubicBezTo>
                  <a:cubicBezTo>
                    <a:pt x="48660" y="27848"/>
                    <a:pt x="49716" y="26441"/>
                    <a:pt x="50634" y="24937"/>
                  </a:cubicBezTo>
                  <a:lnTo>
                    <a:pt x="50634" y="24937"/>
                  </a:lnTo>
                  <a:cubicBezTo>
                    <a:pt x="50453" y="25076"/>
                    <a:pt x="41498" y="32581"/>
                    <a:pt x="30492" y="32581"/>
                  </a:cubicBezTo>
                  <a:cubicBezTo>
                    <a:pt x="26045" y="32581"/>
                    <a:pt x="21264" y="31356"/>
                    <a:pt x="16592" y="27926"/>
                  </a:cubicBezTo>
                  <a:cubicBezTo>
                    <a:pt x="470" y="16084"/>
                    <a:pt x="11198" y="411"/>
                    <a:pt x="114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2649900" y="4254025"/>
              <a:ext cx="90425" cy="79750"/>
            </a:xfrm>
            <a:custGeom>
              <a:avLst/>
              <a:gdLst/>
              <a:ahLst/>
              <a:cxnLst/>
              <a:rect l="l" t="t" r="r" b="b"/>
              <a:pathLst>
                <a:path w="3617" h="3190" extrusionOk="0">
                  <a:moveTo>
                    <a:pt x="2209" y="0"/>
                  </a:moveTo>
                  <a:cubicBezTo>
                    <a:pt x="2072" y="0"/>
                    <a:pt x="1916" y="0"/>
                    <a:pt x="1799" y="59"/>
                  </a:cubicBezTo>
                  <a:cubicBezTo>
                    <a:pt x="1349" y="215"/>
                    <a:pt x="939" y="489"/>
                    <a:pt x="626" y="840"/>
                  </a:cubicBezTo>
                  <a:cubicBezTo>
                    <a:pt x="235" y="1290"/>
                    <a:pt x="1" y="1896"/>
                    <a:pt x="353" y="2443"/>
                  </a:cubicBezTo>
                  <a:cubicBezTo>
                    <a:pt x="664" y="2919"/>
                    <a:pt x="1181" y="3189"/>
                    <a:pt x="1727" y="3189"/>
                  </a:cubicBezTo>
                  <a:cubicBezTo>
                    <a:pt x="1764" y="3189"/>
                    <a:pt x="1801" y="3188"/>
                    <a:pt x="1838" y="3185"/>
                  </a:cubicBezTo>
                  <a:cubicBezTo>
                    <a:pt x="2307" y="3146"/>
                    <a:pt x="2756" y="2931"/>
                    <a:pt x="3069" y="2599"/>
                  </a:cubicBezTo>
                  <a:cubicBezTo>
                    <a:pt x="3479" y="2150"/>
                    <a:pt x="3616" y="1505"/>
                    <a:pt x="3421" y="919"/>
                  </a:cubicBezTo>
                  <a:cubicBezTo>
                    <a:pt x="3245" y="411"/>
                    <a:pt x="2756" y="39"/>
                    <a:pt x="22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8"/>
            <p:cNvSpPr/>
            <p:nvPr/>
          </p:nvSpPr>
          <p:spPr>
            <a:xfrm>
              <a:off x="2385600" y="4363450"/>
              <a:ext cx="90900" cy="79750"/>
            </a:xfrm>
            <a:custGeom>
              <a:avLst/>
              <a:gdLst/>
              <a:ahLst/>
              <a:cxnLst/>
              <a:rect l="l" t="t" r="r" b="b"/>
              <a:pathLst>
                <a:path w="3636" h="3190" extrusionOk="0">
                  <a:moveTo>
                    <a:pt x="2228" y="1"/>
                  </a:moveTo>
                  <a:cubicBezTo>
                    <a:pt x="2072" y="1"/>
                    <a:pt x="1935" y="20"/>
                    <a:pt x="1799" y="59"/>
                  </a:cubicBezTo>
                  <a:cubicBezTo>
                    <a:pt x="1349" y="216"/>
                    <a:pt x="958" y="489"/>
                    <a:pt x="646" y="841"/>
                  </a:cubicBezTo>
                  <a:cubicBezTo>
                    <a:pt x="255" y="1290"/>
                    <a:pt x="1" y="1916"/>
                    <a:pt x="352" y="2463"/>
                  </a:cubicBezTo>
                  <a:cubicBezTo>
                    <a:pt x="664" y="2921"/>
                    <a:pt x="1181" y="3190"/>
                    <a:pt x="1743" y="3190"/>
                  </a:cubicBezTo>
                  <a:cubicBezTo>
                    <a:pt x="1781" y="3190"/>
                    <a:pt x="1819" y="3188"/>
                    <a:pt x="1857" y="3186"/>
                  </a:cubicBezTo>
                  <a:cubicBezTo>
                    <a:pt x="2326" y="3166"/>
                    <a:pt x="2756" y="2951"/>
                    <a:pt x="3088" y="2600"/>
                  </a:cubicBezTo>
                  <a:cubicBezTo>
                    <a:pt x="3499" y="2150"/>
                    <a:pt x="3636" y="1525"/>
                    <a:pt x="3440" y="939"/>
                  </a:cubicBezTo>
                  <a:cubicBezTo>
                    <a:pt x="3264" y="411"/>
                    <a:pt x="2776" y="59"/>
                    <a:pt x="2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8"/>
            <p:cNvSpPr/>
            <p:nvPr/>
          </p:nvSpPr>
          <p:spPr>
            <a:xfrm>
              <a:off x="2893200" y="4516725"/>
              <a:ext cx="130000" cy="115100"/>
            </a:xfrm>
            <a:custGeom>
              <a:avLst/>
              <a:gdLst/>
              <a:ahLst/>
              <a:cxnLst/>
              <a:rect l="l" t="t" r="r" b="b"/>
              <a:pathLst>
                <a:path w="5200" h="4604" extrusionOk="0">
                  <a:moveTo>
                    <a:pt x="3061" y="1"/>
                  </a:moveTo>
                  <a:cubicBezTo>
                    <a:pt x="2896" y="1"/>
                    <a:pt x="2722" y="36"/>
                    <a:pt x="2561" y="84"/>
                  </a:cubicBezTo>
                  <a:cubicBezTo>
                    <a:pt x="1916" y="299"/>
                    <a:pt x="1349" y="690"/>
                    <a:pt x="900" y="1217"/>
                  </a:cubicBezTo>
                  <a:cubicBezTo>
                    <a:pt x="333" y="1862"/>
                    <a:pt x="1" y="2761"/>
                    <a:pt x="489" y="3543"/>
                  </a:cubicBezTo>
                  <a:cubicBezTo>
                    <a:pt x="928" y="4218"/>
                    <a:pt x="1690" y="4604"/>
                    <a:pt x="2489" y="4604"/>
                  </a:cubicBezTo>
                  <a:cubicBezTo>
                    <a:pt x="2546" y="4604"/>
                    <a:pt x="2602" y="4602"/>
                    <a:pt x="2659" y="4598"/>
                  </a:cubicBezTo>
                  <a:cubicBezTo>
                    <a:pt x="3323" y="4559"/>
                    <a:pt x="3948" y="4246"/>
                    <a:pt x="4398" y="3758"/>
                  </a:cubicBezTo>
                  <a:cubicBezTo>
                    <a:pt x="5004" y="3113"/>
                    <a:pt x="5199" y="2194"/>
                    <a:pt x="4925" y="1354"/>
                  </a:cubicBezTo>
                  <a:cubicBezTo>
                    <a:pt x="4652" y="592"/>
                    <a:pt x="3968" y="64"/>
                    <a:pt x="3167" y="6"/>
                  </a:cubicBezTo>
                  <a:cubicBezTo>
                    <a:pt x="3132" y="2"/>
                    <a:pt x="3097" y="1"/>
                    <a:pt x="30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8"/>
            <p:cNvSpPr/>
            <p:nvPr/>
          </p:nvSpPr>
          <p:spPr>
            <a:xfrm>
              <a:off x="2808200" y="4170950"/>
              <a:ext cx="187150" cy="165350"/>
            </a:xfrm>
            <a:custGeom>
              <a:avLst/>
              <a:gdLst/>
              <a:ahLst/>
              <a:cxnLst/>
              <a:rect l="l" t="t" r="r" b="b"/>
              <a:pathLst>
                <a:path w="7486" h="6614" extrusionOk="0">
                  <a:moveTo>
                    <a:pt x="4573" y="1"/>
                  </a:moveTo>
                  <a:cubicBezTo>
                    <a:pt x="4280" y="1"/>
                    <a:pt x="3987" y="40"/>
                    <a:pt x="3714" y="118"/>
                  </a:cubicBezTo>
                  <a:cubicBezTo>
                    <a:pt x="2795" y="392"/>
                    <a:pt x="1896" y="1095"/>
                    <a:pt x="1329" y="1740"/>
                  </a:cubicBezTo>
                  <a:cubicBezTo>
                    <a:pt x="489" y="2659"/>
                    <a:pt x="1" y="3948"/>
                    <a:pt x="724" y="5082"/>
                  </a:cubicBezTo>
                  <a:cubicBezTo>
                    <a:pt x="1366" y="6054"/>
                    <a:pt x="2456" y="6613"/>
                    <a:pt x="3606" y="6613"/>
                  </a:cubicBezTo>
                  <a:cubicBezTo>
                    <a:pt x="3680" y="6613"/>
                    <a:pt x="3756" y="6611"/>
                    <a:pt x="3831" y="6606"/>
                  </a:cubicBezTo>
                  <a:cubicBezTo>
                    <a:pt x="4788" y="6528"/>
                    <a:pt x="5687" y="6098"/>
                    <a:pt x="6352" y="5395"/>
                  </a:cubicBezTo>
                  <a:cubicBezTo>
                    <a:pt x="7212" y="4457"/>
                    <a:pt x="7485" y="3147"/>
                    <a:pt x="7094" y="1936"/>
                  </a:cubicBezTo>
                  <a:cubicBezTo>
                    <a:pt x="6703" y="861"/>
                    <a:pt x="5726" y="99"/>
                    <a:pt x="4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38"/>
          <p:cNvGrpSpPr/>
          <p:nvPr/>
        </p:nvGrpSpPr>
        <p:grpSpPr>
          <a:xfrm>
            <a:off x="6230156" y="3007834"/>
            <a:ext cx="1180998" cy="1203471"/>
            <a:chOff x="3861525" y="3083075"/>
            <a:chExt cx="2007475" cy="2045675"/>
          </a:xfrm>
        </p:grpSpPr>
        <p:sp>
          <p:nvSpPr>
            <p:cNvPr id="651" name="Google Shape;651;p38"/>
            <p:cNvSpPr/>
            <p:nvPr/>
          </p:nvSpPr>
          <p:spPr>
            <a:xfrm>
              <a:off x="4122400" y="3471250"/>
              <a:ext cx="1460300" cy="1460325"/>
            </a:xfrm>
            <a:custGeom>
              <a:avLst/>
              <a:gdLst/>
              <a:ahLst/>
              <a:cxnLst/>
              <a:rect l="l" t="t" r="r" b="b"/>
              <a:pathLst>
                <a:path w="58412" h="58413" extrusionOk="0">
                  <a:moveTo>
                    <a:pt x="29722" y="0"/>
                  </a:moveTo>
                  <a:cubicBezTo>
                    <a:pt x="26130" y="0"/>
                    <a:pt x="22535" y="779"/>
                    <a:pt x="19191" y="2447"/>
                  </a:cubicBezTo>
                  <a:cubicBezTo>
                    <a:pt x="14012" y="5047"/>
                    <a:pt x="9635" y="8974"/>
                    <a:pt x="6508" y="13840"/>
                  </a:cubicBezTo>
                  <a:cubicBezTo>
                    <a:pt x="4769" y="16518"/>
                    <a:pt x="3460" y="19449"/>
                    <a:pt x="2658" y="22537"/>
                  </a:cubicBezTo>
                  <a:cubicBezTo>
                    <a:pt x="1" y="32972"/>
                    <a:pt x="3362" y="43271"/>
                    <a:pt x="10651" y="50951"/>
                  </a:cubicBezTo>
                  <a:cubicBezTo>
                    <a:pt x="15614" y="56189"/>
                    <a:pt x="21310" y="58412"/>
                    <a:pt x="26967" y="58412"/>
                  </a:cubicBezTo>
                  <a:cubicBezTo>
                    <a:pt x="30553" y="58412"/>
                    <a:pt x="34123" y="57519"/>
                    <a:pt x="37482" y="55934"/>
                  </a:cubicBezTo>
                  <a:cubicBezTo>
                    <a:pt x="41918" y="53843"/>
                    <a:pt x="45983" y="50541"/>
                    <a:pt x="49227" y="46515"/>
                  </a:cubicBezTo>
                  <a:cubicBezTo>
                    <a:pt x="51670" y="43486"/>
                    <a:pt x="53604" y="40086"/>
                    <a:pt x="54953" y="36431"/>
                  </a:cubicBezTo>
                  <a:cubicBezTo>
                    <a:pt x="55344" y="35356"/>
                    <a:pt x="55656" y="34262"/>
                    <a:pt x="55930" y="33168"/>
                  </a:cubicBezTo>
                  <a:cubicBezTo>
                    <a:pt x="58412" y="22595"/>
                    <a:pt x="54503" y="11925"/>
                    <a:pt x="45807" y="5457"/>
                  </a:cubicBezTo>
                  <a:cubicBezTo>
                    <a:pt x="41130" y="1967"/>
                    <a:pt x="35429" y="0"/>
                    <a:pt x="297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8"/>
            <p:cNvSpPr/>
            <p:nvPr/>
          </p:nvSpPr>
          <p:spPr>
            <a:xfrm>
              <a:off x="4266525" y="3620975"/>
              <a:ext cx="1178900" cy="1177375"/>
            </a:xfrm>
            <a:custGeom>
              <a:avLst/>
              <a:gdLst/>
              <a:ahLst/>
              <a:cxnLst/>
              <a:rect l="l" t="t" r="r" b="b"/>
              <a:pathLst>
                <a:path w="47156" h="47095" extrusionOk="0">
                  <a:moveTo>
                    <a:pt x="23972" y="0"/>
                  </a:moveTo>
                  <a:cubicBezTo>
                    <a:pt x="21077" y="0"/>
                    <a:pt x="18178" y="627"/>
                    <a:pt x="15478" y="1969"/>
                  </a:cubicBezTo>
                  <a:cubicBezTo>
                    <a:pt x="9088" y="5155"/>
                    <a:pt x="3948" y="11213"/>
                    <a:pt x="2150" y="18170"/>
                  </a:cubicBezTo>
                  <a:cubicBezTo>
                    <a:pt x="1" y="26573"/>
                    <a:pt x="2736" y="34898"/>
                    <a:pt x="8599" y="41073"/>
                  </a:cubicBezTo>
                  <a:cubicBezTo>
                    <a:pt x="12604" y="45305"/>
                    <a:pt x="17194" y="47094"/>
                    <a:pt x="21751" y="47094"/>
                  </a:cubicBezTo>
                  <a:cubicBezTo>
                    <a:pt x="24644" y="47094"/>
                    <a:pt x="27523" y="46373"/>
                    <a:pt x="30232" y="45099"/>
                  </a:cubicBezTo>
                  <a:cubicBezTo>
                    <a:pt x="36486" y="42148"/>
                    <a:pt x="41840" y="36246"/>
                    <a:pt x="44322" y="29367"/>
                  </a:cubicBezTo>
                  <a:cubicBezTo>
                    <a:pt x="44635" y="28507"/>
                    <a:pt x="44908" y="27628"/>
                    <a:pt x="45123" y="26729"/>
                  </a:cubicBezTo>
                  <a:cubicBezTo>
                    <a:pt x="47155" y="18326"/>
                    <a:pt x="43931" y="9513"/>
                    <a:pt x="36955" y="4393"/>
                  </a:cubicBezTo>
                  <a:cubicBezTo>
                    <a:pt x="33175" y="1585"/>
                    <a:pt x="28578" y="0"/>
                    <a:pt x="23972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8"/>
            <p:cNvSpPr/>
            <p:nvPr/>
          </p:nvSpPr>
          <p:spPr>
            <a:xfrm>
              <a:off x="4842050" y="3627475"/>
              <a:ext cx="435800" cy="435650"/>
            </a:xfrm>
            <a:custGeom>
              <a:avLst/>
              <a:gdLst/>
              <a:ahLst/>
              <a:cxnLst/>
              <a:rect l="l" t="t" r="r" b="b"/>
              <a:pathLst>
                <a:path w="17432" h="17426" extrusionOk="0">
                  <a:moveTo>
                    <a:pt x="8862" y="1"/>
                  </a:moveTo>
                  <a:cubicBezTo>
                    <a:pt x="7792" y="1"/>
                    <a:pt x="6723" y="234"/>
                    <a:pt x="5726" y="732"/>
                  </a:cubicBezTo>
                  <a:cubicBezTo>
                    <a:pt x="3303" y="1944"/>
                    <a:pt x="1505" y="4113"/>
                    <a:pt x="801" y="6732"/>
                  </a:cubicBezTo>
                  <a:cubicBezTo>
                    <a:pt x="0" y="9839"/>
                    <a:pt x="1016" y="12907"/>
                    <a:pt x="3185" y="15193"/>
                  </a:cubicBezTo>
                  <a:cubicBezTo>
                    <a:pt x="4655" y="16759"/>
                    <a:pt x="6352" y="17426"/>
                    <a:pt x="8038" y="17426"/>
                  </a:cubicBezTo>
                  <a:cubicBezTo>
                    <a:pt x="9109" y="17426"/>
                    <a:pt x="10176" y="17157"/>
                    <a:pt x="11178" y="16679"/>
                  </a:cubicBezTo>
                  <a:cubicBezTo>
                    <a:pt x="13601" y="15486"/>
                    <a:pt x="15458" y="13395"/>
                    <a:pt x="16376" y="10855"/>
                  </a:cubicBezTo>
                  <a:cubicBezTo>
                    <a:pt x="16494" y="10542"/>
                    <a:pt x="16591" y="10210"/>
                    <a:pt x="16669" y="9878"/>
                  </a:cubicBezTo>
                  <a:cubicBezTo>
                    <a:pt x="17432" y="6771"/>
                    <a:pt x="16239" y="3527"/>
                    <a:pt x="13660" y="1631"/>
                  </a:cubicBezTo>
                  <a:cubicBezTo>
                    <a:pt x="12257" y="588"/>
                    <a:pt x="10560" y="1"/>
                    <a:pt x="88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8"/>
            <p:cNvSpPr/>
            <p:nvPr/>
          </p:nvSpPr>
          <p:spPr>
            <a:xfrm>
              <a:off x="5132250" y="4053300"/>
              <a:ext cx="186150" cy="186800"/>
            </a:xfrm>
            <a:custGeom>
              <a:avLst/>
              <a:gdLst/>
              <a:ahLst/>
              <a:cxnLst/>
              <a:rect l="l" t="t" r="r" b="b"/>
              <a:pathLst>
                <a:path w="7446" h="7472" extrusionOk="0">
                  <a:moveTo>
                    <a:pt x="3801" y="0"/>
                  </a:moveTo>
                  <a:cubicBezTo>
                    <a:pt x="3333" y="0"/>
                    <a:pt x="2863" y="102"/>
                    <a:pt x="2423" y="310"/>
                  </a:cubicBezTo>
                  <a:cubicBezTo>
                    <a:pt x="1388" y="838"/>
                    <a:pt x="625" y="1776"/>
                    <a:pt x="313" y="2890"/>
                  </a:cubicBezTo>
                  <a:cubicBezTo>
                    <a:pt x="0" y="4199"/>
                    <a:pt x="391" y="5567"/>
                    <a:pt x="1348" y="6524"/>
                  </a:cubicBezTo>
                  <a:cubicBezTo>
                    <a:pt x="1887" y="7138"/>
                    <a:pt x="2667" y="7471"/>
                    <a:pt x="3461" y="7471"/>
                  </a:cubicBezTo>
                  <a:cubicBezTo>
                    <a:pt x="3906" y="7471"/>
                    <a:pt x="4355" y="7367"/>
                    <a:pt x="4768" y="7150"/>
                  </a:cubicBezTo>
                  <a:cubicBezTo>
                    <a:pt x="5804" y="6642"/>
                    <a:pt x="6586" y="5743"/>
                    <a:pt x="6996" y="4668"/>
                  </a:cubicBezTo>
                  <a:cubicBezTo>
                    <a:pt x="7035" y="4512"/>
                    <a:pt x="7074" y="4375"/>
                    <a:pt x="7113" y="4238"/>
                  </a:cubicBezTo>
                  <a:cubicBezTo>
                    <a:pt x="7446" y="2909"/>
                    <a:pt x="6937" y="1502"/>
                    <a:pt x="5824" y="701"/>
                  </a:cubicBezTo>
                  <a:cubicBezTo>
                    <a:pt x="5232" y="239"/>
                    <a:pt x="4519" y="0"/>
                    <a:pt x="38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8"/>
            <p:cNvSpPr/>
            <p:nvPr/>
          </p:nvSpPr>
          <p:spPr>
            <a:xfrm>
              <a:off x="5402025" y="3881500"/>
              <a:ext cx="402475" cy="172300"/>
            </a:xfrm>
            <a:custGeom>
              <a:avLst/>
              <a:gdLst/>
              <a:ahLst/>
              <a:cxnLst/>
              <a:rect l="l" t="t" r="r" b="b"/>
              <a:pathLst>
                <a:path w="16099" h="6892" extrusionOk="0">
                  <a:moveTo>
                    <a:pt x="13573" y="0"/>
                  </a:moveTo>
                  <a:cubicBezTo>
                    <a:pt x="13377" y="0"/>
                    <a:pt x="13181" y="34"/>
                    <a:pt x="12992" y="108"/>
                  </a:cubicBezTo>
                  <a:cubicBezTo>
                    <a:pt x="9826" y="1378"/>
                    <a:pt x="6484" y="2101"/>
                    <a:pt x="3084" y="2277"/>
                  </a:cubicBezTo>
                  <a:cubicBezTo>
                    <a:pt x="170" y="2393"/>
                    <a:pt x="0" y="6891"/>
                    <a:pt x="2856" y="6891"/>
                  </a:cubicBezTo>
                  <a:cubicBezTo>
                    <a:pt x="2893" y="6891"/>
                    <a:pt x="2929" y="6890"/>
                    <a:pt x="2967" y="6889"/>
                  </a:cubicBezTo>
                  <a:cubicBezTo>
                    <a:pt x="6777" y="6733"/>
                    <a:pt x="10529" y="5970"/>
                    <a:pt x="14106" y="4583"/>
                  </a:cubicBezTo>
                  <a:cubicBezTo>
                    <a:pt x="15259" y="4133"/>
                    <a:pt x="16099" y="3117"/>
                    <a:pt x="15786" y="1788"/>
                  </a:cubicBezTo>
                  <a:cubicBezTo>
                    <a:pt x="15574" y="874"/>
                    <a:pt x="14570" y="0"/>
                    <a:pt x="13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8"/>
            <p:cNvSpPr/>
            <p:nvPr/>
          </p:nvSpPr>
          <p:spPr>
            <a:xfrm>
              <a:off x="5670625" y="3757350"/>
              <a:ext cx="198375" cy="350175"/>
            </a:xfrm>
            <a:custGeom>
              <a:avLst/>
              <a:gdLst/>
              <a:ahLst/>
              <a:cxnLst/>
              <a:rect l="l" t="t" r="r" b="b"/>
              <a:pathLst>
                <a:path w="7935" h="14007" extrusionOk="0">
                  <a:moveTo>
                    <a:pt x="2200" y="1"/>
                  </a:moveTo>
                  <a:cubicBezTo>
                    <a:pt x="2009" y="1"/>
                    <a:pt x="1823" y="30"/>
                    <a:pt x="1642" y="91"/>
                  </a:cubicBezTo>
                  <a:cubicBezTo>
                    <a:pt x="0" y="638"/>
                    <a:pt x="39" y="5093"/>
                    <a:pt x="1290" y="8904"/>
                  </a:cubicBezTo>
                  <a:cubicBezTo>
                    <a:pt x="2406" y="12270"/>
                    <a:pt x="4096" y="14006"/>
                    <a:pt x="5604" y="14006"/>
                  </a:cubicBezTo>
                  <a:cubicBezTo>
                    <a:pt x="5811" y="14006"/>
                    <a:pt x="6016" y="13973"/>
                    <a:pt x="6215" y="13907"/>
                  </a:cubicBezTo>
                  <a:cubicBezTo>
                    <a:pt x="7856" y="13379"/>
                    <a:pt x="7934" y="9139"/>
                    <a:pt x="6664" y="5328"/>
                  </a:cubicBezTo>
                  <a:cubicBezTo>
                    <a:pt x="5534" y="1937"/>
                    <a:pt x="3738" y="1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8"/>
            <p:cNvSpPr/>
            <p:nvPr/>
          </p:nvSpPr>
          <p:spPr>
            <a:xfrm>
              <a:off x="5715075" y="3837075"/>
              <a:ext cx="108500" cy="190600"/>
            </a:xfrm>
            <a:custGeom>
              <a:avLst/>
              <a:gdLst/>
              <a:ahLst/>
              <a:cxnLst/>
              <a:rect l="l" t="t" r="r" b="b"/>
              <a:pathLst>
                <a:path w="4340" h="7624" extrusionOk="0">
                  <a:moveTo>
                    <a:pt x="1201" y="0"/>
                  </a:moveTo>
                  <a:cubicBezTo>
                    <a:pt x="1098" y="0"/>
                    <a:pt x="997" y="16"/>
                    <a:pt x="900" y="48"/>
                  </a:cubicBezTo>
                  <a:cubicBezTo>
                    <a:pt x="1" y="341"/>
                    <a:pt x="20" y="2784"/>
                    <a:pt x="724" y="4855"/>
                  </a:cubicBezTo>
                  <a:cubicBezTo>
                    <a:pt x="1326" y="6679"/>
                    <a:pt x="2246" y="7624"/>
                    <a:pt x="3071" y="7624"/>
                  </a:cubicBezTo>
                  <a:cubicBezTo>
                    <a:pt x="3183" y="7624"/>
                    <a:pt x="3293" y="7607"/>
                    <a:pt x="3401" y="7571"/>
                  </a:cubicBezTo>
                  <a:cubicBezTo>
                    <a:pt x="4300" y="7278"/>
                    <a:pt x="4339" y="4972"/>
                    <a:pt x="3636" y="2901"/>
                  </a:cubicBezTo>
                  <a:cubicBezTo>
                    <a:pt x="3026" y="1055"/>
                    <a:pt x="2044" y="0"/>
                    <a:pt x="1201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8"/>
            <p:cNvSpPr/>
            <p:nvPr/>
          </p:nvSpPr>
          <p:spPr>
            <a:xfrm>
              <a:off x="3931250" y="3756675"/>
              <a:ext cx="416400" cy="287850"/>
            </a:xfrm>
            <a:custGeom>
              <a:avLst/>
              <a:gdLst/>
              <a:ahLst/>
              <a:cxnLst/>
              <a:rect l="l" t="t" r="r" b="b"/>
              <a:pathLst>
                <a:path w="16656" h="11514" extrusionOk="0">
                  <a:moveTo>
                    <a:pt x="2804" y="0"/>
                  </a:moveTo>
                  <a:cubicBezTo>
                    <a:pt x="723" y="0"/>
                    <a:pt x="1" y="3592"/>
                    <a:pt x="2370" y="4612"/>
                  </a:cubicBezTo>
                  <a:cubicBezTo>
                    <a:pt x="5829" y="6117"/>
                    <a:pt x="8975" y="8227"/>
                    <a:pt x="11692" y="10846"/>
                  </a:cubicBezTo>
                  <a:cubicBezTo>
                    <a:pt x="12175" y="11316"/>
                    <a:pt x="12721" y="11514"/>
                    <a:pt x="13249" y="11514"/>
                  </a:cubicBezTo>
                  <a:cubicBezTo>
                    <a:pt x="15048" y="11514"/>
                    <a:pt x="16656" y="9227"/>
                    <a:pt x="14994" y="7641"/>
                  </a:cubicBezTo>
                  <a:cubicBezTo>
                    <a:pt x="11711" y="4495"/>
                    <a:pt x="7862" y="1974"/>
                    <a:pt x="3680" y="196"/>
                  </a:cubicBezTo>
                  <a:cubicBezTo>
                    <a:pt x="3367" y="61"/>
                    <a:pt x="3074" y="0"/>
                    <a:pt x="2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8"/>
            <p:cNvSpPr/>
            <p:nvPr/>
          </p:nvSpPr>
          <p:spPr>
            <a:xfrm>
              <a:off x="3861525" y="3626325"/>
              <a:ext cx="234525" cy="342050"/>
            </a:xfrm>
            <a:custGeom>
              <a:avLst/>
              <a:gdLst/>
              <a:ahLst/>
              <a:cxnLst/>
              <a:rect l="l" t="t" r="r" b="b"/>
              <a:pathLst>
                <a:path w="9381" h="13682" extrusionOk="0">
                  <a:moveTo>
                    <a:pt x="7017" y="0"/>
                  </a:moveTo>
                  <a:cubicBezTo>
                    <a:pt x="5375" y="0"/>
                    <a:pt x="2851" y="3169"/>
                    <a:pt x="1485" y="6602"/>
                  </a:cubicBezTo>
                  <a:cubicBezTo>
                    <a:pt x="0" y="10334"/>
                    <a:pt x="430" y="12953"/>
                    <a:pt x="2033" y="13598"/>
                  </a:cubicBezTo>
                  <a:cubicBezTo>
                    <a:pt x="2173" y="13654"/>
                    <a:pt x="2322" y="13681"/>
                    <a:pt x="2478" y="13681"/>
                  </a:cubicBezTo>
                  <a:cubicBezTo>
                    <a:pt x="4107" y="13681"/>
                    <a:pt x="6522" y="10731"/>
                    <a:pt x="7895" y="7325"/>
                  </a:cubicBezTo>
                  <a:cubicBezTo>
                    <a:pt x="9380" y="3592"/>
                    <a:pt x="9029" y="720"/>
                    <a:pt x="7426" y="75"/>
                  </a:cubicBezTo>
                  <a:cubicBezTo>
                    <a:pt x="7298" y="24"/>
                    <a:pt x="7161" y="0"/>
                    <a:pt x="7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8"/>
            <p:cNvSpPr/>
            <p:nvPr/>
          </p:nvSpPr>
          <p:spPr>
            <a:xfrm>
              <a:off x="3914275" y="3702850"/>
              <a:ext cx="129975" cy="188825"/>
            </a:xfrm>
            <a:custGeom>
              <a:avLst/>
              <a:gdLst/>
              <a:ahLst/>
              <a:cxnLst/>
              <a:rect l="l" t="t" r="r" b="b"/>
              <a:pathLst>
                <a:path w="5199" h="7553" extrusionOk="0">
                  <a:moveTo>
                    <a:pt x="3892" y="0"/>
                  </a:moveTo>
                  <a:cubicBezTo>
                    <a:pt x="2976" y="0"/>
                    <a:pt x="1595" y="1753"/>
                    <a:pt x="841" y="3638"/>
                  </a:cubicBezTo>
                  <a:cubicBezTo>
                    <a:pt x="1" y="5710"/>
                    <a:pt x="255" y="7156"/>
                    <a:pt x="1134" y="7508"/>
                  </a:cubicBezTo>
                  <a:cubicBezTo>
                    <a:pt x="1210" y="7538"/>
                    <a:pt x="1291" y="7553"/>
                    <a:pt x="1376" y="7553"/>
                  </a:cubicBezTo>
                  <a:cubicBezTo>
                    <a:pt x="2272" y="7553"/>
                    <a:pt x="3609" y="5923"/>
                    <a:pt x="4359" y="4049"/>
                  </a:cubicBezTo>
                  <a:cubicBezTo>
                    <a:pt x="5199" y="1977"/>
                    <a:pt x="5003" y="394"/>
                    <a:pt x="4124" y="43"/>
                  </a:cubicBezTo>
                  <a:cubicBezTo>
                    <a:pt x="4051" y="14"/>
                    <a:pt x="3973" y="0"/>
                    <a:pt x="3892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8"/>
            <p:cNvSpPr/>
            <p:nvPr/>
          </p:nvSpPr>
          <p:spPr>
            <a:xfrm>
              <a:off x="4839875" y="3160625"/>
              <a:ext cx="153650" cy="416975"/>
            </a:xfrm>
            <a:custGeom>
              <a:avLst/>
              <a:gdLst/>
              <a:ahLst/>
              <a:cxnLst/>
              <a:rect l="l" t="t" r="r" b="b"/>
              <a:pathLst>
                <a:path w="6146" h="16679" extrusionOk="0">
                  <a:moveTo>
                    <a:pt x="3790" y="0"/>
                  </a:moveTo>
                  <a:cubicBezTo>
                    <a:pt x="2660" y="0"/>
                    <a:pt x="1532" y="714"/>
                    <a:pt x="1494" y="2170"/>
                  </a:cubicBezTo>
                  <a:cubicBezTo>
                    <a:pt x="1416" y="6059"/>
                    <a:pt x="1006" y="9928"/>
                    <a:pt x="322" y="13739"/>
                  </a:cubicBezTo>
                  <a:cubicBezTo>
                    <a:pt x="1" y="15498"/>
                    <a:pt x="1509" y="16679"/>
                    <a:pt x="2863" y="16679"/>
                  </a:cubicBezTo>
                  <a:cubicBezTo>
                    <a:pt x="3735" y="16679"/>
                    <a:pt x="4543" y="16189"/>
                    <a:pt x="4758" y="15048"/>
                  </a:cubicBezTo>
                  <a:cubicBezTo>
                    <a:pt x="5539" y="10827"/>
                    <a:pt x="5989" y="6567"/>
                    <a:pt x="6106" y="2287"/>
                  </a:cubicBezTo>
                  <a:cubicBezTo>
                    <a:pt x="6146" y="773"/>
                    <a:pt x="4966" y="0"/>
                    <a:pt x="37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8"/>
            <p:cNvSpPr/>
            <p:nvPr/>
          </p:nvSpPr>
          <p:spPr>
            <a:xfrm>
              <a:off x="4753600" y="3083075"/>
              <a:ext cx="373775" cy="174750"/>
            </a:xfrm>
            <a:custGeom>
              <a:avLst/>
              <a:gdLst/>
              <a:ahLst/>
              <a:cxnLst/>
              <a:rect l="l" t="t" r="r" b="b"/>
              <a:pathLst>
                <a:path w="14951" h="6990" extrusionOk="0">
                  <a:moveTo>
                    <a:pt x="4638" y="1"/>
                  </a:moveTo>
                  <a:cubicBezTo>
                    <a:pt x="2189" y="1"/>
                    <a:pt x="582" y="814"/>
                    <a:pt x="333" y="2087"/>
                  </a:cubicBezTo>
                  <a:cubicBezTo>
                    <a:pt x="1" y="3787"/>
                    <a:pt x="3909" y="5936"/>
                    <a:pt x="7857" y="6718"/>
                  </a:cubicBezTo>
                  <a:cubicBezTo>
                    <a:pt x="8811" y="6903"/>
                    <a:pt x="9681" y="6989"/>
                    <a:pt x="10456" y="6989"/>
                  </a:cubicBezTo>
                  <a:cubicBezTo>
                    <a:pt x="12872" y="6989"/>
                    <a:pt x="14367" y="6154"/>
                    <a:pt x="14618" y="4881"/>
                  </a:cubicBezTo>
                  <a:cubicBezTo>
                    <a:pt x="14951" y="3181"/>
                    <a:pt x="11296" y="1051"/>
                    <a:pt x="7368" y="289"/>
                  </a:cubicBezTo>
                  <a:cubicBezTo>
                    <a:pt x="6376" y="92"/>
                    <a:pt x="5460" y="1"/>
                    <a:pt x="46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8"/>
            <p:cNvSpPr/>
            <p:nvPr/>
          </p:nvSpPr>
          <p:spPr>
            <a:xfrm>
              <a:off x="4849375" y="3127475"/>
              <a:ext cx="182725" cy="85325"/>
            </a:xfrm>
            <a:custGeom>
              <a:avLst/>
              <a:gdLst/>
              <a:ahLst/>
              <a:cxnLst/>
              <a:rect l="l" t="t" r="r" b="b"/>
              <a:pathLst>
                <a:path w="7309" h="3413" extrusionOk="0">
                  <a:moveTo>
                    <a:pt x="2288" y="0"/>
                  </a:moveTo>
                  <a:cubicBezTo>
                    <a:pt x="1085" y="0"/>
                    <a:pt x="289" y="396"/>
                    <a:pt x="157" y="1014"/>
                  </a:cubicBezTo>
                  <a:cubicBezTo>
                    <a:pt x="0" y="1855"/>
                    <a:pt x="1896" y="2910"/>
                    <a:pt x="3830" y="3281"/>
                  </a:cubicBezTo>
                  <a:cubicBezTo>
                    <a:pt x="4299" y="3371"/>
                    <a:pt x="4725" y="3413"/>
                    <a:pt x="5104" y="3413"/>
                  </a:cubicBezTo>
                  <a:cubicBezTo>
                    <a:pt x="6290" y="3413"/>
                    <a:pt x="7015" y="3004"/>
                    <a:pt x="7133" y="2382"/>
                  </a:cubicBezTo>
                  <a:cubicBezTo>
                    <a:pt x="7309" y="1542"/>
                    <a:pt x="5531" y="506"/>
                    <a:pt x="3596" y="135"/>
                  </a:cubicBezTo>
                  <a:cubicBezTo>
                    <a:pt x="3122" y="43"/>
                    <a:pt x="2683" y="0"/>
                    <a:pt x="2288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8"/>
            <p:cNvSpPr/>
            <p:nvPr/>
          </p:nvSpPr>
          <p:spPr>
            <a:xfrm>
              <a:off x="5128900" y="4644475"/>
              <a:ext cx="331425" cy="369625"/>
            </a:xfrm>
            <a:custGeom>
              <a:avLst/>
              <a:gdLst/>
              <a:ahLst/>
              <a:cxnLst/>
              <a:rect l="l" t="t" r="r" b="b"/>
              <a:pathLst>
                <a:path w="13257" h="14785" extrusionOk="0">
                  <a:moveTo>
                    <a:pt x="3123" y="1"/>
                  </a:moveTo>
                  <a:cubicBezTo>
                    <a:pt x="1602" y="1"/>
                    <a:pt x="0" y="1637"/>
                    <a:pt x="896" y="3455"/>
                  </a:cubicBezTo>
                  <a:cubicBezTo>
                    <a:pt x="2792" y="7364"/>
                    <a:pt x="5313" y="10959"/>
                    <a:pt x="8361" y="14086"/>
                  </a:cubicBezTo>
                  <a:cubicBezTo>
                    <a:pt x="8840" y="14578"/>
                    <a:pt x="9384" y="14785"/>
                    <a:pt x="9913" y="14785"/>
                  </a:cubicBezTo>
                  <a:cubicBezTo>
                    <a:pt x="11672" y="14785"/>
                    <a:pt x="13257" y="12500"/>
                    <a:pt x="11664" y="10862"/>
                  </a:cubicBezTo>
                  <a:cubicBezTo>
                    <a:pt x="8908" y="8028"/>
                    <a:pt x="6622" y="4765"/>
                    <a:pt x="4922" y="1188"/>
                  </a:cubicBezTo>
                  <a:cubicBezTo>
                    <a:pt x="4508" y="349"/>
                    <a:pt x="3824" y="1"/>
                    <a:pt x="3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8"/>
            <p:cNvSpPr/>
            <p:nvPr/>
          </p:nvSpPr>
          <p:spPr>
            <a:xfrm>
              <a:off x="5231425" y="4840250"/>
              <a:ext cx="316600" cy="277675"/>
            </a:xfrm>
            <a:custGeom>
              <a:avLst/>
              <a:gdLst/>
              <a:ahLst/>
              <a:cxnLst/>
              <a:rect l="l" t="t" r="r" b="b"/>
              <a:pathLst>
                <a:path w="12664" h="11107" extrusionOk="0">
                  <a:moveTo>
                    <a:pt x="10383" y="1"/>
                  </a:moveTo>
                  <a:cubicBezTo>
                    <a:pt x="8657" y="1"/>
                    <a:pt x="5688" y="1787"/>
                    <a:pt x="3420" y="4086"/>
                  </a:cubicBezTo>
                  <a:cubicBezTo>
                    <a:pt x="606" y="6939"/>
                    <a:pt x="0" y="9519"/>
                    <a:pt x="1231" y="10730"/>
                  </a:cubicBezTo>
                  <a:cubicBezTo>
                    <a:pt x="1493" y="10988"/>
                    <a:pt x="1870" y="11107"/>
                    <a:pt x="2329" y="11107"/>
                  </a:cubicBezTo>
                  <a:cubicBezTo>
                    <a:pt x="4030" y="11107"/>
                    <a:pt x="6852" y="9475"/>
                    <a:pt x="9068" y="7213"/>
                  </a:cubicBezTo>
                  <a:cubicBezTo>
                    <a:pt x="11862" y="4340"/>
                    <a:pt x="12663" y="1565"/>
                    <a:pt x="11413" y="353"/>
                  </a:cubicBezTo>
                  <a:cubicBezTo>
                    <a:pt x="11167" y="112"/>
                    <a:pt x="10814" y="1"/>
                    <a:pt x="10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8"/>
            <p:cNvSpPr/>
            <p:nvPr/>
          </p:nvSpPr>
          <p:spPr>
            <a:xfrm>
              <a:off x="5303225" y="4903350"/>
              <a:ext cx="172500" cy="151650"/>
            </a:xfrm>
            <a:custGeom>
              <a:avLst/>
              <a:gdLst/>
              <a:ahLst/>
              <a:cxnLst/>
              <a:rect l="l" t="t" r="r" b="b"/>
              <a:pathLst>
                <a:path w="6900" h="6066" extrusionOk="0">
                  <a:moveTo>
                    <a:pt x="5665" y="0"/>
                  </a:moveTo>
                  <a:cubicBezTo>
                    <a:pt x="4715" y="0"/>
                    <a:pt x="3092" y="976"/>
                    <a:pt x="1857" y="2226"/>
                  </a:cubicBezTo>
                  <a:cubicBezTo>
                    <a:pt x="333" y="3790"/>
                    <a:pt x="1" y="5197"/>
                    <a:pt x="665" y="5861"/>
                  </a:cubicBezTo>
                  <a:cubicBezTo>
                    <a:pt x="809" y="6001"/>
                    <a:pt x="1014" y="6066"/>
                    <a:pt x="1262" y="6066"/>
                  </a:cubicBezTo>
                  <a:cubicBezTo>
                    <a:pt x="2191" y="6066"/>
                    <a:pt x="3726" y="5160"/>
                    <a:pt x="4945" y="3927"/>
                  </a:cubicBezTo>
                  <a:cubicBezTo>
                    <a:pt x="6469" y="2363"/>
                    <a:pt x="6899" y="839"/>
                    <a:pt x="6235" y="194"/>
                  </a:cubicBezTo>
                  <a:cubicBezTo>
                    <a:pt x="6098" y="61"/>
                    <a:pt x="5902" y="0"/>
                    <a:pt x="5665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8"/>
            <p:cNvSpPr/>
            <p:nvPr/>
          </p:nvSpPr>
          <p:spPr>
            <a:xfrm>
              <a:off x="4236225" y="4677275"/>
              <a:ext cx="286075" cy="335675"/>
            </a:xfrm>
            <a:custGeom>
              <a:avLst/>
              <a:gdLst/>
              <a:ahLst/>
              <a:cxnLst/>
              <a:rect l="l" t="t" r="r" b="b"/>
              <a:pathLst>
                <a:path w="11443" h="13427" extrusionOk="0">
                  <a:moveTo>
                    <a:pt x="8211" y="1"/>
                  </a:moveTo>
                  <a:cubicBezTo>
                    <a:pt x="7697" y="1"/>
                    <a:pt x="7168" y="218"/>
                    <a:pt x="6704" y="736"/>
                  </a:cubicBezTo>
                  <a:cubicBezTo>
                    <a:pt x="4222" y="3492"/>
                    <a:pt x="2131" y="6579"/>
                    <a:pt x="529" y="9941"/>
                  </a:cubicBezTo>
                  <a:cubicBezTo>
                    <a:pt x="1" y="11074"/>
                    <a:pt x="177" y="12403"/>
                    <a:pt x="1310" y="13126"/>
                  </a:cubicBezTo>
                  <a:cubicBezTo>
                    <a:pt x="1651" y="13327"/>
                    <a:pt x="2068" y="13426"/>
                    <a:pt x="2490" y="13426"/>
                  </a:cubicBezTo>
                  <a:cubicBezTo>
                    <a:pt x="3302" y="13426"/>
                    <a:pt x="4136" y="13057"/>
                    <a:pt x="4496" y="12325"/>
                  </a:cubicBezTo>
                  <a:cubicBezTo>
                    <a:pt x="5883" y="9315"/>
                    <a:pt x="7720" y="6521"/>
                    <a:pt x="9928" y="4039"/>
                  </a:cubicBezTo>
                  <a:cubicBezTo>
                    <a:pt x="11443" y="2359"/>
                    <a:pt x="9908" y="1"/>
                    <a:pt x="8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8"/>
            <p:cNvSpPr/>
            <p:nvPr/>
          </p:nvSpPr>
          <p:spPr>
            <a:xfrm>
              <a:off x="4106775" y="4872625"/>
              <a:ext cx="355675" cy="239425"/>
            </a:xfrm>
            <a:custGeom>
              <a:avLst/>
              <a:gdLst/>
              <a:ahLst/>
              <a:cxnLst/>
              <a:rect l="l" t="t" r="r" b="b"/>
              <a:pathLst>
                <a:path w="14227" h="9577" extrusionOk="0">
                  <a:moveTo>
                    <a:pt x="3123" y="1"/>
                  </a:moveTo>
                  <a:cubicBezTo>
                    <a:pt x="2080" y="1"/>
                    <a:pt x="1309" y="364"/>
                    <a:pt x="899" y="1032"/>
                  </a:cubicBezTo>
                  <a:cubicBezTo>
                    <a:pt x="0" y="2517"/>
                    <a:pt x="2658" y="5781"/>
                    <a:pt x="6097" y="7852"/>
                  </a:cubicBezTo>
                  <a:cubicBezTo>
                    <a:pt x="8026" y="9025"/>
                    <a:pt x="9777" y="9577"/>
                    <a:pt x="11105" y="9577"/>
                  </a:cubicBezTo>
                  <a:cubicBezTo>
                    <a:pt x="12144" y="9577"/>
                    <a:pt x="12925" y="9239"/>
                    <a:pt x="13328" y="8595"/>
                  </a:cubicBezTo>
                  <a:cubicBezTo>
                    <a:pt x="14227" y="7110"/>
                    <a:pt x="11296" y="3729"/>
                    <a:pt x="7876" y="1658"/>
                  </a:cubicBezTo>
                  <a:cubicBezTo>
                    <a:pt x="6004" y="519"/>
                    <a:pt x="4369" y="1"/>
                    <a:pt x="3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8"/>
            <p:cNvSpPr/>
            <p:nvPr/>
          </p:nvSpPr>
          <p:spPr>
            <a:xfrm>
              <a:off x="4196175" y="4933175"/>
              <a:ext cx="176400" cy="118950"/>
            </a:xfrm>
            <a:custGeom>
              <a:avLst/>
              <a:gdLst/>
              <a:ahLst/>
              <a:cxnLst/>
              <a:rect l="l" t="t" r="r" b="b"/>
              <a:pathLst>
                <a:path w="7056" h="4758" extrusionOk="0">
                  <a:moveTo>
                    <a:pt x="1565" y="0"/>
                  </a:moveTo>
                  <a:cubicBezTo>
                    <a:pt x="1043" y="0"/>
                    <a:pt x="656" y="185"/>
                    <a:pt x="450" y="525"/>
                  </a:cubicBezTo>
                  <a:cubicBezTo>
                    <a:pt x="0" y="1248"/>
                    <a:pt x="1329" y="2870"/>
                    <a:pt x="3030" y="3906"/>
                  </a:cubicBezTo>
                  <a:cubicBezTo>
                    <a:pt x="3989" y="4484"/>
                    <a:pt x="4845" y="4758"/>
                    <a:pt x="5496" y="4758"/>
                  </a:cubicBezTo>
                  <a:cubicBezTo>
                    <a:pt x="6012" y="4758"/>
                    <a:pt x="6398" y="4586"/>
                    <a:pt x="6606" y="4258"/>
                  </a:cubicBezTo>
                  <a:cubicBezTo>
                    <a:pt x="7055" y="3535"/>
                    <a:pt x="5609" y="1874"/>
                    <a:pt x="3909" y="818"/>
                  </a:cubicBezTo>
                  <a:cubicBezTo>
                    <a:pt x="2988" y="258"/>
                    <a:pt x="2182" y="0"/>
                    <a:pt x="1565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8"/>
            <p:cNvSpPr/>
            <p:nvPr/>
          </p:nvSpPr>
          <p:spPr>
            <a:xfrm>
              <a:off x="5236300" y="3526625"/>
              <a:ext cx="241375" cy="243800"/>
            </a:xfrm>
            <a:custGeom>
              <a:avLst/>
              <a:gdLst/>
              <a:ahLst/>
              <a:cxnLst/>
              <a:rect l="l" t="t" r="r" b="b"/>
              <a:pathLst>
                <a:path w="9655" h="9752" extrusionOk="0">
                  <a:moveTo>
                    <a:pt x="6983" y="1"/>
                  </a:moveTo>
                  <a:cubicBezTo>
                    <a:pt x="6407" y="1"/>
                    <a:pt x="5840" y="200"/>
                    <a:pt x="5453" y="643"/>
                  </a:cubicBezTo>
                  <a:lnTo>
                    <a:pt x="978" y="5802"/>
                  </a:lnTo>
                  <a:cubicBezTo>
                    <a:pt x="176" y="6740"/>
                    <a:pt x="0" y="8108"/>
                    <a:pt x="939" y="9046"/>
                  </a:cubicBezTo>
                  <a:cubicBezTo>
                    <a:pt x="1371" y="9499"/>
                    <a:pt x="2026" y="9751"/>
                    <a:pt x="2669" y="9751"/>
                  </a:cubicBezTo>
                  <a:cubicBezTo>
                    <a:pt x="3246" y="9751"/>
                    <a:pt x="3814" y="9548"/>
                    <a:pt x="4202" y="9105"/>
                  </a:cubicBezTo>
                  <a:cubicBezTo>
                    <a:pt x="5687" y="7385"/>
                    <a:pt x="7172" y="5665"/>
                    <a:pt x="8677" y="3945"/>
                  </a:cubicBezTo>
                  <a:cubicBezTo>
                    <a:pt x="9478" y="3007"/>
                    <a:pt x="9654" y="1639"/>
                    <a:pt x="8716" y="682"/>
                  </a:cubicBezTo>
                  <a:cubicBezTo>
                    <a:pt x="8283" y="249"/>
                    <a:pt x="7627" y="1"/>
                    <a:pt x="69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8"/>
            <p:cNvSpPr/>
            <p:nvPr/>
          </p:nvSpPr>
          <p:spPr>
            <a:xfrm>
              <a:off x="5287100" y="3423475"/>
              <a:ext cx="284375" cy="219475"/>
            </a:xfrm>
            <a:custGeom>
              <a:avLst/>
              <a:gdLst/>
              <a:ahLst/>
              <a:cxnLst/>
              <a:rect l="l" t="t" r="r" b="b"/>
              <a:pathLst>
                <a:path w="11375" h="8779" extrusionOk="0">
                  <a:moveTo>
                    <a:pt x="2404" y="1"/>
                  </a:moveTo>
                  <a:cubicBezTo>
                    <a:pt x="1737" y="1"/>
                    <a:pt x="1209" y="211"/>
                    <a:pt x="880" y="626"/>
                  </a:cubicBezTo>
                  <a:cubicBezTo>
                    <a:pt x="1" y="1779"/>
                    <a:pt x="2092" y="4867"/>
                    <a:pt x="4750" y="6918"/>
                  </a:cubicBezTo>
                  <a:cubicBezTo>
                    <a:pt x="6371" y="8191"/>
                    <a:pt x="7830" y="8778"/>
                    <a:pt x="8922" y="8778"/>
                  </a:cubicBezTo>
                  <a:cubicBezTo>
                    <a:pt x="9607" y="8778"/>
                    <a:pt x="10148" y="8547"/>
                    <a:pt x="10495" y="8111"/>
                  </a:cubicBezTo>
                  <a:cubicBezTo>
                    <a:pt x="11374" y="6977"/>
                    <a:pt x="9459" y="4007"/>
                    <a:pt x="6821" y="1935"/>
                  </a:cubicBezTo>
                  <a:cubicBezTo>
                    <a:pt x="5135" y="634"/>
                    <a:pt x="3560" y="1"/>
                    <a:pt x="2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8"/>
            <p:cNvSpPr/>
            <p:nvPr/>
          </p:nvSpPr>
          <p:spPr>
            <a:xfrm>
              <a:off x="5344750" y="3467975"/>
              <a:ext cx="169075" cy="130250"/>
            </a:xfrm>
            <a:custGeom>
              <a:avLst/>
              <a:gdLst/>
              <a:ahLst/>
              <a:cxnLst/>
              <a:rect l="l" t="t" r="r" b="b"/>
              <a:pathLst>
                <a:path w="6763" h="5210" extrusionOk="0">
                  <a:moveTo>
                    <a:pt x="1436" y="1"/>
                  </a:moveTo>
                  <a:cubicBezTo>
                    <a:pt x="1037" y="1"/>
                    <a:pt x="722" y="126"/>
                    <a:pt x="528" y="370"/>
                  </a:cubicBezTo>
                  <a:cubicBezTo>
                    <a:pt x="1" y="1054"/>
                    <a:pt x="1252" y="2891"/>
                    <a:pt x="2815" y="4103"/>
                  </a:cubicBezTo>
                  <a:cubicBezTo>
                    <a:pt x="3787" y="4858"/>
                    <a:pt x="4655" y="5209"/>
                    <a:pt x="5303" y="5209"/>
                  </a:cubicBezTo>
                  <a:cubicBezTo>
                    <a:pt x="5711" y="5209"/>
                    <a:pt x="6031" y="5070"/>
                    <a:pt x="6235" y="4806"/>
                  </a:cubicBezTo>
                  <a:cubicBezTo>
                    <a:pt x="6762" y="4122"/>
                    <a:pt x="5629" y="2383"/>
                    <a:pt x="4046" y="1152"/>
                  </a:cubicBezTo>
                  <a:cubicBezTo>
                    <a:pt x="3057" y="373"/>
                    <a:pt x="2122" y="1"/>
                    <a:pt x="1436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8"/>
            <p:cNvSpPr/>
            <p:nvPr/>
          </p:nvSpPr>
          <p:spPr>
            <a:xfrm>
              <a:off x="5374550" y="4328850"/>
              <a:ext cx="297075" cy="216775"/>
            </a:xfrm>
            <a:custGeom>
              <a:avLst/>
              <a:gdLst/>
              <a:ahLst/>
              <a:cxnLst/>
              <a:rect l="l" t="t" r="r" b="b"/>
              <a:pathLst>
                <a:path w="11883" h="8671" extrusionOk="0">
                  <a:moveTo>
                    <a:pt x="2522" y="1"/>
                  </a:moveTo>
                  <a:cubicBezTo>
                    <a:pt x="1993" y="1"/>
                    <a:pt x="1470" y="188"/>
                    <a:pt x="1017" y="622"/>
                  </a:cubicBezTo>
                  <a:cubicBezTo>
                    <a:pt x="216" y="1424"/>
                    <a:pt x="1" y="3104"/>
                    <a:pt x="978" y="3886"/>
                  </a:cubicBezTo>
                  <a:cubicBezTo>
                    <a:pt x="3167" y="5684"/>
                    <a:pt x="5570" y="7189"/>
                    <a:pt x="8130" y="8381"/>
                  </a:cubicBezTo>
                  <a:cubicBezTo>
                    <a:pt x="8536" y="8570"/>
                    <a:pt x="8967" y="8671"/>
                    <a:pt x="9386" y="8671"/>
                  </a:cubicBezTo>
                  <a:cubicBezTo>
                    <a:pt x="10136" y="8671"/>
                    <a:pt x="10845" y="8346"/>
                    <a:pt x="11296" y="7618"/>
                  </a:cubicBezTo>
                  <a:cubicBezTo>
                    <a:pt x="11882" y="6641"/>
                    <a:pt x="11648" y="4961"/>
                    <a:pt x="10515" y="4433"/>
                  </a:cubicBezTo>
                  <a:cubicBezTo>
                    <a:pt x="8287" y="3436"/>
                    <a:pt x="6196" y="2186"/>
                    <a:pt x="4281" y="661"/>
                  </a:cubicBezTo>
                  <a:cubicBezTo>
                    <a:pt x="3756" y="252"/>
                    <a:pt x="3136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>
              <a:off x="5547500" y="4365750"/>
              <a:ext cx="202775" cy="280900"/>
            </a:xfrm>
            <a:custGeom>
              <a:avLst/>
              <a:gdLst/>
              <a:ahLst/>
              <a:cxnLst/>
              <a:rect l="l" t="t" r="r" b="b"/>
              <a:pathLst>
                <a:path w="8111" h="11236" extrusionOk="0">
                  <a:moveTo>
                    <a:pt x="6225" y="0"/>
                  </a:moveTo>
                  <a:cubicBezTo>
                    <a:pt x="4851" y="0"/>
                    <a:pt x="2665" y="2521"/>
                    <a:pt x="1408" y="5283"/>
                  </a:cubicBezTo>
                  <a:cubicBezTo>
                    <a:pt x="1" y="8351"/>
                    <a:pt x="255" y="10539"/>
                    <a:pt x="1584" y="11145"/>
                  </a:cubicBezTo>
                  <a:cubicBezTo>
                    <a:pt x="1715" y="11206"/>
                    <a:pt x="1858" y="11235"/>
                    <a:pt x="2010" y="11235"/>
                  </a:cubicBezTo>
                  <a:cubicBezTo>
                    <a:pt x="3373" y="11235"/>
                    <a:pt x="5475" y="8902"/>
                    <a:pt x="6723" y="6142"/>
                  </a:cubicBezTo>
                  <a:cubicBezTo>
                    <a:pt x="8111" y="3094"/>
                    <a:pt x="7954" y="671"/>
                    <a:pt x="6626" y="84"/>
                  </a:cubicBezTo>
                  <a:cubicBezTo>
                    <a:pt x="6502" y="27"/>
                    <a:pt x="6368" y="0"/>
                    <a:pt x="62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>
              <a:off x="5586600" y="4419325"/>
              <a:ext cx="125075" cy="173200"/>
            </a:xfrm>
            <a:custGeom>
              <a:avLst/>
              <a:gdLst/>
              <a:ahLst/>
              <a:cxnLst/>
              <a:rect l="l" t="t" r="r" b="b"/>
              <a:pathLst>
                <a:path w="5003" h="6928" extrusionOk="0">
                  <a:moveTo>
                    <a:pt x="3841" y="1"/>
                  </a:moveTo>
                  <a:cubicBezTo>
                    <a:pt x="3000" y="1"/>
                    <a:pt x="1659" y="1558"/>
                    <a:pt x="880" y="3276"/>
                  </a:cubicBezTo>
                  <a:cubicBezTo>
                    <a:pt x="0" y="5152"/>
                    <a:pt x="176" y="6520"/>
                    <a:pt x="977" y="6872"/>
                  </a:cubicBezTo>
                  <a:cubicBezTo>
                    <a:pt x="1059" y="6909"/>
                    <a:pt x="1149" y="6927"/>
                    <a:pt x="1243" y="6927"/>
                  </a:cubicBezTo>
                  <a:cubicBezTo>
                    <a:pt x="2093" y="6927"/>
                    <a:pt x="3389" y="5492"/>
                    <a:pt x="4163" y="3804"/>
                  </a:cubicBezTo>
                  <a:cubicBezTo>
                    <a:pt x="5003" y="1908"/>
                    <a:pt x="4905" y="423"/>
                    <a:pt x="4084" y="52"/>
                  </a:cubicBezTo>
                  <a:cubicBezTo>
                    <a:pt x="4009" y="17"/>
                    <a:pt x="3928" y="1"/>
                    <a:pt x="384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4053525" y="4315375"/>
              <a:ext cx="272150" cy="131350"/>
            </a:xfrm>
            <a:custGeom>
              <a:avLst/>
              <a:gdLst/>
              <a:ahLst/>
              <a:cxnLst/>
              <a:rect l="l" t="t" r="r" b="b"/>
              <a:pathLst>
                <a:path w="10886" h="5254" extrusionOk="0">
                  <a:moveTo>
                    <a:pt x="8250" y="1"/>
                  </a:moveTo>
                  <a:cubicBezTo>
                    <a:pt x="8107" y="1"/>
                    <a:pt x="7962" y="10"/>
                    <a:pt x="7817" y="28"/>
                  </a:cubicBezTo>
                  <a:lnTo>
                    <a:pt x="1954" y="751"/>
                  </a:lnTo>
                  <a:cubicBezTo>
                    <a:pt x="723" y="907"/>
                    <a:pt x="0" y="2432"/>
                    <a:pt x="274" y="3546"/>
                  </a:cubicBezTo>
                  <a:cubicBezTo>
                    <a:pt x="567" y="4720"/>
                    <a:pt x="1548" y="5254"/>
                    <a:pt x="2636" y="5254"/>
                  </a:cubicBezTo>
                  <a:cubicBezTo>
                    <a:pt x="2779" y="5254"/>
                    <a:pt x="2923" y="5244"/>
                    <a:pt x="3068" y="5226"/>
                  </a:cubicBezTo>
                  <a:lnTo>
                    <a:pt x="8931" y="4503"/>
                  </a:lnTo>
                  <a:cubicBezTo>
                    <a:pt x="10162" y="4366"/>
                    <a:pt x="10885" y="2822"/>
                    <a:pt x="10612" y="1709"/>
                  </a:cubicBezTo>
                  <a:cubicBezTo>
                    <a:pt x="10318" y="534"/>
                    <a:pt x="9337" y="1"/>
                    <a:pt x="8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8"/>
            <p:cNvSpPr/>
            <p:nvPr/>
          </p:nvSpPr>
          <p:spPr>
            <a:xfrm>
              <a:off x="3957275" y="4248750"/>
              <a:ext cx="155375" cy="298900"/>
            </a:xfrm>
            <a:custGeom>
              <a:avLst/>
              <a:gdLst/>
              <a:ahLst/>
              <a:cxnLst/>
              <a:rect l="l" t="t" r="r" b="b"/>
              <a:pathLst>
                <a:path w="6215" h="11956" extrusionOk="0">
                  <a:moveTo>
                    <a:pt x="2096" y="1"/>
                  </a:moveTo>
                  <a:cubicBezTo>
                    <a:pt x="1990" y="1"/>
                    <a:pt x="1884" y="12"/>
                    <a:pt x="1779" y="35"/>
                  </a:cubicBezTo>
                  <a:cubicBezTo>
                    <a:pt x="372" y="348"/>
                    <a:pt x="0" y="4061"/>
                    <a:pt x="723" y="7344"/>
                  </a:cubicBezTo>
                  <a:cubicBezTo>
                    <a:pt x="1405" y="10358"/>
                    <a:pt x="2746" y="11955"/>
                    <a:pt x="4049" y="11955"/>
                  </a:cubicBezTo>
                  <a:cubicBezTo>
                    <a:pt x="4166" y="11955"/>
                    <a:pt x="4282" y="11942"/>
                    <a:pt x="4397" y="11917"/>
                  </a:cubicBezTo>
                  <a:cubicBezTo>
                    <a:pt x="5804" y="11624"/>
                    <a:pt x="6215" y="8106"/>
                    <a:pt x="5511" y="4843"/>
                  </a:cubicBezTo>
                  <a:cubicBezTo>
                    <a:pt x="4841" y="1801"/>
                    <a:pt x="3434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8"/>
            <p:cNvSpPr/>
            <p:nvPr/>
          </p:nvSpPr>
          <p:spPr>
            <a:xfrm>
              <a:off x="3994900" y="4321025"/>
              <a:ext cx="80150" cy="154800"/>
            </a:xfrm>
            <a:custGeom>
              <a:avLst/>
              <a:gdLst/>
              <a:ahLst/>
              <a:cxnLst/>
              <a:rect l="l" t="t" r="r" b="b"/>
              <a:pathLst>
                <a:path w="3206" h="6192" extrusionOk="0">
                  <a:moveTo>
                    <a:pt x="1077" y="0"/>
                  </a:moveTo>
                  <a:cubicBezTo>
                    <a:pt x="1024" y="0"/>
                    <a:pt x="971" y="6"/>
                    <a:pt x="919" y="17"/>
                  </a:cubicBezTo>
                  <a:cubicBezTo>
                    <a:pt x="176" y="173"/>
                    <a:pt x="0" y="2088"/>
                    <a:pt x="371" y="3789"/>
                  </a:cubicBezTo>
                  <a:cubicBezTo>
                    <a:pt x="713" y="5355"/>
                    <a:pt x="1404" y="6191"/>
                    <a:pt x="2091" y="6191"/>
                  </a:cubicBezTo>
                  <a:cubicBezTo>
                    <a:pt x="2150" y="6191"/>
                    <a:pt x="2208" y="6185"/>
                    <a:pt x="2267" y="6173"/>
                  </a:cubicBezTo>
                  <a:cubicBezTo>
                    <a:pt x="2990" y="6016"/>
                    <a:pt x="3205" y="4199"/>
                    <a:pt x="2834" y="2499"/>
                  </a:cubicBezTo>
                  <a:cubicBezTo>
                    <a:pt x="2489" y="921"/>
                    <a:pt x="1758" y="0"/>
                    <a:pt x="107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8"/>
            <p:cNvSpPr/>
            <p:nvPr/>
          </p:nvSpPr>
          <p:spPr>
            <a:xfrm>
              <a:off x="4787325" y="4820750"/>
              <a:ext cx="138275" cy="265275"/>
            </a:xfrm>
            <a:custGeom>
              <a:avLst/>
              <a:gdLst/>
              <a:ahLst/>
              <a:cxnLst/>
              <a:rect l="l" t="t" r="r" b="b"/>
              <a:pathLst>
                <a:path w="5531" h="10611" extrusionOk="0">
                  <a:moveTo>
                    <a:pt x="2326" y="1"/>
                  </a:moveTo>
                  <a:cubicBezTo>
                    <a:pt x="2158" y="1"/>
                    <a:pt x="1993" y="20"/>
                    <a:pt x="1837" y="59"/>
                  </a:cubicBezTo>
                  <a:cubicBezTo>
                    <a:pt x="489" y="391"/>
                    <a:pt x="0" y="1602"/>
                    <a:pt x="137" y="2853"/>
                  </a:cubicBezTo>
                  <a:lnTo>
                    <a:pt x="880" y="8872"/>
                  </a:lnTo>
                  <a:cubicBezTo>
                    <a:pt x="1014" y="9928"/>
                    <a:pt x="2154" y="10610"/>
                    <a:pt x="3179" y="10610"/>
                  </a:cubicBezTo>
                  <a:cubicBezTo>
                    <a:pt x="3349" y="10610"/>
                    <a:pt x="3516" y="10592"/>
                    <a:pt x="3674" y="10553"/>
                  </a:cubicBezTo>
                  <a:cubicBezTo>
                    <a:pt x="5003" y="10220"/>
                    <a:pt x="5531" y="8989"/>
                    <a:pt x="5355" y="7758"/>
                  </a:cubicBezTo>
                  <a:lnTo>
                    <a:pt x="4632" y="1739"/>
                  </a:lnTo>
                  <a:cubicBezTo>
                    <a:pt x="4498" y="683"/>
                    <a:pt x="3343" y="1"/>
                    <a:pt x="23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4720875" y="4984975"/>
              <a:ext cx="312700" cy="143775"/>
            </a:xfrm>
            <a:custGeom>
              <a:avLst/>
              <a:gdLst/>
              <a:ahLst/>
              <a:cxnLst/>
              <a:rect l="l" t="t" r="r" b="b"/>
              <a:pathLst>
                <a:path w="12508" h="5751" extrusionOk="0">
                  <a:moveTo>
                    <a:pt x="8792" y="0"/>
                  </a:moveTo>
                  <a:cubicBezTo>
                    <a:pt x="7549" y="0"/>
                    <a:pt x="6115" y="200"/>
                    <a:pt x="4769" y="583"/>
                  </a:cubicBezTo>
                  <a:cubicBezTo>
                    <a:pt x="1525" y="1482"/>
                    <a:pt x="1" y="3104"/>
                    <a:pt x="411" y="4511"/>
                  </a:cubicBezTo>
                  <a:cubicBezTo>
                    <a:pt x="645" y="5341"/>
                    <a:pt x="1988" y="5751"/>
                    <a:pt x="3724" y="5751"/>
                  </a:cubicBezTo>
                  <a:cubicBezTo>
                    <a:pt x="4892" y="5751"/>
                    <a:pt x="6239" y="5565"/>
                    <a:pt x="7544" y="5195"/>
                  </a:cubicBezTo>
                  <a:cubicBezTo>
                    <a:pt x="10788" y="4277"/>
                    <a:pt x="12508" y="2596"/>
                    <a:pt x="12117" y="1209"/>
                  </a:cubicBezTo>
                  <a:cubicBezTo>
                    <a:pt x="11889" y="389"/>
                    <a:pt x="10527" y="0"/>
                    <a:pt x="87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8"/>
            <p:cNvSpPr/>
            <p:nvPr/>
          </p:nvSpPr>
          <p:spPr>
            <a:xfrm>
              <a:off x="4796600" y="5019550"/>
              <a:ext cx="161250" cy="74150"/>
            </a:xfrm>
            <a:custGeom>
              <a:avLst/>
              <a:gdLst/>
              <a:ahLst/>
              <a:cxnLst/>
              <a:rect l="l" t="t" r="r" b="b"/>
              <a:pathLst>
                <a:path w="6450" h="2966" extrusionOk="0">
                  <a:moveTo>
                    <a:pt x="4521" y="1"/>
                  </a:moveTo>
                  <a:cubicBezTo>
                    <a:pt x="3883" y="1"/>
                    <a:pt x="3150" y="101"/>
                    <a:pt x="2463" y="295"/>
                  </a:cubicBezTo>
                  <a:cubicBezTo>
                    <a:pt x="782" y="764"/>
                    <a:pt x="1" y="1604"/>
                    <a:pt x="196" y="2327"/>
                  </a:cubicBezTo>
                  <a:cubicBezTo>
                    <a:pt x="324" y="2757"/>
                    <a:pt x="1018" y="2966"/>
                    <a:pt x="1910" y="2966"/>
                  </a:cubicBezTo>
                  <a:cubicBezTo>
                    <a:pt x="2517" y="2966"/>
                    <a:pt x="3216" y="2869"/>
                    <a:pt x="3890" y="2679"/>
                  </a:cubicBezTo>
                  <a:cubicBezTo>
                    <a:pt x="5570" y="2210"/>
                    <a:pt x="6450" y="1350"/>
                    <a:pt x="6254" y="627"/>
                  </a:cubicBezTo>
                  <a:cubicBezTo>
                    <a:pt x="6139" y="203"/>
                    <a:pt x="5426" y="1"/>
                    <a:pt x="4521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8"/>
            <p:cNvSpPr/>
            <p:nvPr/>
          </p:nvSpPr>
          <p:spPr>
            <a:xfrm>
              <a:off x="4368625" y="3464450"/>
              <a:ext cx="203725" cy="250050"/>
            </a:xfrm>
            <a:custGeom>
              <a:avLst/>
              <a:gdLst/>
              <a:ahLst/>
              <a:cxnLst/>
              <a:rect l="l" t="t" r="r" b="b"/>
              <a:pathLst>
                <a:path w="8149" h="10002" extrusionOk="0">
                  <a:moveTo>
                    <a:pt x="2675" y="0"/>
                  </a:moveTo>
                  <a:cubicBezTo>
                    <a:pt x="2043" y="0"/>
                    <a:pt x="1400" y="236"/>
                    <a:pt x="978" y="648"/>
                  </a:cubicBezTo>
                  <a:cubicBezTo>
                    <a:pt x="1" y="1586"/>
                    <a:pt x="138" y="2934"/>
                    <a:pt x="919" y="3911"/>
                  </a:cubicBezTo>
                  <a:cubicBezTo>
                    <a:pt x="1955" y="5221"/>
                    <a:pt x="2737" y="6726"/>
                    <a:pt x="3186" y="8348"/>
                  </a:cubicBezTo>
                  <a:cubicBezTo>
                    <a:pt x="3520" y="9499"/>
                    <a:pt x="4456" y="10002"/>
                    <a:pt x="5396" y="10002"/>
                  </a:cubicBezTo>
                  <a:cubicBezTo>
                    <a:pt x="6769" y="10002"/>
                    <a:pt x="8149" y="8928"/>
                    <a:pt x="7661" y="7234"/>
                  </a:cubicBezTo>
                  <a:cubicBezTo>
                    <a:pt x="6958" y="4850"/>
                    <a:pt x="5785" y="2622"/>
                    <a:pt x="4241" y="687"/>
                  </a:cubicBezTo>
                  <a:cubicBezTo>
                    <a:pt x="3861" y="212"/>
                    <a:pt x="3273" y="0"/>
                    <a:pt x="2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8"/>
            <p:cNvSpPr/>
            <p:nvPr/>
          </p:nvSpPr>
          <p:spPr>
            <a:xfrm>
              <a:off x="4270425" y="3387675"/>
              <a:ext cx="278500" cy="217250"/>
            </a:xfrm>
            <a:custGeom>
              <a:avLst/>
              <a:gdLst/>
              <a:ahLst/>
              <a:cxnLst/>
              <a:rect l="l" t="t" r="r" b="b"/>
              <a:pathLst>
                <a:path w="11140" h="8690" extrusionOk="0">
                  <a:moveTo>
                    <a:pt x="9161" y="1"/>
                  </a:moveTo>
                  <a:cubicBezTo>
                    <a:pt x="7686" y="1"/>
                    <a:pt x="5219" y="1227"/>
                    <a:pt x="3264" y="2898"/>
                  </a:cubicBezTo>
                  <a:cubicBezTo>
                    <a:pt x="704" y="5067"/>
                    <a:pt x="1" y="7178"/>
                    <a:pt x="939" y="8292"/>
                  </a:cubicBezTo>
                  <a:cubicBezTo>
                    <a:pt x="1177" y="8564"/>
                    <a:pt x="1560" y="8689"/>
                    <a:pt x="2040" y="8689"/>
                  </a:cubicBezTo>
                  <a:cubicBezTo>
                    <a:pt x="3486" y="8689"/>
                    <a:pt x="5812" y="7556"/>
                    <a:pt x="7720" y="5927"/>
                  </a:cubicBezTo>
                  <a:cubicBezTo>
                    <a:pt x="10280" y="3739"/>
                    <a:pt x="11140" y="1472"/>
                    <a:pt x="10202" y="377"/>
                  </a:cubicBezTo>
                  <a:cubicBezTo>
                    <a:pt x="9980" y="118"/>
                    <a:pt x="9618" y="1"/>
                    <a:pt x="9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8"/>
            <p:cNvSpPr/>
            <p:nvPr/>
          </p:nvSpPr>
          <p:spPr>
            <a:xfrm>
              <a:off x="4335400" y="3437975"/>
              <a:ext cx="149050" cy="116350"/>
            </a:xfrm>
            <a:custGeom>
              <a:avLst/>
              <a:gdLst/>
              <a:ahLst/>
              <a:cxnLst/>
              <a:rect l="l" t="t" r="r" b="b"/>
              <a:pathLst>
                <a:path w="5962" h="4654" extrusionOk="0">
                  <a:moveTo>
                    <a:pt x="4892" y="0"/>
                  </a:moveTo>
                  <a:cubicBezTo>
                    <a:pt x="4101" y="0"/>
                    <a:pt x="2784" y="656"/>
                    <a:pt x="1740" y="1551"/>
                  </a:cubicBezTo>
                  <a:cubicBezTo>
                    <a:pt x="372" y="2723"/>
                    <a:pt x="1" y="3857"/>
                    <a:pt x="509" y="4443"/>
                  </a:cubicBezTo>
                  <a:cubicBezTo>
                    <a:pt x="630" y="4588"/>
                    <a:pt x="828" y="4654"/>
                    <a:pt x="1079" y="4654"/>
                  </a:cubicBezTo>
                  <a:cubicBezTo>
                    <a:pt x="1843" y="4654"/>
                    <a:pt x="3095" y="4041"/>
                    <a:pt x="4124" y="3173"/>
                  </a:cubicBezTo>
                  <a:cubicBezTo>
                    <a:pt x="5492" y="2000"/>
                    <a:pt x="5961" y="788"/>
                    <a:pt x="5453" y="202"/>
                  </a:cubicBezTo>
                  <a:cubicBezTo>
                    <a:pt x="5333" y="63"/>
                    <a:pt x="5138" y="0"/>
                    <a:pt x="4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38"/>
          <p:cNvGrpSpPr/>
          <p:nvPr/>
        </p:nvGrpSpPr>
        <p:grpSpPr>
          <a:xfrm>
            <a:off x="3853527" y="2882010"/>
            <a:ext cx="1452201" cy="1455118"/>
            <a:chOff x="2100550" y="238125"/>
            <a:chExt cx="2451800" cy="2456725"/>
          </a:xfrm>
        </p:grpSpPr>
        <p:sp>
          <p:nvSpPr>
            <p:cNvPr id="686" name="Google Shape;686;p38"/>
            <p:cNvSpPr/>
            <p:nvPr/>
          </p:nvSpPr>
          <p:spPr>
            <a:xfrm>
              <a:off x="2539975" y="643950"/>
              <a:ext cx="1752475" cy="1631525"/>
            </a:xfrm>
            <a:custGeom>
              <a:avLst/>
              <a:gdLst/>
              <a:ahLst/>
              <a:cxnLst/>
              <a:rect l="l" t="t" r="r" b="b"/>
              <a:pathLst>
                <a:path w="70099" h="65261" extrusionOk="0">
                  <a:moveTo>
                    <a:pt x="40052" y="1"/>
                  </a:moveTo>
                  <a:cubicBezTo>
                    <a:pt x="34976" y="1"/>
                    <a:pt x="29740" y="1093"/>
                    <a:pt x="24819" y="3133"/>
                  </a:cubicBezTo>
                  <a:cubicBezTo>
                    <a:pt x="20618" y="4853"/>
                    <a:pt x="16709" y="7276"/>
                    <a:pt x="13290" y="10266"/>
                  </a:cubicBezTo>
                  <a:cubicBezTo>
                    <a:pt x="12293" y="11145"/>
                    <a:pt x="11355" y="12084"/>
                    <a:pt x="10456" y="13080"/>
                  </a:cubicBezTo>
                  <a:cubicBezTo>
                    <a:pt x="1955" y="22519"/>
                    <a:pt x="1" y="35671"/>
                    <a:pt x="5277" y="47181"/>
                  </a:cubicBezTo>
                  <a:cubicBezTo>
                    <a:pt x="9928" y="57304"/>
                    <a:pt x="19602" y="64789"/>
                    <a:pt x="30936" y="65238"/>
                  </a:cubicBezTo>
                  <a:cubicBezTo>
                    <a:pt x="31374" y="65253"/>
                    <a:pt x="31811" y="65261"/>
                    <a:pt x="32248" y="65261"/>
                  </a:cubicBezTo>
                  <a:cubicBezTo>
                    <a:pt x="38562" y="65261"/>
                    <a:pt x="44785" y="63681"/>
                    <a:pt x="50341" y="60665"/>
                  </a:cubicBezTo>
                  <a:cubicBezTo>
                    <a:pt x="53624" y="58887"/>
                    <a:pt x="56614" y="56600"/>
                    <a:pt x="59174" y="53884"/>
                  </a:cubicBezTo>
                  <a:cubicBezTo>
                    <a:pt x="67773" y="44680"/>
                    <a:pt x="70098" y="32212"/>
                    <a:pt x="66932" y="20252"/>
                  </a:cubicBezTo>
                  <a:cubicBezTo>
                    <a:pt x="63415" y="6905"/>
                    <a:pt x="53370" y="730"/>
                    <a:pt x="42173" y="65"/>
                  </a:cubicBezTo>
                  <a:cubicBezTo>
                    <a:pt x="41470" y="22"/>
                    <a:pt x="40763" y="1"/>
                    <a:pt x="40052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8"/>
            <p:cNvSpPr/>
            <p:nvPr/>
          </p:nvSpPr>
          <p:spPr>
            <a:xfrm>
              <a:off x="2100550" y="1019150"/>
              <a:ext cx="698875" cy="399150"/>
            </a:xfrm>
            <a:custGeom>
              <a:avLst/>
              <a:gdLst/>
              <a:ahLst/>
              <a:cxnLst/>
              <a:rect l="l" t="t" r="r" b="b"/>
              <a:pathLst>
                <a:path w="27955" h="15966" extrusionOk="0">
                  <a:moveTo>
                    <a:pt x="1115" y="1"/>
                  </a:moveTo>
                  <a:cubicBezTo>
                    <a:pt x="348" y="1"/>
                    <a:pt x="1" y="1005"/>
                    <a:pt x="674" y="1472"/>
                  </a:cubicBezTo>
                  <a:cubicBezTo>
                    <a:pt x="6341" y="5264"/>
                    <a:pt x="18946" y="13686"/>
                    <a:pt x="22307" y="15836"/>
                  </a:cubicBezTo>
                  <a:cubicBezTo>
                    <a:pt x="22446" y="15924"/>
                    <a:pt x="22599" y="15966"/>
                    <a:pt x="22748" y="15966"/>
                  </a:cubicBezTo>
                  <a:cubicBezTo>
                    <a:pt x="23062" y="15966"/>
                    <a:pt x="23361" y="15782"/>
                    <a:pt x="23480" y="15465"/>
                  </a:cubicBezTo>
                  <a:lnTo>
                    <a:pt x="27759" y="4306"/>
                  </a:lnTo>
                  <a:cubicBezTo>
                    <a:pt x="27955" y="3837"/>
                    <a:pt x="27642" y="3290"/>
                    <a:pt x="27114" y="3231"/>
                  </a:cubicBezTo>
                  <a:lnTo>
                    <a:pt x="1221" y="7"/>
                  </a:lnTo>
                  <a:cubicBezTo>
                    <a:pt x="1185" y="3"/>
                    <a:pt x="1150" y="1"/>
                    <a:pt x="1115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8"/>
            <p:cNvSpPr/>
            <p:nvPr/>
          </p:nvSpPr>
          <p:spPr>
            <a:xfrm>
              <a:off x="2216575" y="1538850"/>
              <a:ext cx="510625" cy="224575"/>
            </a:xfrm>
            <a:custGeom>
              <a:avLst/>
              <a:gdLst/>
              <a:ahLst/>
              <a:cxnLst/>
              <a:rect l="l" t="t" r="r" b="b"/>
              <a:pathLst>
                <a:path w="20425" h="8983" extrusionOk="0">
                  <a:moveTo>
                    <a:pt x="16774" y="1"/>
                  </a:moveTo>
                  <a:cubicBezTo>
                    <a:pt x="16667" y="1"/>
                    <a:pt x="16559" y="23"/>
                    <a:pt x="16455" y="70"/>
                  </a:cubicBezTo>
                  <a:cubicBezTo>
                    <a:pt x="13797" y="1262"/>
                    <a:pt x="5413" y="5073"/>
                    <a:pt x="762" y="7184"/>
                  </a:cubicBezTo>
                  <a:cubicBezTo>
                    <a:pt x="0" y="7555"/>
                    <a:pt x="235" y="8688"/>
                    <a:pt x="1075" y="8708"/>
                  </a:cubicBezTo>
                  <a:cubicBezTo>
                    <a:pt x="5965" y="8812"/>
                    <a:pt x="14675" y="8983"/>
                    <a:pt x="18490" y="8983"/>
                  </a:cubicBezTo>
                  <a:cubicBezTo>
                    <a:pt x="19706" y="8983"/>
                    <a:pt x="20424" y="8965"/>
                    <a:pt x="20363" y="8923"/>
                  </a:cubicBezTo>
                  <a:cubicBezTo>
                    <a:pt x="20109" y="8766"/>
                    <a:pt x="18233" y="2826"/>
                    <a:pt x="17529" y="559"/>
                  </a:cubicBezTo>
                  <a:cubicBezTo>
                    <a:pt x="17426" y="218"/>
                    <a:pt x="17109" y="1"/>
                    <a:pt x="16774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8"/>
            <p:cNvSpPr/>
            <p:nvPr/>
          </p:nvSpPr>
          <p:spPr>
            <a:xfrm>
              <a:off x="2557500" y="1920650"/>
              <a:ext cx="410975" cy="305100"/>
            </a:xfrm>
            <a:custGeom>
              <a:avLst/>
              <a:gdLst/>
              <a:ahLst/>
              <a:cxnLst/>
              <a:rect l="l" t="t" r="r" b="b"/>
              <a:pathLst>
                <a:path w="16439" h="12204" extrusionOk="0">
                  <a:moveTo>
                    <a:pt x="9167" y="0"/>
                  </a:moveTo>
                  <a:cubicBezTo>
                    <a:pt x="8919" y="0"/>
                    <a:pt x="8672" y="114"/>
                    <a:pt x="8504" y="334"/>
                  </a:cubicBezTo>
                  <a:cubicBezTo>
                    <a:pt x="6882" y="2562"/>
                    <a:pt x="2329" y="8640"/>
                    <a:pt x="277" y="11356"/>
                  </a:cubicBezTo>
                  <a:cubicBezTo>
                    <a:pt x="1" y="11719"/>
                    <a:pt x="289" y="12203"/>
                    <a:pt x="697" y="12203"/>
                  </a:cubicBezTo>
                  <a:cubicBezTo>
                    <a:pt x="751" y="12203"/>
                    <a:pt x="807" y="12195"/>
                    <a:pt x="863" y="12177"/>
                  </a:cubicBezTo>
                  <a:cubicBezTo>
                    <a:pt x="5143" y="10828"/>
                    <a:pt x="16438" y="7194"/>
                    <a:pt x="15969" y="6920"/>
                  </a:cubicBezTo>
                  <a:cubicBezTo>
                    <a:pt x="15481" y="6666"/>
                    <a:pt x="11377" y="2093"/>
                    <a:pt x="9755" y="256"/>
                  </a:cubicBezTo>
                  <a:cubicBezTo>
                    <a:pt x="9592" y="84"/>
                    <a:pt x="9379" y="0"/>
                    <a:pt x="916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8"/>
            <p:cNvSpPr/>
            <p:nvPr/>
          </p:nvSpPr>
          <p:spPr>
            <a:xfrm>
              <a:off x="3135050" y="2150300"/>
              <a:ext cx="326375" cy="544550"/>
            </a:xfrm>
            <a:custGeom>
              <a:avLst/>
              <a:gdLst/>
              <a:ahLst/>
              <a:cxnLst/>
              <a:rect l="l" t="t" r="r" b="b"/>
              <a:pathLst>
                <a:path w="13055" h="21782" extrusionOk="0">
                  <a:moveTo>
                    <a:pt x="0" y="1"/>
                  </a:moveTo>
                  <a:lnTo>
                    <a:pt x="489" y="138"/>
                  </a:lnTo>
                  <a:lnTo>
                    <a:pt x="4202" y="21106"/>
                  </a:lnTo>
                  <a:cubicBezTo>
                    <a:pt x="4276" y="21549"/>
                    <a:pt x="4634" y="21782"/>
                    <a:pt x="4995" y="21782"/>
                  </a:cubicBezTo>
                  <a:cubicBezTo>
                    <a:pt x="5302" y="21782"/>
                    <a:pt x="5611" y="21613"/>
                    <a:pt x="5746" y="21263"/>
                  </a:cubicBezTo>
                  <a:cubicBezTo>
                    <a:pt x="7661" y="16201"/>
                    <a:pt x="11608" y="5727"/>
                    <a:pt x="12859" y="2561"/>
                  </a:cubicBezTo>
                  <a:cubicBezTo>
                    <a:pt x="13054" y="2072"/>
                    <a:pt x="12742" y="1525"/>
                    <a:pt x="12214" y="146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8"/>
            <p:cNvSpPr/>
            <p:nvPr/>
          </p:nvSpPr>
          <p:spPr>
            <a:xfrm>
              <a:off x="3671950" y="2030325"/>
              <a:ext cx="262250" cy="373400"/>
            </a:xfrm>
            <a:custGeom>
              <a:avLst/>
              <a:gdLst/>
              <a:ahLst/>
              <a:cxnLst/>
              <a:rect l="l" t="t" r="r" b="b"/>
              <a:pathLst>
                <a:path w="10490" h="14936" extrusionOk="0">
                  <a:moveTo>
                    <a:pt x="8276" y="1"/>
                  </a:moveTo>
                  <a:cubicBezTo>
                    <a:pt x="8143" y="1"/>
                    <a:pt x="8006" y="35"/>
                    <a:pt x="7876" y="110"/>
                  </a:cubicBezTo>
                  <a:lnTo>
                    <a:pt x="529" y="4350"/>
                  </a:lnTo>
                  <a:cubicBezTo>
                    <a:pt x="79" y="4604"/>
                    <a:pt x="1" y="5230"/>
                    <a:pt x="353" y="5601"/>
                  </a:cubicBezTo>
                  <a:lnTo>
                    <a:pt x="9068" y="14688"/>
                  </a:lnTo>
                  <a:cubicBezTo>
                    <a:pt x="9234" y="14860"/>
                    <a:pt x="9437" y="14935"/>
                    <a:pt x="9637" y="14935"/>
                  </a:cubicBezTo>
                  <a:cubicBezTo>
                    <a:pt x="10074" y="14935"/>
                    <a:pt x="10490" y="14573"/>
                    <a:pt x="10436" y="14063"/>
                  </a:cubicBezTo>
                  <a:lnTo>
                    <a:pt x="9068" y="716"/>
                  </a:lnTo>
                  <a:cubicBezTo>
                    <a:pt x="9025" y="293"/>
                    <a:pt x="8666" y="1"/>
                    <a:pt x="8276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8"/>
            <p:cNvSpPr/>
            <p:nvPr/>
          </p:nvSpPr>
          <p:spPr>
            <a:xfrm>
              <a:off x="4085275" y="928225"/>
              <a:ext cx="467075" cy="337525"/>
            </a:xfrm>
            <a:custGeom>
              <a:avLst/>
              <a:gdLst/>
              <a:ahLst/>
              <a:cxnLst/>
              <a:rect l="l" t="t" r="r" b="b"/>
              <a:pathLst>
                <a:path w="18683" h="13501" extrusionOk="0">
                  <a:moveTo>
                    <a:pt x="17607" y="0"/>
                  </a:moveTo>
                  <a:cubicBezTo>
                    <a:pt x="17539" y="0"/>
                    <a:pt x="17467" y="9"/>
                    <a:pt x="17393" y="29"/>
                  </a:cubicBezTo>
                  <a:cubicBezTo>
                    <a:pt x="12449" y="1240"/>
                    <a:pt x="3538" y="3429"/>
                    <a:pt x="724" y="4152"/>
                  </a:cubicBezTo>
                  <a:cubicBezTo>
                    <a:pt x="254" y="4269"/>
                    <a:pt x="0" y="4758"/>
                    <a:pt x="176" y="5207"/>
                  </a:cubicBezTo>
                  <a:cubicBezTo>
                    <a:pt x="1036" y="7415"/>
                    <a:pt x="3264" y="13219"/>
                    <a:pt x="3166" y="13493"/>
                  </a:cubicBezTo>
                  <a:cubicBezTo>
                    <a:pt x="3165" y="13498"/>
                    <a:pt x="3166" y="13501"/>
                    <a:pt x="3170" y="13501"/>
                  </a:cubicBezTo>
                  <a:cubicBezTo>
                    <a:pt x="3415" y="13501"/>
                    <a:pt x="13219" y="5430"/>
                    <a:pt x="18096" y="1416"/>
                  </a:cubicBezTo>
                  <a:cubicBezTo>
                    <a:pt x="18683" y="918"/>
                    <a:pt x="18299" y="0"/>
                    <a:pt x="17607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8"/>
            <p:cNvSpPr/>
            <p:nvPr/>
          </p:nvSpPr>
          <p:spPr>
            <a:xfrm>
              <a:off x="3131575" y="401950"/>
              <a:ext cx="298575" cy="359950"/>
            </a:xfrm>
            <a:custGeom>
              <a:avLst/>
              <a:gdLst/>
              <a:ahLst/>
              <a:cxnLst/>
              <a:rect l="l" t="t" r="r" b="b"/>
              <a:pathLst>
                <a:path w="11943" h="14398" extrusionOk="0">
                  <a:moveTo>
                    <a:pt x="903" y="0"/>
                  </a:moveTo>
                  <a:cubicBezTo>
                    <a:pt x="441" y="0"/>
                    <a:pt x="0" y="384"/>
                    <a:pt x="81" y="932"/>
                  </a:cubicBezTo>
                  <a:cubicBezTo>
                    <a:pt x="550" y="4586"/>
                    <a:pt x="1409" y="11172"/>
                    <a:pt x="1703" y="13693"/>
                  </a:cubicBezTo>
                  <a:cubicBezTo>
                    <a:pt x="1735" y="14111"/>
                    <a:pt x="2086" y="14398"/>
                    <a:pt x="2482" y="14398"/>
                  </a:cubicBezTo>
                  <a:cubicBezTo>
                    <a:pt x="2566" y="14398"/>
                    <a:pt x="2652" y="14385"/>
                    <a:pt x="2738" y="14357"/>
                  </a:cubicBezTo>
                  <a:cubicBezTo>
                    <a:pt x="5064" y="13575"/>
                    <a:pt x="10907" y="11621"/>
                    <a:pt x="11434" y="11621"/>
                  </a:cubicBezTo>
                  <a:cubicBezTo>
                    <a:pt x="11943" y="11621"/>
                    <a:pt x="4888" y="3941"/>
                    <a:pt x="1507" y="267"/>
                  </a:cubicBezTo>
                  <a:cubicBezTo>
                    <a:pt x="1334" y="82"/>
                    <a:pt x="1116" y="0"/>
                    <a:pt x="903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8"/>
            <p:cNvSpPr/>
            <p:nvPr/>
          </p:nvSpPr>
          <p:spPr>
            <a:xfrm>
              <a:off x="4019325" y="238125"/>
              <a:ext cx="1000" cy="10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0"/>
                  </a:moveTo>
                  <a:cubicBezTo>
                    <a:pt x="0" y="20"/>
                    <a:pt x="0" y="20"/>
                    <a:pt x="0" y="39"/>
                  </a:cubicBezTo>
                  <a:cubicBezTo>
                    <a:pt x="20" y="0"/>
                    <a:pt x="39" y="0"/>
                    <a:pt x="20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8"/>
            <p:cNvSpPr/>
            <p:nvPr/>
          </p:nvSpPr>
          <p:spPr>
            <a:xfrm>
              <a:off x="3621650" y="292800"/>
              <a:ext cx="385500" cy="530200"/>
            </a:xfrm>
            <a:custGeom>
              <a:avLst/>
              <a:gdLst/>
              <a:ahLst/>
              <a:cxnLst/>
              <a:rect l="l" t="t" r="r" b="b"/>
              <a:pathLst>
                <a:path w="15420" h="21208" extrusionOk="0">
                  <a:moveTo>
                    <a:pt x="14537" y="1"/>
                  </a:moveTo>
                  <a:cubicBezTo>
                    <a:pt x="14320" y="1"/>
                    <a:pt x="14100" y="90"/>
                    <a:pt x="13934" y="295"/>
                  </a:cubicBezTo>
                  <a:cubicBezTo>
                    <a:pt x="10221" y="4809"/>
                    <a:pt x="2482" y="14131"/>
                    <a:pt x="821" y="16143"/>
                  </a:cubicBezTo>
                  <a:cubicBezTo>
                    <a:pt x="670" y="16325"/>
                    <a:pt x="438" y="16424"/>
                    <a:pt x="205" y="16424"/>
                  </a:cubicBezTo>
                  <a:cubicBezTo>
                    <a:pt x="136" y="16424"/>
                    <a:pt x="67" y="16415"/>
                    <a:pt x="0" y="16398"/>
                  </a:cubicBezTo>
                  <a:lnTo>
                    <a:pt x="0" y="16398"/>
                  </a:lnTo>
                  <a:lnTo>
                    <a:pt x="11354" y="21146"/>
                  </a:lnTo>
                  <a:cubicBezTo>
                    <a:pt x="11454" y="21188"/>
                    <a:pt x="11557" y="21207"/>
                    <a:pt x="11659" y="21207"/>
                  </a:cubicBezTo>
                  <a:cubicBezTo>
                    <a:pt x="12035" y="21207"/>
                    <a:pt x="12387" y="20941"/>
                    <a:pt x="12448" y="20540"/>
                  </a:cubicBezTo>
                  <a:cubicBezTo>
                    <a:pt x="12937" y="17160"/>
                    <a:pt x="14461" y="6314"/>
                    <a:pt x="15341" y="920"/>
                  </a:cubicBezTo>
                  <a:cubicBezTo>
                    <a:pt x="15419" y="381"/>
                    <a:pt x="14985" y="1"/>
                    <a:pt x="14537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8"/>
            <p:cNvSpPr/>
            <p:nvPr/>
          </p:nvSpPr>
          <p:spPr>
            <a:xfrm>
              <a:off x="2688925" y="634975"/>
              <a:ext cx="328900" cy="336650"/>
            </a:xfrm>
            <a:custGeom>
              <a:avLst/>
              <a:gdLst/>
              <a:ahLst/>
              <a:cxnLst/>
              <a:rect l="l" t="t" r="r" b="b"/>
              <a:pathLst>
                <a:path w="13156" h="13466" extrusionOk="0">
                  <a:moveTo>
                    <a:pt x="955" y="1"/>
                  </a:moveTo>
                  <a:cubicBezTo>
                    <a:pt x="444" y="1"/>
                    <a:pt x="1" y="505"/>
                    <a:pt x="199" y="1069"/>
                  </a:cubicBezTo>
                  <a:lnTo>
                    <a:pt x="4400" y="12931"/>
                  </a:lnTo>
                  <a:cubicBezTo>
                    <a:pt x="4508" y="13268"/>
                    <a:pt x="4821" y="13466"/>
                    <a:pt x="5152" y="13466"/>
                  </a:cubicBezTo>
                  <a:cubicBezTo>
                    <a:pt x="5301" y="13466"/>
                    <a:pt x="5453" y="13426"/>
                    <a:pt x="5592" y="13341"/>
                  </a:cubicBezTo>
                  <a:lnTo>
                    <a:pt x="12667" y="8690"/>
                  </a:lnTo>
                  <a:cubicBezTo>
                    <a:pt x="13155" y="8378"/>
                    <a:pt x="13155" y="7674"/>
                    <a:pt x="12667" y="7362"/>
                  </a:cubicBezTo>
                  <a:lnTo>
                    <a:pt x="1391" y="131"/>
                  </a:lnTo>
                  <a:cubicBezTo>
                    <a:pt x="1249" y="41"/>
                    <a:pt x="1099" y="1"/>
                    <a:pt x="955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8"/>
            <p:cNvSpPr/>
            <p:nvPr/>
          </p:nvSpPr>
          <p:spPr>
            <a:xfrm>
              <a:off x="4016400" y="1613475"/>
              <a:ext cx="515925" cy="357400"/>
            </a:xfrm>
            <a:custGeom>
              <a:avLst/>
              <a:gdLst/>
              <a:ahLst/>
              <a:cxnLst/>
              <a:rect l="l" t="t" r="r" b="b"/>
              <a:pathLst>
                <a:path w="20637" h="14296" extrusionOk="0">
                  <a:moveTo>
                    <a:pt x="5342" y="0"/>
                  </a:moveTo>
                  <a:cubicBezTo>
                    <a:pt x="5045" y="0"/>
                    <a:pt x="4755" y="167"/>
                    <a:pt x="4612" y="466"/>
                  </a:cubicBezTo>
                  <a:lnTo>
                    <a:pt x="215" y="10139"/>
                  </a:lnTo>
                  <a:cubicBezTo>
                    <a:pt x="0" y="10608"/>
                    <a:pt x="293" y="11156"/>
                    <a:pt x="801" y="11253"/>
                  </a:cubicBezTo>
                  <a:lnTo>
                    <a:pt x="19425" y="14282"/>
                  </a:lnTo>
                  <a:cubicBezTo>
                    <a:pt x="19475" y="14291"/>
                    <a:pt x="19524" y="14295"/>
                    <a:pt x="19571" y="14295"/>
                  </a:cubicBezTo>
                  <a:cubicBezTo>
                    <a:pt x="20262" y="14295"/>
                    <a:pt x="20637" y="13407"/>
                    <a:pt x="20070" y="12895"/>
                  </a:cubicBezTo>
                  <a:lnTo>
                    <a:pt x="5882" y="212"/>
                  </a:lnTo>
                  <a:cubicBezTo>
                    <a:pt x="5723" y="68"/>
                    <a:pt x="5531" y="0"/>
                    <a:pt x="5342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8"/>
            <p:cNvSpPr/>
            <p:nvPr/>
          </p:nvSpPr>
          <p:spPr>
            <a:xfrm>
              <a:off x="2710000" y="801625"/>
              <a:ext cx="1413900" cy="1315575"/>
            </a:xfrm>
            <a:custGeom>
              <a:avLst/>
              <a:gdLst/>
              <a:ahLst/>
              <a:cxnLst/>
              <a:rect l="l" t="t" r="r" b="b"/>
              <a:pathLst>
                <a:path w="56556" h="52623" extrusionOk="0">
                  <a:moveTo>
                    <a:pt x="32354" y="0"/>
                  </a:moveTo>
                  <a:cubicBezTo>
                    <a:pt x="24764" y="0"/>
                    <a:pt x="16732" y="3022"/>
                    <a:pt x="10749" y="8278"/>
                  </a:cubicBezTo>
                  <a:cubicBezTo>
                    <a:pt x="9948" y="8981"/>
                    <a:pt x="9185" y="9744"/>
                    <a:pt x="8462" y="10545"/>
                  </a:cubicBezTo>
                  <a:cubicBezTo>
                    <a:pt x="1642" y="18029"/>
                    <a:pt x="1" y="28875"/>
                    <a:pt x="4300" y="38060"/>
                  </a:cubicBezTo>
                  <a:cubicBezTo>
                    <a:pt x="8032" y="46209"/>
                    <a:pt x="15849" y="52248"/>
                    <a:pt x="24975" y="52599"/>
                  </a:cubicBezTo>
                  <a:cubicBezTo>
                    <a:pt x="25356" y="52615"/>
                    <a:pt x="25736" y="52622"/>
                    <a:pt x="26118" y="52622"/>
                  </a:cubicBezTo>
                  <a:cubicBezTo>
                    <a:pt x="34122" y="52622"/>
                    <a:pt x="42276" y="49311"/>
                    <a:pt x="47742" y="43454"/>
                  </a:cubicBezTo>
                  <a:cubicBezTo>
                    <a:pt x="54679" y="36047"/>
                    <a:pt x="56555" y="25983"/>
                    <a:pt x="54015" y="16329"/>
                  </a:cubicBezTo>
                  <a:cubicBezTo>
                    <a:pt x="51162" y="5562"/>
                    <a:pt x="43071" y="598"/>
                    <a:pt x="34043" y="51"/>
                  </a:cubicBezTo>
                  <a:cubicBezTo>
                    <a:pt x="33483" y="17"/>
                    <a:pt x="32920" y="0"/>
                    <a:pt x="32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8"/>
            <p:cNvSpPr/>
            <p:nvPr/>
          </p:nvSpPr>
          <p:spPr>
            <a:xfrm>
              <a:off x="2954775" y="1027300"/>
              <a:ext cx="928275" cy="863975"/>
            </a:xfrm>
            <a:custGeom>
              <a:avLst/>
              <a:gdLst/>
              <a:ahLst/>
              <a:cxnLst/>
              <a:rect l="l" t="t" r="r" b="b"/>
              <a:pathLst>
                <a:path w="37131" h="34559" extrusionOk="0">
                  <a:moveTo>
                    <a:pt x="21272" y="1"/>
                  </a:moveTo>
                  <a:cubicBezTo>
                    <a:pt x="16283" y="1"/>
                    <a:pt x="10991" y="1985"/>
                    <a:pt x="7074" y="5446"/>
                  </a:cubicBezTo>
                  <a:cubicBezTo>
                    <a:pt x="6527" y="5915"/>
                    <a:pt x="6039" y="6403"/>
                    <a:pt x="5570" y="6931"/>
                  </a:cubicBezTo>
                  <a:cubicBezTo>
                    <a:pt x="1095" y="11836"/>
                    <a:pt x="0" y="18969"/>
                    <a:pt x="2814" y="24988"/>
                  </a:cubicBezTo>
                  <a:cubicBezTo>
                    <a:pt x="5277" y="30342"/>
                    <a:pt x="10397" y="34290"/>
                    <a:pt x="16396" y="34544"/>
                  </a:cubicBezTo>
                  <a:cubicBezTo>
                    <a:pt x="16641" y="34554"/>
                    <a:pt x="16886" y="34558"/>
                    <a:pt x="17132" y="34558"/>
                  </a:cubicBezTo>
                  <a:cubicBezTo>
                    <a:pt x="22391" y="34558"/>
                    <a:pt x="27742" y="32371"/>
                    <a:pt x="31346" y="28525"/>
                  </a:cubicBezTo>
                  <a:cubicBezTo>
                    <a:pt x="35899" y="23679"/>
                    <a:pt x="37130" y="17054"/>
                    <a:pt x="35449" y="10722"/>
                  </a:cubicBezTo>
                  <a:cubicBezTo>
                    <a:pt x="33593" y="3648"/>
                    <a:pt x="28277" y="384"/>
                    <a:pt x="22356" y="33"/>
                  </a:cubicBezTo>
                  <a:cubicBezTo>
                    <a:pt x="21997" y="11"/>
                    <a:pt x="21635" y="1"/>
                    <a:pt x="212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8"/>
            <p:cNvSpPr/>
            <p:nvPr/>
          </p:nvSpPr>
          <p:spPr>
            <a:xfrm>
              <a:off x="2750075" y="1469300"/>
              <a:ext cx="522275" cy="486300"/>
            </a:xfrm>
            <a:custGeom>
              <a:avLst/>
              <a:gdLst/>
              <a:ahLst/>
              <a:cxnLst/>
              <a:rect l="l" t="t" r="r" b="b"/>
              <a:pathLst>
                <a:path w="20891" h="19452" extrusionOk="0">
                  <a:moveTo>
                    <a:pt x="11958" y="1"/>
                  </a:moveTo>
                  <a:cubicBezTo>
                    <a:pt x="9157" y="1"/>
                    <a:pt x="6171" y="1118"/>
                    <a:pt x="3967" y="3067"/>
                  </a:cubicBezTo>
                  <a:cubicBezTo>
                    <a:pt x="3674" y="3321"/>
                    <a:pt x="3381" y="3614"/>
                    <a:pt x="3127" y="3908"/>
                  </a:cubicBezTo>
                  <a:cubicBezTo>
                    <a:pt x="606" y="6663"/>
                    <a:pt x="0" y="10689"/>
                    <a:pt x="1583" y="14069"/>
                  </a:cubicBezTo>
                  <a:cubicBezTo>
                    <a:pt x="2970" y="17079"/>
                    <a:pt x="5843" y="19307"/>
                    <a:pt x="9224" y="19444"/>
                  </a:cubicBezTo>
                  <a:cubicBezTo>
                    <a:pt x="9359" y="19449"/>
                    <a:pt x="9494" y="19451"/>
                    <a:pt x="9629" y="19451"/>
                  </a:cubicBezTo>
                  <a:cubicBezTo>
                    <a:pt x="12590" y="19451"/>
                    <a:pt x="15610" y="18231"/>
                    <a:pt x="17647" y="16063"/>
                  </a:cubicBezTo>
                  <a:cubicBezTo>
                    <a:pt x="20187" y="13327"/>
                    <a:pt x="20890" y="9594"/>
                    <a:pt x="19952" y="6038"/>
                  </a:cubicBezTo>
                  <a:cubicBezTo>
                    <a:pt x="18897" y="2051"/>
                    <a:pt x="15907" y="214"/>
                    <a:pt x="12566" y="19"/>
                  </a:cubicBezTo>
                  <a:cubicBezTo>
                    <a:pt x="12364" y="7"/>
                    <a:pt x="12162" y="1"/>
                    <a:pt x="11958" y="1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8"/>
            <p:cNvSpPr/>
            <p:nvPr/>
          </p:nvSpPr>
          <p:spPr>
            <a:xfrm>
              <a:off x="2902000" y="1204350"/>
              <a:ext cx="224750" cy="208375"/>
            </a:xfrm>
            <a:custGeom>
              <a:avLst/>
              <a:gdLst/>
              <a:ahLst/>
              <a:cxnLst/>
              <a:rect l="l" t="t" r="r" b="b"/>
              <a:pathLst>
                <a:path w="8990" h="8335" extrusionOk="0">
                  <a:moveTo>
                    <a:pt x="5149" y="0"/>
                  </a:moveTo>
                  <a:cubicBezTo>
                    <a:pt x="3881" y="0"/>
                    <a:pt x="2660" y="466"/>
                    <a:pt x="1701" y="1315"/>
                  </a:cubicBezTo>
                  <a:cubicBezTo>
                    <a:pt x="1584" y="1432"/>
                    <a:pt x="1447" y="1549"/>
                    <a:pt x="1329" y="1666"/>
                  </a:cubicBezTo>
                  <a:cubicBezTo>
                    <a:pt x="255" y="2858"/>
                    <a:pt x="1" y="4578"/>
                    <a:pt x="685" y="6024"/>
                  </a:cubicBezTo>
                  <a:cubicBezTo>
                    <a:pt x="1251" y="7353"/>
                    <a:pt x="2522" y="8233"/>
                    <a:pt x="3948" y="8330"/>
                  </a:cubicBezTo>
                  <a:cubicBezTo>
                    <a:pt x="4017" y="8333"/>
                    <a:pt x="4086" y="8335"/>
                    <a:pt x="4154" y="8335"/>
                  </a:cubicBezTo>
                  <a:cubicBezTo>
                    <a:pt x="5447" y="8335"/>
                    <a:pt x="6673" y="7812"/>
                    <a:pt x="7563" y="6884"/>
                  </a:cubicBezTo>
                  <a:cubicBezTo>
                    <a:pt x="8619" y="5712"/>
                    <a:pt x="8990" y="4090"/>
                    <a:pt x="8560" y="2585"/>
                  </a:cubicBezTo>
                  <a:cubicBezTo>
                    <a:pt x="8091" y="885"/>
                    <a:pt x="6801" y="103"/>
                    <a:pt x="5375" y="5"/>
                  </a:cubicBezTo>
                  <a:cubicBezTo>
                    <a:pt x="5299" y="2"/>
                    <a:pt x="5224" y="0"/>
                    <a:pt x="5149" y="0"/>
                  </a:cubicBezTo>
                  <a:close/>
                </a:path>
              </a:pathLst>
            </a:custGeom>
            <a:solidFill>
              <a:srgbClr val="F2C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oogle Shape;706;p39"/>
          <p:cNvGrpSpPr/>
          <p:nvPr/>
        </p:nvGrpSpPr>
        <p:grpSpPr>
          <a:xfrm flipH="1">
            <a:off x="1052371" y="1802557"/>
            <a:ext cx="2292962" cy="1538395"/>
            <a:chOff x="3609450" y="1186000"/>
            <a:chExt cx="1448400" cy="971700"/>
          </a:xfrm>
        </p:grpSpPr>
        <p:sp>
          <p:nvSpPr>
            <p:cNvPr id="707" name="Google Shape;707;p39"/>
            <p:cNvSpPr/>
            <p:nvPr/>
          </p:nvSpPr>
          <p:spPr>
            <a:xfrm>
              <a:off x="4086150" y="1186000"/>
              <a:ext cx="971700" cy="97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08" name="Google Shape;708;p39"/>
            <p:cNvCxnSpPr/>
            <p:nvPr/>
          </p:nvCxnSpPr>
          <p:spPr>
            <a:xfrm>
              <a:off x="3609975" y="1214650"/>
              <a:ext cx="0" cy="914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9" name="Google Shape;709;p39"/>
            <p:cNvCxnSpPr>
              <a:stCxn id="707" idx="2"/>
            </p:cNvCxnSpPr>
            <p:nvPr/>
          </p:nvCxnSpPr>
          <p:spPr>
            <a:xfrm rot="10800000">
              <a:off x="3609450" y="1671850"/>
              <a:ext cx="476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10" name="Google Shape;710;p39"/>
          <p:cNvSpPr txBox="1">
            <a:spLocks noGrp="1"/>
          </p:cNvSpPr>
          <p:nvPr>
            <p:ph type="subTitle" idx="1"/>
          </p:nvPr>
        </p:nvSpPr>
        <p:spPr>
          <a:xfrm flipH="1">
            <a:off x="4168301" y="2468861"/>
            <a:ext cx="24651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711" name="Google Shape;711;p39"/>
          <p:cNvSpPr txBox="1">
            <a:spLocks noGrp="1"/>
          </p:cNvSpPr>
          <p:nvPr>
            <p:ph type="title"/>
          </p:nvPr>
        </p:nvSpPr>
        <p:spPr>
          <a:xfrm>
            <a:off x="847125" y="2201574"/>
            <a:ext cx="1915500" cy="6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12" name="Google Shape;712;p39"/>
          <p:cNvSpPr txBox="1">
            <a:spLocks noGrp="1"/>
          </p:cNvSpPr>
          <p:nvPr>
            <p:ph type="subTitle" idx="2"/>
          </p:nvPr>
        </p:nvSpPr>
        <p:spPr>
          <a:xfrm flipH="1">
            <a:off x="4168301" y="1852636"/>
            <a:ext cx="2706300" cy="5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onavirus Disease by Slidesgo">
  <a:themeElements>
    <a:clrScheme name="Simple Light">
      <a:dk1>
        <a:srgbClr val="F2C5F5"/>
      </a:dk1>
      <a:lt1>
        <a:srgbClr val="6F41A7"/>
      </a:lt1>
      <a:dk2>
        <a:srgbClr val="4A1D7A"/>
      </a:dk2>
      <a:lt2>
        <a:srgbClr val="F1EFFF"/>
      </a:lt2>
      <a:accent1>
        <a:srgbClr val="AC71EC"/>
      </a:accent1>
      <a:accent2>
        <a:srgbClr val="824DB6"/>
      </a:accent2>
      <a:accent3>
        <a:srgbClr val="B684E0"/>
      </a:accent3>
      <a:accent4>
        <a:srgbClr val="873CCC"/>
      </a:accent4>
      <a:accent5>
        <a:srgbClr val="D996DD"/>
      </a:accent5>
      <a:accent6>
        <a:srgbClr val="B354B9"/>
      </a:accent6>
      <a:hlink>
        <a:srgbClr val="F1E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1134</Words>
  <Application>Microsoft Office PowerPoint</Application>
  <PresentationFormat>On-screen Show (16:9)</PresentationFormat>
  <Paragraphs>236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61" baseType="lpstr">
      <vt:lpstr>Roboto Medium</vt:lpstr>
      <vt:lpstr>Fira Sans Extra Condensed Medium</vt:lpstr>
      <vt:lpstr>Oswald</vt:lpstr>
      <vt:lpstr>Ubuntu Light</vt:lpstr>
      <vt:lpstr>Raleway SemiBold</vt:lpstr>
      <vt:lpstr>Arial</vt:lpstr>
      <vt:lpstr>Amatic SC</vt:lpstr>
      <vt:lpstr>Oxygen Light</vt:lpstr>
      <vt:lpstr>Proxima Nova</vt:lpstr>
      <vt:lpstr>Roboto Condensed Light</vt:lpstr>
      <vt:lpstr>Proxima Nova Semibold</vt:lpstr>
      <vt:lpstr>Nunito Light</vt:lpstr>
      <vt:lpstr>Hind</vt:lpstr>
      <vt:lpstr>Calibri</vt:lpstr>
      <vt:lpstr>Hind Light</vt:lpstr>
      <vt:lpstr>Pathway Gothic One</vt:lpstr>
      <vt:lpstr>Coronavirus Disease by Slidesgo</vt:lpstr>
      <vt:lpstr>Slidesgo Final Pages</vt:lpstr>
      <vt:lpstr>CORONAVIRUS DISEASE</vt:lpstr>
      <vt:lpstr>Time Trends for Different Countries</vt:lpstr>
      <vt:lpstr>Time Trend by Province</vt:lpstr>
      <vt:lpstr>INTRODUCTION</vt:lpstr>
      <vt:lpstr>Gender Differences</vt:lpstr>
      <vt:lpstr>ABOUT THE DISEASE</vt:lpstr>
      <vt:lpstr>ABOUT THE DISEASE</vt:lpstr>
      <vt:lpstr>CONCEPTS AND TYPOLOGY</vt:lpstr>
      <vt:lpstr>01</vt:lpstr>
      <vt:lpstr>PATHOLOGY</vt:lpstr>
      <vt:lpstr>SYMPTOMS OF THE DISEASE</vt:lpstr>
      <vt:lpstr>AWESOME WORDS</vt:lpstr>
      <vt:lpstr>RISK FACTORS</vt:lpstr>
      <vt:lpstr>50,000</vt:lpstr>
      <vt:lpstr>—SOMEONE FAMOUS</vt:lpstr>
      <vt:lpstr>PowerPoint Presentation</vt:lpstr>
      <vt:lpstr>DIAGNOSIS</vt:lpstr>
      <vt:lpstr>PREVENTION</vt:lpstr>
      <vt:lpstr>TREATMENT</vt:lpstr>
      <vt:lpstr>RECOMMENDATIONS</vt:lpstr>
      <vt:lpstr>PREVALENCE</vt:lpstr>
      <vt:lpstr>CONCLUSIONS</vt:lpstr>
      <vt:lpstr>OUR STAFF</vt:lpstr>
      <vt:lpstr>REFERENCES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CORONAVIRUS DISEASE</dc:title>
  <dc:creator>Qitian Ma</dc:creator>
  <cp:lastModifiedBy>Ma Qitian</cp:lastModifiedBy>
  <cp:revision>4</cp:revision>
  <dcterms:modified xsi:type="dcterms:W3CDTF">2020-05-06T22:51:57Z</dcterms:modified>
</cp:coreProperties>
</file>